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Sesi 5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5400" dirty="0" smtClean="0"/>
              <a:t>UPAH YANG MENANTIKU</a:t>
            </a:r>
            <a:endParaRPr lang="id-ID" sz="5400" dirty="0"/>
          </a:p>
        </p:txBody>
      </p:sp>
      <p:pic>
        <p:nvPicPr>
          <p:cNvPr id="1026" name="Picture 2" descr="Hasil gambar untuk JAM DIN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94" y="435057"/>
            <a:ext cx="3720966" cy="307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16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ESTER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6" y="208945"/>
            <a:ext cx="5067300" cy="6381751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sil gambar untuk DAVID IN THE BI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687" y="208945"/>
            <a:ext cx="4094363" cy="6397442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57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JOSEPH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14" y="226453"/>
            <a:ext cx="10971772" cy="639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301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RUTH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" y="343937"/>
            <a:ext cx="11763825" cy="617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70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ELISA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419" y="261445"/>
            <a:ext cx="7055163" cy="636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575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sil gambar untuk HOFNI DAN PINEH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69" y="1285672"/>
            <a:ext cx="11705867" cy="428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14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absalom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48" y="243736"/>
            <a:ext cx="5238704" cy="63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19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600" dirty="0" smtClean="0"/>
              <a:t>EFESUS 6:1</a:t>
            </a:r>
            <a:endParaRPr lang="id-ID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d-ID" sz="5400" dirty="0" smtClean="0"/>
              <a:t>HAI ANAK-ANAK, </a:t>
            </a:r>
          </a:p>
          <a:p>
            <a:pPr marL="45720" indent="0" algn="ctr">
              <a:buNone/>
            </a:pPr>
            <a:r>
              <a:rPr lang="id-ID" sz="5400" dirty="0" smtClean="0"/>
              <a:t>TAATILAH ORANG TUAMU </a:t>
            </a:r>
          </a:p>
          <a:p>
            <a:pPr marL="45720" indent="0" algn="ctr">
              <a:buNone/>
            </a:pPr>
            <a:r>
              <a:rPr lang="id-ID" sz="5400" dirty="0" smtClean="0"/>
              <a:t>DI DALAM TUHAN, </a:t>
            </a:r>
          </a:p>
          <a:p>
            <a:pPr marL="45720" indent="0">
              <a:buNone/>
            </a:pPr>
            <a:r>
              <a:rPr lang="id-ID" sz="5400" dirty="0" smtClean="0"/>
              <a:t>KARENA HARUSLAH DEMIKIAN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2159101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7628"/>
            <a:ext cx="11735873" cy="1356360"/>
          </a:xfrm>
        </p:spPr>
        <p:txBody>
          <a:bodyPr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UPAH YANG MENANTIKU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209" y="1349062"/>
            <a:ext cx="10988898" cy="4910070"/>
          </a:xfrm>
        </p:spPr>
        <p:txBody>
          <a:bodyPr>
            <a:normAutofit fontScale="77500" lnSpcReduction="20000"/>
          </a:bodyPr>
          <a:lstStyle/>
          <a:p>
            <a:r>
              <a:rPr lang="id-ID" sz="6000" dirty="0" smtClean="0">
                <a:solidFill>
                  <a:schemeClr val="tx1"/>
                </a:solidFill>
              </a:rPr>
              <a:t>LANJUT UMURMU </a:t>
            </a:r>
          </a:p>
          <a:p>
            <a:pPr lvl="6"/>
            <a:r>
              <a:rPr lang="id-ID" sz="5400" dirty="0" smtClean="0">
                <a:solidFill>
                  <a:srgbClr val="FF0000"/>
                </a:solidFill>
              </a:rPr>
              <a:t>( KELUARAN 20:12)</a:t>
            </a:r>
          </a:p>
          <a:p>
            <a:pPr lvl="6"/>
            <a:endParaRPr lang="id-ID" sz="5400" dirty="0" smtClean="0">
              <a:solidFill>
                <a:srgbClr val="FF0000"/>
              </a:solidFill>
            </a:endParaRPr>
          </a:p>
          <a:p>
            <a:r>
              <a:rPr lang="id-ID" sz="6000" dirty="0" smtClean="0">
                <a:solidFill>
                  <a:schemeClr val="tx1"/>
                </a:solidFill>
              </a:rPr>
              <a:t>MENDAPAT TANAH DARI TUHAN </a:t>
            </a:r>
          </a:p>
          <a:p>
            <a:pPr lvl="6"/>
            <a:r>
              <a:rPr lang="id-ID" sz="5400" dirty="0" smtClean="0">
                <a:solidFill>
                  <a:srgbClr val="FF0000"/>
                </a:solidFill>
              </a:rPr>
              <a:t>( </a:t>
            </a:r>
            <a:r>
              <a:rPr lang="id-ID" sz="5400" dirty="0">
                <a:solidFill>
                  <a:srgbClr val="FF0000"/>
                </a:solidFill>
              </a:rPr>
              <a:t>KELUARAN 20:12</a:t>
            </a:r>
            <a:r>
              <a:rPr lang="id-ID" sz="5400" dirty="0" smtClean="0">
                <a:solidFill>
                  <a:srgbClr val="FF0000"/>
                </a:solidFill>
              </a:rPr>
              <a:t>)</a:t>
            </a:r>
          </a:p>
          <a:p>
            <a:pPr lvl="6"/>
            <a:endParaRPr lang="id-ID" sz="5400" dirty="0">
              <a:solidFill>
                <a:srgbClr val="FF0000"/>
              </a:solidFill>
            </a:endParaRPr>
          </a:p>
          <a:p>
            <a:r>
              <a:rPr lang="id-ID" sz="6000" dirty="0" smtClean="0">
                <a:solidFill>
                  <a:schemeClr val="tx1"/>
                </a:solidFill>
              </a:rPr>
              <a:t>BAIK KEADAANMU </a:t>
            </a:r>
          </a:p>
          <a:p>
            <a:pPr lvl="6"/>
            <a:r>
              <a:rPr lang="id-ID" sz="5400" dirty="0" smtClean="0">
                <a:solidFill>
                  <a:srgbClr val="FF0000"/>
                </a:solidFill>
              </a:rPr>
              <a:t>( ULANGAN 5:16)</a:t>
            </a:r>
          </a:p>
          <a:p>
            <a:endParaRPr lang="id-ID" sz="6000" dirty="0">
              <a:solidFill>
                <a:schemeClr val="tx1"/>
              </a:solidFill>
            </a:endParaRPr>
          </a:p>
          <a:p>
            <a:endParaRPr lang="id-ID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95107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Override1.xml><?xml version="1.0" encoding="utf-8"?>
<a:themeOverride xmlns:a="http://schemas.openxmlformats.org/drawingml/2006/main">
  <a:clrScheme name="Red">
    <a:dk1>
      <a:sysClr val="windowText" lastClr="000000"/>
    </a:dk1>
    <a:lt1>
      <a:sysClr val="window" lastClr="FFFFFF"/>
    </a:lt1>
    <a:dk2>
      <a:srgbClr val="323232"/>
    </a:dk2>
    <a:lt2>
      <a:srgbClr val="E5C243"/>
    </a:lt2>
    <a:accent1>
      <a:srgbClr val="A5300F"/>
    </a:accent1>
    <a:accent2>
      <a:srgbClr val="D55816"/>
    </a:accent2>
    <a:accent3>
      <a:srgbClr val="E19825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Red Violet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Violet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ppt/theme/themeOverride4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Red Violet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6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7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25</TotalTime>
  <Words>43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Basis</vt:lpstr>
      <vt:lpstr>Sesi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EFESUS 6:1</vt:lpstr>
      <vt:lpstr>UPAH YANG MENANTIKU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 5</dc:title>
  <dc:creator>Grace Sumilat</dc:creator>
  <cp:lastModifiedBy>Grace Sumilat</cp:lastModifiedBy>
  <cp:revision>3</cp:revision>
  <dcterms:created xsi:type="dcterms:W3CDTF">2018-06-06T09:37:26Z</dcterms:created>
  <dcterms:modified xsi:type="dcterms:W3CDTF">2018-06-06T10:02:42Z</dcterms:modified>
</cp:coreProperties>
</file>