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56" r:id="rId6"/>
    <p:sldMasterId id="2147483768" r:id="rId7"/>
    <p:sldMasterId id="2147483780" r:id="rId8"/>
    <p:sldMasterId id="2147483792" r:id="rId9"/>
    <p:sldMasterId id="2147483804" r:id="rId10"/>
    <p:sldMasterId id="2147483816" r:id="rId11"/>
    <p:sldMasterId id="2147483840" r:id="rId12"/>
    <p:sldMasterId id="2147483852" r:id="rId13"/>
    <p:sldMasterId id="2147483864" r:id="rId14"/>
    <p:sldMasterId id="2147483876" r:id="rId15"/>
    <p:sldMasterId id="2147483888" r:id="rId16"/>
    <p:sldMasterId id="2147483900" r:id="rId17"/>
    <p:sldMasterId id="2147483912" r:id="rId18"/>
    <p:sldMasterId id="2147483924" r:id="rId19"/>
    <p:sldMasterId id="2147483936" r:id="rId20"/>
  </p:sldMasterIdLst>
  <p:sldIdLst>
    <p:sldId id="257" r:id="rId21"/>
    <p:sldId id="258" r:id="rId22"/>
    <p:sldId id="259" r:id="rId23"/>
    <p:sldId id="261" r:id="rId24"/>
    <p:sldId id="262" r:id="rId25"/>
    <p:sldId id="266" r:id="rId26"/>
    <p:sldId id="267" r:id="rId27"/>
    <p:sldId id="342" r:id="rId28"/>
    <p:sldId id="273" r:id="rId29"/>
    <p:sldId id="278" r:id="rId30"/>
    <p:sldId id="274" r:id="rId31"/>
    <p:sldId id="289" r:id="rId32"/>
    <p:sldId id="280" r:id="rId33"/>
    <p:sldId id="281" r:id="rId34"/>
    <p:sldId id="279" r:id="rId35"/>
    <p:sldId id="282" r:id="rId36"/>
    <p:sldId id="268" r:id="rId37"/>
    <p:sldId id="269" r:id="rId38"/>
    <p:sldId id="270" r:id="rId39"/>
    <p:sldId id="271" r:id="rId40"/>
    <p:sldId id="276" r:id="rId41"/>
    <p:sldId id="275" r:id="rId42"/>
    <p:sldId id="277" r:id="rId43"/>
    <p:sldId id="283" r:id="rId44"/>
    <p:sldId id="284" r:id="rId45"/>
    <p:sldId id="339" r:id="rId46"/>
    <p:sldId id="341" r:id="rId47"/>
    <p:sldId id="288" r:id="rId48"/>
    <p:sldId id="291" r:id="rId49"/>
    <p:sldId id="290" r:id="rId50"/>
    <p:sldId id="292" r:id="rId51"/>
    <p:sldId id="293" r:id="rId52"/>
    <p:sldId id="287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5" r:id="rId64"/>
    <p:sldId id="306" r:id="rId65"/>
    <p:sldId id="308" r:id="rId66"/>
    <p:sldId id="309" r:id="rId67"/>
    <p:sldId id="310" r:id="rId68"/>
    <p:sldId id="311" r:id="rId69"/>
    <p:sldId id="312" r:id="rId70"/>
    <p:sldId id="313" r:id="rId71"/>
    <p:sldId id="314" r:id="rId72"/>
    <p:sldId id="315" r:id="rId73"/>
    <p:sldId id="317" r:id="rId74"/>
    <p:sldId id="318" r:id="rId75"/>
    <p:sldId id="320" r:id="rId76"/>
    <p:sldId id="322" r:id="rId77"/>
    <p:sldId id="323" r:id="rId78"/>
    <p:sldId id="324" r:id="rId79"/>
    <p:sldId id="319" r:id="rId80"/>
    <p:sldId id="326" r:id="rId81"/>
    <p:sldId id="327" r:id="rId82"/>
    <p:sldId id="328" r:id="rId83"/>
    <p:sldId id="330" r:id="rId84"/>
    <p:sldId id="331" r:id="rId85"/>
    <p:sldId id="333" r:id="rId86"/>
    <p:sldId id="334" r:id="rId87"/>
    <p:sldId id="335" r:id="rId88"/>
    <p:sldId id="336" r:id="rId89"/>
    <p:sldId id="337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3/4/2018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3/4/2018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9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9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0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0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0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0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logmagazine.org/wp-content/uploads/2012/04/tea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8 TANGISAN </a:t>
            </a:r>
          </a:p>
          <a:p>
            <a:pPr algn="ctr"/>
            <a:r>
              <a:rPr lang="id-ID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YUSUF</a:t>
            </a:r>
          </a:p>
          <a:p>
            <a:pPr algn="ctr"/>
            <a:endParaRPr lang="id-ID" sz="72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id-ID" sz="72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d-ID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SANG RAJA MUDA MESIR</a:t>
            </a:r>
            <a:endParaRPr lang="en-US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2.bp.blogspot.com/-sAJiKhNqC4c/TwknbUnddWI/AAAAAAAAAb4/kwB50vqWD5w/s1600/two_broth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3116"/>
            <a:ext cx="4036120" cy="421484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57620" y="0"/>
            <a:ext cx="528638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YUSUF = BIARLAH TUHAN MENAMBAH</a:t>
            </a:r>
          </a:p>
          <a:p>
            <a:pPr algn="ctr"/>
            <a:endParaRPr lang="id-ID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BENYAMIN = ANAK TANGAN KANAN/ 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ANAK YG MENDATANGKAN BAHAGIA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zenrevolution.files.wordpress.com/2012/05/footpri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5186362"/>
            <a:ext cx="9144000" cy="1671638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MENJADI BERKAT </a:t>
            </a:r>
            <a:br>
              <a:rPr lang="id-ID" dirty="0" smtClean="0"/>
            </a:br>
            <a:r>
              <a:rPr lang="id-ID" dirty="0" smtClean="0"/>
              <a:t>BUAT UMAT PILIHAN</a:t>
            </a:r>
            <a:endParaRPr lang="id-ID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1499616"/>
          </a:xfrm>
        </p:spPr>
        <p:txBody>
          <a:bodyPr>
            <a:normAutofit/>
          </a:bodyPr>
          <a:lstStyle/>
          <a:p>
            <a:r>
              <a:rPr lang="id-ID" sz="4800" dirty="0" smtClean="0">
                <a:solidFill>
                  <a:srgbClr val="FFFF00"/>
                </a:solidFill>
              </a:rPr>
              <a:t>DARI RUMAH AYAH </a:t>
            </a:r>
          </a:p>
          <a:p>
            <a:r>
              <a:rPr lang="id-ID" sz="4800" dirty="0" smtClean="0">
                <a:solidFill>
                  <a:srgbClr val="FFFF00"/>
                </a:solidFill>
              </a:rPr>
              <a:t>KE ISTANA RAJA</a:t>
            </a:r>
            <a:endParaRPr lang="id-ID" sz="4800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00298" y="2214554"/>
            <a:ext cx="63013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DUA BABAK </a:t>
            </a:r>
          </a:p>
          <a:p>
            <a:pPr algn="ctr"/>
            <a:r>
              <a:rPr lang="id-I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KEHIDUPAN YUSUF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AutoShape 2"/>
          <p:cNvSpPr>
            <a:spLocks noChangeArrowheads="1"/>
          </p:cNvSpPr>
          <p:nvPr/>
        </p:nvSpPr>
        <p:spPr bwMode="auto">
          <a:xfrm>
            <a:off x="3581400" y="3276600"/>
            <a:ext cx="2133600" cy="19050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81251" name="AutoShape 3"/>
          <p:cNvSpPr>
            <a:spLocks noChangeArrowheads="1"/>
          </p:cNvSpPr>
          <p:nvPr/>
        </p:nvSpPr>
        <p:spPr bwMode="auto">
          <a:xfrm>
            <a:off x="2514600" y="1143000"/>
            <a:ext cx="2971800" cy="1752600"/>
          </a:xfrm>
          <a:prstGeom prst="rightArrow">
            <a:avLst>
              <a:gd name="adj1" fmla="val 44120"/>
              <a:gd name="adj2" fmla="val 431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81252" name="Oval 4"/>
          <p:cNvSpPr>
            <a:spLocks noChangeArrowheads="1"/>
          </p:cNvSpPr>
          <p:nvPr/>
        </p:nvSpPr>
        <p:spPr bwMode="auto">
          <a:xfrm>
            <a:off x="5562600" y="533400"/>
            <a:ext cx="3276600" cy="2590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81253" name="WordArt 5"/>
          <p:cNvSpPr>
            <a:spLocks noChangeArrowheads="1" noChangeShapeType="1" noTextEdit="1"/>
          </p:cNvSpPr>
          <p:nvPr/>
        </p:nvSpPr>
        <p:spPr bwMode="auto">
          <a:xfrm>
            <a:off x="214282" y="4643446"/>
            <a:ext cx="3286148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MEMBERKATI</a:t>
            </a:r>
            <a:endParaRPr lang="id-ID" sz="4000" b="1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1254" name="Rectangle 6"/>
          <p:cNvSpPr>
            <a:spLocks noChangeArrowheads="1"/>
          </p:cNvSpPr>
          <p:nvPr/>
        </p:nvSpPr>
        <p:spPr bwMode="auto">
          <a:xfrm>
            <a:off x="304800" y="304800"/>
            <a:ext cx="2057400" cy="388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81255" name="WordArt 7"/>
          <p:cNvSpPr>
            <a:spLocks noChangeArrowheads="1" noChangeShapeType="1" noTextEdit="1"/>
          </p:cNvSpPr>
          <p:nvPr/>
        </p:nvSpPr>
        <p:spPr bwMode="auto">
          <a:xfrm rot="5400000">
            <a:off x="-361950" y="1809750"/>
            <a:ext cx="3352800" cy="6477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id-ID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TUHAN</a:t>
            </a:r>
          </a:p>
        </p:txBody>
      </p:sp>
      <p:sp>
        <p:nvSpPr>
          <p:cNvPr id="181256" name="WordArt 8"/>
          <p:cNvSpPr>
            <a:spLocks noChangeArrowheads="1" noChangeShapeType="1" noTextEdit="1"/>
          </p:cNvSpPr>
          <p:nvPr/>
        </p:nvSpPr>
        <p:spPr bwMode="auto">
          <a:xfrm>
            <a:off x="2514600" y="1676400"/>
            <a:ext cx="2057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b="1" kern="1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BAGI</a:t>
            </a:r>
          </a:p>
        </p:txBody>
      </p:sp>
      <p:sp>
        <p:nvSpPr>
          <p:cNvPr id="181257" name="WordArt 9"/>
          <p:cNvSpPr>
            <a:spLocks noChangeArrowheads="1" noChangeShapeType="1" noTextEdit="1"/>
          </p:cNvSpPr>
          <p:nvPr/>
        </p:nvSpPr>
        <p:spPr bwMode="auto">
          <a:xfrm>
            <a:off x="5943600" y="914400"/>
            <a:ext cx="2590800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4000" b="1" kern="1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DUNIA</a:t>
            </a:r>
          </a:p>
        </p:txBody>
      </p:sp>
      <p:sp>
        <p:nvSpPr>
          <p:cNvPr id="181258" name="Line 10"/>
          <p:cNvSpPr>
            <a:spLocks noChangeShapeType="1"/>
          </p:cNvSpPr>
          <p:nvPr/>
        </p:nvSpPr>
        <p:spPr bwMode="auto">
          <a:xfrm>
            <a:off x="2286000" y="4114800"/>
            <a:ext cx="144780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81259" name="Line 11"/>
          <p:cNvSpPr>
            <a:spLocks noChangeShapeType="1"/>
          </p:cNvSpPr>
          <p:nvPr/>
        </p:nvSpPr>
        <p:spPr bwMode="auto">
          <a:xfrm flipV="1">
            <a:off x="5638800" y="3048000"/>
            <a:ext cx="1371600" cy="1219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81261" name="WordArt 13"/>
          <p:cNvSpPr>
            <a:spLocks noChangeArrowheads="1" noChangeShapeType="1" noTextEdit="1"/>
          </p:cNvSpPr>
          <p:nvPr/>
        </p:nvSpPr>
        <p:spPr bwMode="auto">
          <a:xfrm>
            <a:off x="1714480" y="6000768"/>
            <a:ext cx="6096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YUSUF</a:t>
            </a: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>
            <a:off x="5643570" y="4714884"/>
            <a:ext cx="3286148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JADI BERKAT</a:t>
            </a:r>
            <a:endParaRPr lang="id-ID" sz="4000" b="1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3900" cy="857232"/>
          </a:xfrm>
        </p:spPr>
        <p:txBody>
          <a:bodyPr>
            <a:noAutofit/>
          </a:bodyPr>
          <a:lstStyle/>
          <a:p>
            <a:pPr algn="ctr"/>
            <a:r>
              <a:rPr lang="id-ID" sz="4000" dirty="0" smtClean="0"/>
              <a:t>RUMUS ILAHI : KEJADIAN 12:2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1000108"/>
            <a:ext cx="3520440" cy="5857892"/>
          </a:xfrm>
        </p:spPr>
        <p:txBody>
          <a:bodyPr>
            <a:normAutofit/>
          </a:bodyPr>
          <a:lstStyle/>
          <a:p>
            <a:r>
              <a:rPr lang="id-ID" sz="4000" dirty="0" smtClean="0"/>
              <a:t>AKU DIBERKATI</a:t>
            </a:r>
          </a:p>
          <a:p>
            <a:endParaRPr lang="id-ID" sz="4000" dirty="0" smtClean="0"/>
          </a:p>
          <a:p>
            <a:endParaRPr lang="id-ID" sz="4000" dirty="0" smtClean="0"/>
          </a:p>
          <a:p>
            <a:r>
              <a:rPr lang="id-ID" sz="4000" dirty="0" smtClean="0"/>
              <a:t>TUHAN MEMBERKATI AKU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000108"/>
            <a:ext cx="3520440" cy="5857892"/>
          </a:xfrm>
        </p:spPr>
        <p:txBody>
          <a:bodyPr>
            <a:normAutofit/>
          </a:bodyPr>
          <a:lstStyle/>
          <a:p>
            <a:r>
              <a:rPr lang="id-ID" sz="4000" dirty="0" smtClean="0"/>
              <a:t>UNTUK JADI BERKAT</a:t>
            </a:r>
          </a:p>
          <a:p>
            <a:endParaRPr lang="id-ID" sz="4000" dirty="0" smtClean="0"/>
          </a:p>
          <a:p>
            <a:endParaRPr lang="id-ID" sz="4000" dirty="0" smtClean="0"/>
          </a:p>
          <a:p>
            <a:r>
              <a:rPr lang="id-ID" sz="4000" dirty="0" smtClean="0"/>
              <a:t>UNTUK AKU BISA MEMBERKATI  ORANG LAIN</a:t>
            </a:r>
            <a:endParaRPr lang="id-ID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9698" name="Picture 2" descr="http://1.bp.blogspot.com/-t7AZhFMkGGg/TtIXvYfGlGI/AAAAAAAAAFA/ZutlIE_oVpQ/s400/memberi+at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750000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id-ID" sz="4000" dirty="0" smtClean="0"/>
              <a:t>SEKEDAR DIBERKATI SAJA</a:t>
            </a:r>
            <a:br>
              <a:rPr lang="id-ID" sz="4000" dirty="0" smtClean="0"/>
            </a:br>
            <a:r>
              <a:rPr lang="id-ID" sz="4000" dirty="0" smtClean="0"/>
              <a:t>BUKAN MENJADI TUJUAN AKHIR </a:t>
            </a:r>
          </a:p>
          <a:p>
            <a:pPr algn="r"/>
            <a:r>
              <a:rPr lang="id-ID" sz="4000" dirty="0" smtClean="0"/>
              <a:t>DARIPADA TUHAN </a:t>
            </a:r>
            <a:br>
              <a:rPr lang="id-ID" sz="4000" dirty="0" smtClean="0"/>
            </a:br>
            <a:r>
              <a:rPr lang="id-ID" sz="4000" dirty="0" smtClean="0"/>
              <a:t>ATAS HIDUP KITA</a:t>
            </a:r>
            <a:br>
              <a:rPr lang="id-ID" sz="4000" dirty="0" smtClean="0"/>
            </a:b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43182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TETAPI HIDUP JADI BERKAT</a:t>
            </a:r>
          </a:p>
          <a:p>
            <a:pPr algn="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ADALAH TUJUAN AKHIR TUHAN</a:t>
            </a:r>
          </a:p>
          <a:p>
            <a:pPr algn="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ATAS HIDUP KITA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BERHENTI </a:t>
            </a:r>
          </a:p>
          <a:p>
            <a:pPr algn="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PADA TUJUAN PERTAMA SAJA</a:t>
            </a:r>
          </a:p>
          <a:p>
            <a:pPr algn="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ADALAH SIKAP HIDUP YANG MURAHAN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lapar.com/makanplus/wp-content/uploads/2011/06/Scariest_Job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759" y="0"/>
            <a:ext cx="8452241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141526" y="357166"/>
            <a:ext cx="3002474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8</a:t>
            </a: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TIKUNGAN TAJAM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TANPA 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AIR MATA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SETETESPUN</a:t>
            </a:r>
          </a:p>
          <a:p>
            <a:pPr algn="ctr"/>
            <a:endParaRPr lang="id-ID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1216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id-I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DITERTAWAKAN DAN DIKECAM</a:t>
            </a:r>
            <a:endParaRPr lang="id-ID" sz="48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pPr marL="914400" indent="-914400">
              <a:buFont typeface="+mj-lt"/>
              <a:buAutoNum type="arabicPeriod"/>
            </a:pPr>
            <a:r>
              <a:rPr lang="id-ID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DI  </a:t>
            </a:r>
            <a:r>
              <a:rPr lang="id-ID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LUCUTI</a:t>
            </a:r>
          </a:p>
          <a:p>
            <a:pPr marL="914400" indent="-914400">
              <a:buFont typeface="+mj-lt"/>
              <a:buAutoNum type="arabicPeriod"/>
            </a:pPr>
            <a:r>
              <a:rPr lang="id-I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DI  JEBLOSKAN</a:t>
            </a:r>
          </a:p>
          <a:p>
            <a:pPr marL="914400" indent="-914400">
              <a:buFont typeface="+mj-lt"/>
              <a:buAutoNum type="arabicPeriod"/>
            </a:pPr>
            <a:r>
              <a:rPr lang="id-ID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DI  JUAL</a:t>
            </a:r>
          </a:p>
          <a:p>
            <a:pPr marL="914400" indent="-914400">
              <a:buFont typeface="+mj-lt"/>
              <a:buAutoNum type="arabicPeriod"/>
            </a:pPr>
            <a:r>
              <a:rPr lang="id-I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DI  PERBUDAK</a:t>
            </a:r>
          </a:p>
          <a:p>
            <a:pPr marL="914400" indent="-914400">
              <a:buFont typeface="+mj-lt"/>
              <a:buAutoNum type="arabicPeriod"/>
            </a:pPr>
            <a:r>
              <a:rPr lang="id-ID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DI  FITNAH</a:t>
            </a:r>
          </a:p>
          <a:p>
            <a:pPr marL="914400" indent="-914400">
              <a:buFont typeface="+mj-lt"/>
              <a:buAutoNum type="arabicPeriod"/>
            </a:pPr>
            <a:r>
              <a:rPr lang="id-I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DI  PENJARAKAN</a:t>
            </a:r>
          </a:p>
          <a:p>
            <a:pPr marL="914400" indent="-914400">
              <a:buFont typeface="+mj-lt"/>
              <a:buAutoNum type="arabicPeriod"/>
            </a:pPr>
            <a:r>
              <a:rPr lang="id-ID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DI  LUPAKAN</a:t>
            </a:r>
            <a:endParaRPr lang="en-US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DITERTAWAKAN DAN DIKECAM</a:t>
            </a:r>
            <a:endParaRPr lang="id-ID" dirty="0"/>
          </a:p>
        </p:txBody>
      </p:sp>
      <p:pic>
        <p:nvPicPr>
          <p:cNvPr id="4" name="Picture 2" descr="http://1.bp.blogspot.com/-KTgQki3V6is/TaMiALFkNYI/AAAAAAAAB4I/fjELaceqqfk/s1600/Josephs+Drea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2651" y="1196752"/>
            <a:ext cx="4438698" cy="5474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1043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w3.chabad.org/media/images/6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4197891" cy="594421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857620" y="0"/>
            <a:ext cx="41799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DILUCUTI</a:t>
            </a:r>
            <a:endParaRPr lang="en-US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 descr="http://www.visitstillwaters.com/josephinpi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5800725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724474" y="4919008"/>
            <a:ext cx="341952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DIJEBLOSKAN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DALAM 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SUMUR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http://joyfulpapist.files.wordpress.com/2010/12/joseph_so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50075"/>
            <a:ext cx="8143900" cy="610792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81439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DIJUAL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http://upload.wikimedia.org/wikipedia/commons/9/9c/Joseph_Sold_by_His_Broth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987694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215074" y="214290"/>
            <a:ext cx="26148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KEJ 42:21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29322" y="1214422"/>
            <a:ext cx="321467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MEMOHON 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BELAS 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KASIHAN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http://blogs.scopus.vic.edu.au/4gjs/files/2011/06/Joseph-in-Potiphars-hou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51177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715008" y="2428868"/>
            <a:ext cx="31886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DIPERBUDAK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 descr="http://gsja.org/wp-content/uploads/2012/02/joseph_resi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56638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500694" y="2857496"/>
            <a:ext cx="3241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DIFITNAH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29256" y="2500306"/>
            <a:ext cx="3714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DIPENJARAKAN</a:t>
            </a:r>
          </a:p>
          <a:p>
            <a:pPr algn="ctr"/>
            <a:r>
              <a:rPr lang="id-ID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TANPA ALASAN</a:t>
            </a:r>
            <a:endParaRPr lang="en-US" sz="3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195588" name="Picture 4" descr="http://www.carolecgood.com/josep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544227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http://thethirdcross.files.wordpress.com/2012/02/jospeh-in-prison2.jpg?w=265&amp;h=3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72066" cy="687121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072066" y="2857496"/>
            <a:ext cx="4071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DILUPAKAN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715404" cy="6858000"/>
          </a:xfrm>
        </p:spPr>
        <p:txBody>
          <a:bodyPr>
            <a:normAutofit fontScale="90000"/>
          </a:bodyPr>
          <a:lstStyle/>
          <a:p>
            <a:pPr algn="r"/>
            <a:r>
              <a:rPr lang="id-ID" dirty="0" smtClean="0"/>
              <a:t>3 KEMUNGKINAN </a:t>
            </a:r>
            <a:br>
              <a:rPr lang="id-ID" dirty="0" smtClean="0"/>
            </a:br>
            <a:r>
              <a:rPr lang="id-ID" dirty="0" smtClean="0"/>
              <a:t>MENGAPA YUSUF TIDAK MENANGIS, </a:t>
            </a:r>
            <a:br>
              <a:rPr lang="id-ID" dirty="0" smtClean="0"/>
            </a:br>
            <a:r>
              <a:rPr lang="id-ID" dirty="0" smtClean="0"/>
              <a:t>DALAM 7 TIKUNGAN TERJAL ITU....?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1.VISI YANG KUAT</a:t>
            </a:r>
            <a:br>
              <a:rPr lang="id-ID" dirty="0" smtClean="0"/>
            </a:br>
            <a:r>
              <a:rPr lang="id-ID" dirty="0" smtClean="0"/>
              <a:t>2.KEDEKATAN DENGAN TUHAN</a:t>
            </a:r>
            <a:br>
              <a:rPr lang="id-ID" dirty="0" smtClean="0"/>
            </a:br>
            <a:r>
              <a:rPr lang="id-ID" dirty="0" smtClean="0"/>
              <a:t>3.TAHAN MENDERITA</a:t>
            </a:r>
            <a:endParaRPr lang="id-ID" dirty="0"/>
          </a:p>
        </p:txBody>
      </p:sp>
      <p:pic>
        <p:nvPicPr>
          <p:cNvPr id="122884" name="Picture 4" descr="http://www.sito.org/id/aim/josep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857364"/>
            <a:ext cx="2192990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PERTANYAANNYA SEKARANG....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4586294" cy="4572000"/>
          </a:xfrm>
        </p:spPr>
        <p:txBody>
          <a:bodyPr>
            <a:normAutofit lnSpcReduction="10000"/>
          </a:bodyPr>
          <a:lstStyle/>
          <a:p>
            <a:r>
              <a:rPr lang="id-ID" sz="4000" dirty="0" smtClean="0"/>
              <a:t>APAKAH YUSUF MASIH BISA BERTAHAN...</a:t>
            </a:r>
          </a:p>
          <a:p>
            <a:r>
              <a:rPr lang="id-ID" sz="4000" dirty="0" smtClean="0"/>
              <a:t>JUSTRU SAAT </a:t>
            </a:r>
          </a:p>
          <a:p>
            <a:pPr>
              <a:buNone/>
            </a:pPr>
            <a:r>
              <a:rPr lang="id-ID" sz="4000" dirty="0" smtClean="0"/>
              <a:t>    IA BERADA</a:t>
            </a:r>
          </a:p>
          <a:p>
            <a:pPr>
              <a:buNone/>
            </a:pPr>
            <a:r>
              <a:rPr lang="id-ID" sz="4000" dirty="0" smtClean="0"/>
              <a:t>    DI PUNCAK KARIERNYA...?</a:t>
            </a:r>
            <a:endParaRPr lang="id-ID" sz="4000" dirty="0"/>
          </a:p>
        </p:txBody>
      </p:sp>
      <p:pic>
        <p:nvPicPr>
          <p:cNvPr id="123906" name="Picture 2" descr="http://www.ideachampions.com/weblogs/Question%20Mark%20man%20sitting%20on%20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928802"/>
            <a:ext cx="2857500" cy="357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BERPURA-PURA TIDAK KENAL</a:t>
            </a:r>
          </a:p>
          <a:p>
            <a:r>
              <a:rPr lang="id-ID" sz="4000" dirty="0" smtClean="0"/>
              <a:t>MENEGOR DENGAN MEMBENTAK</a:t>
            </a:r>
          </a:p>
          <a:p>
            <a:r>
              <a:rPr lang="id-ID" sz="4000" dirty="0" smtClean="0"/>
              <a:t>GEJOLAK EMOSI YANG SEPERTI INI BELUM PERNAH DICATAT DALAM BABAK-BABAK KEHIDUPAN YUSUF YANG SEBELUMNYA</a:t>
            </a:r>
          </a:p>
          <a:p>
            <a:endParaRPr lang="id-ID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PERTAMA KALI DICATAT </a:t>
            </a:r>
            <a:br>
              <a:rPr lang="id-ID" b="1" dirty="0" smtClean="0"/>
            </a:br>
            <a:r>
              <a:rPr lang="id-ID" b="1" dirty="0" smtClean="0"/>
              <a:t>GEJOLAK EMOSI YUSUF, KEJ 42:7</a:t>
            </a:r>
            <a:endParaRPr lang="id-ID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PERTANYAANNYA ADALAH...</a:t>
            </a:r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900618" cy="5334000"/>
          </a:xfrm>
        </p:spPr>
        <p:txBody>
          <a:bodyPr>
            <a:noAutofit/>
          </a:bodyPr>
          <a:lstStyle/>
          <a:p>
            <a:r>
              <a:rPr lang="id-ID" sz="4000" dirty="0" smtClean="0"/>
              <a:t>APAKAH INI SEKEDAR ACTING PERAN ANTAGONIS</a:t>
            </a:r>
          </a:p>
          <a:p>
            <a:r>
              <a:rPr lang="id-ID" sz="4000" dirty="0" smtClean="0"/>
              <a:t>ATAUKAH PERAN YANG AWALNYA ISENG.....</a:t>
            </a:r>
          </a:p>
          <a:p>
            <a:pPr>
              <a:buNone/>
            </a:pPr>
            <a:r>
              <a:rPr lang="id-ID" sz="4000" dirty="0" smtClean="0"/>
              <a:t>  TETAPI KEMUDIAN SANGAT DINIKMATI?</a:t>
            </a:r>
            <a:endParaRPr lang="id-ID" sz="4000" dirty="0"/>
          </a:p>
        </p:txBody>
      </p:sp>
      <p:pic>
        <p:nvPicPr>
          <p:cNvPr id="4" name="Picture 2" descr="http://www.ideachampions.com/weblogs/Question%20Mark%20man%20sitting%20on%20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00174"/>
            <a:ext cx="3543325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 descr="http://christianimagesource.com/joseph_and_his_brothers__image_sjpg5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089266" cy="550070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MEMAKAI PENTERJEMAH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KEJ 42:23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http://www.wordfromyerushalaim.com/images/joseph%20meets%20his%20broth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56744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dirty="0" smtClean="0">
                <a:solidFill>
                  <a:srgbClr val="FFFF00"/>
                </a:solidFill>
              </a:rPr>
              <a:t>MELEMPARKAN TUDUHAN </a:t>
            </a:r>
          </a:p>
          <a:p>
            <a:pPr algn="ctr"/>
            <a:r>
              <a:rPr lang="id-ID" sz="4000" dirty="0" smtClean="0">
                <a:solidFill>
                  <a:srgbClr val="FFFF00"/>
                </a:solidFill>
              </a:rPr>
              <a:t>BAHWA MEREKA  PENGINTAI </a:t>
            </a:r>
          </a:p>
          <a:p>
            <a:pPr algn="ctr"/>
            <a:r>
              <a:rPr lang="id-ID" sz="4000" dirty="0" smtClean="0">
                <a:solidFill>
                  <a:srgbClr val="FFFF00"/>
                </a:solidFill>
              </a:rPr>
              <a:t>( KEJ 42: 9)</a:t>
            </a:r>
            <a:endParaRPr lang="id-ID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 descr="http://uploads5.wikipaintings.org/images/joseph-wright/the-priso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23"/>
            <a:ext cx="8072462" cy="685017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428728" y="0"/>
            <a:ext cx="6397905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MENJEBLOSKAN</a:t>
            </a:r>
          </a:p>
          <a:p>
            <a:pPr algn="ctr"/>
            <a:r>
              <a:rPr lang="id-ID" sz="5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KAKAK-KAKAK</a:t>
            </a:r>
          </a:p>
          <a:p>
            <a:pPr algn="ctr"/>
            <a:r>
              <a:rPr lang="id-ID" sz="54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DALAM PENJARA</a:t>
            </a:r>
          </a:p>
          <a:p>
            <a:pPr algn="ctr"/>
            <a:r>
              <a:rPr lang="id-ID" sz="5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SELAMA 3 HARI</a:t>
            </a:r>
          </a:p>
          <a:p>
            <a:pPr algn="ctr"/>
            <a:r>
              <a:rPr lang="id-ID" sz="54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 42:17</a:t>
            </a:r>
            <a:endParaRPr lang="en-US" sz="54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http://t1.gstatic.com/images?q=tbn:ANd9GcQccQHMpNLBi63fShUk7zZJnXNM3F9LqoD0rjXsW7tcV909dPWaMYnxwYF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6000760" cy="685801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106432" y="3687901"/>
            <a:ext cx="7037568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MEMBELENGGU</a:t>
            </a:r>
          </a:p>
          <a:p>
            <a:pPr algn="r"/>
            <a:r>
              <a:rPr lang="id-ID" sz="4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SIMEON </a:t>
            </a:r>
          </a:p>
          <a:p>
            <a:pPr algn="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 DEPAN MATA MEREKA</a:t>
            </a:r>
          </a:p>
          <a:p>
            <a:pPr algn="r"/>
            <a:r>
              <a:rPr lang="id-ID" sz="4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MENYANDRANYA</a:t>
            </a:r>
          </a:p>
          <a:p>
            <a:pPr algn="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 42:24</a:t>
            </a:r>
            <a:endParaRPr lang="en-US" sz="40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 descr="http://www.boliviamall.com/catalog/images/AREL153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684779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37770" y="0"/>
            <a:ext cx="870623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MEMBUAT </a:t>
            </a:r>
          </a:p>
          <a:p>
            <a:pPr algn="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GARA-GARA</a:t>
            </a:r>
          </a:p>
          <a:p>
            <a:pPr algn="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UNTUK </a:t>
            </a:r>
          </a:p>
          <a:p>
            <a:pPr algn="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MENGUJI</a:t>
            </a:r>
          </a:p>
          <a:p>
            <a:pPr algn="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REAKSI MEREKA</a:t>
            </a:r>
          </a:p>
          <a:p>
            <a:pPr algn="r"/>
            <a:r>
              <a:rPr lang="id-ID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ATAS BENYAMIN</a:t>
            </a:r>
            <a:endParaRPr lang="id-ID" sz="5400" b="1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nasae.com/wp-content/uploads/2011/03/naiktur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57166"/>
            <a:ext cx="5715000" cy="353377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NAIK TURUN EMOSI YUSUF</a:t>
            </a:r>
          </a:p>
          <a:p>
            <a:pPr algn="ctr"/>
            <a:r>
              <a:rPr lang="id-ID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KEJ 42:13  ‘SUDAH MATI’</a:t>
            </a:r>
          </a:p>
          <a:p>
            <a:pPr algn="ctr"/>
            <a:r>
              <a:rPr lang="id-ID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14-16 HANYA 1 YG BOLEH PLG</a:t>
            </a:r>
          </a:p>
          <a:p>
            <a:pPr algn="ctr"/>
            <a:r>
              <a:rPr lang="id-ID" sz="40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18-19 HANYA 1 YG DISANDRA</a:t>
            </a:r>
            <a:endParaRPr lang="en-US" sz="40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PERAN ANTAGONIS </a:t>
            </a:r>
          </a:p>
          <a:p>
            <a:pPr algn="ctr"/>
            <a:r>
              <a:rPr lang="id-ID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YANG DINIKMATI?</a:t>
            </a:r>
          </a:p>
          <a:p>
            <a:pPr algn="ctr"/>
            <a:r>
              <a:rPr lang="id-ID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SEBAGAI BALAS DENDAM</a:t>
            </a:r>
          </a:p>
          <a:p>
            <a:pPr algn="ctr"/>
            <a:r>
              <a:rPr lang="id-ID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TERSELUBUNG?</a:t>
            </a:r>
            <a:endParaRPr lang="en-US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26306" name="Picture 2" descr="http://www.nusaadv.com/imgupl/_spectacle%20black,kacamata%20hit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214818"/>
            <a:ext cx="3286148" cy="2468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http://childrenschapel.org/biblestories/graphics/jobrothersbow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5084684" cy="628652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286380" y="0"/>
            <a:ext cx="385762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rgbClr val="FF0000"/>
                </a:solidFill>
                <a:effectLst/>
              </a:rPr>
              <a:t>ANCAMAN </a:t>
            </a:r>
          </a:p>
          <a:p>
            <a:pPr algn="ctr"/>
            <a:r>
              <a:rPr lang="id-ID" sz="4000" b="1" dirty="0" smtClean="0">
                <a:ln w="50800"/>
                <a:solidFill>
                  <a:srgbClr val="FF0000"/>
                </a:solidFill>
              </a:rPr>
              <a:t>PEMBUNUHAN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rgbClr val="FF0000"/>
                </a:solidFill>
                <a:effectLst/>
              </a:rPr>
              <a:t>DARI SEORANG RAJA,</a:t>
            </a:r>
            <a:r>
              <a:rPr lang="id-ID" sz="4000" b="1" dirty="0" smtClean="0">
                <a:ln w="50800"/>
                <a:solidFill>
                  <a:srgbClr val="FF0000"/>
                </a:solidFill>
              </a:rPr>
              <a:t>KEJ 42:20</a:t>
            </a:r>
          </a:p>
          <a:p>
            <a:pPr algn="ctr"/>
            <a:r>
              <a:rPr lang="id-ID" sz="4000" b="1" dirty="0" smtClean="0">
                <a:ln w="50800"/>
                <a:solidFill>
                  <a:srgbClr val="00B0F0"/>
                </a:solidFill>
              </a:rPr>
              <a:t>KOMENTAR PADA SANG AYAH KEJ 43: 3,5</a:t>
            </a:r>
            <a:endParaRPr lang="en-US" sz="4000" b="1" dirty="0" smtClean="0">
              <a:ln w="50800"/>
              <a:solidFill>
                <a:srgbClr val="00B0F0"/>
              </a:solidFill>
            </a:endParaRPr>
          </a:p>
          <a:p>
            <a:pPr algn="ctr"/>
            <a:r>
              <a:rPr lang="id-ID" sz="4000" b="1" dirty="0" smtClean="0">
                <a:ln w="50800"/>
                <a:solidFill>
                  <a:srgbClr val="00B050"/>
                </a:solidFill>
              </a:rPr>
              <a:t>TAKUT DAN GEMETAR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rgbClr val="00B050"/>
                </a:solidFill>
                <a:effectLst/>
              </a:rPr>
              <a:t>KEJ 45:3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500694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KESIMPULAN 1:</a:t>
            </a:r>
          </a:p>
          <a:p>
            <a:pPr algn="ctr"/>
            <a:r>
              <a:rPr lang="id-I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SEMUANYA INI </a:t>
            </a:r>
          </a:p>
          <a:p>
            <a:pPr algn="ctr"/>
            <a:r>
              <a:rPr lang="id-I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BUKAN SEKEDAR ACTING</a:t>
            </a:r>
          </a:p>
          <a:p>
            <a:pPr algn="ctr"/>
            <a:r>
              <a:rPr lang="id-ID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TETAPI YUSUF MENGALAMI PROSES YANG TIDAK MUDAH</a:t>
            </a:r>
          </a:p>
          <a:p>
            <a:pPr algn="ctr"/>
            <a:r>
              <a:rPr lang="id-I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UNTUK BISA MENGAMPUNI </a:t>
            </a:r>
          </a:p>
          <a:p>
            <a:pPr algn="ctr"/>
            <a:r>
              <a:rPr lang="id-I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KAKAK-KAKAKNYA</a:t>
            </a:r>
            <a:endParaRPr 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90466" name="Picture 2" descr="http://www.ellenwhite.info/images/chapt-illus/PP/RH-JosephAndBroth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071546"/>
            <a:ext cx="3615982" cy="5231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http://benirwin.files.wordpress.com/2012/02/gn42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357298"/>
            <a:ext cx="6953299" cy="521497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APA SIH  SEBENARNYA YANG DICARI OLEH YUSUF ITU ?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7558" y="0"/>
            <a:ext cx="9201558" cy="7355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MENGEJAR HADIRNYA </a:t>
            </a:r>
          </a:p>
          <a:p>
            <a:pPr algn="ctr"/>
            <a:r>
              <a:rPr lang="id-I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‘BENYAMIN’</a:t>
            </a:r>
          </a:p>
          <a:p>
            <a:pPr algn="ctr"/>
            <a:endParaRPr lang="id-ID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d-ID" sz="36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ADA </a:t>
            </a:r>
            <a:r>
              <a:rPr lang="id-ID" sz="3600" b="1" cap="none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KEKAWATIRAN </a:t>
            </a:r>
          </a:p>
          <a:p>
            <a:pPr algn="ctr"/>
            <a:r>
              <a:rPr lang="id-ID" sz="3600" b="1" cap="none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ATAS PERLAKUAN NEGATIF </a:t>
            </a:r>
          </a:p>
          <a:p>
            <a:pPr algn="ctr"/>
            <a:r>
              <a:rPr lang="id-ID" sz="3600" b="1" cap="none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ATAS ADIKNYA</a:t>
            </a:r>
          </a:p>
          <a:p>
            <a:pPr algn="ctr"/>
            <a:r>
              <a:rPr lang="id-ID" sz="3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ADA KETIDAKPERCAYAAN</a:t>
            </a:r>
          </a:p>
          <a:p>
            <a:pPr algn="ctr"/>
            <a:r>
              <a:rPr lang="id-ID" sz="36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KALAU SANG ADIK MASIH HIDUP</a:t>
            </a:r>
          </a:p>
          <a:p>
            <a:pPr algn="ctr"/>
            <a:r>
              <a:rPr lang="id-ID" sz="3600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TEGA MEMBUNUH MEREKA</a:t>
            </a:r>
          </a:p>
          <a:p>
            <a:pPr algn="ctr"/>
            <a:r>
              <a:rPr lang="id-ID" sz="3600" b="1" cap="none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KALAU SAMPAI TERJADI APA-APA</a:t>
            </a:r>
          </a:p>
          <a:p>
            <a:pPr algn="ctr"/>
            <a:r>
              <a:rPr lang="id-ID" sz="3600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DENGAN SANG ADIK KANDUNG </a:t>
            </a:r>
          </a:p>
          <a:p>
            <a:pPr algn="ctr"/>
            <a:r>
              <a:rPr lang="id-ID" sz="3600" b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(KEJ 42:20)</a:t>
            </a:r>
            <a:endParaRPr lang="id-ID" sz="4000" b="1" cap="none" spc="50" dirty="0" smtClean="0">
              <a:ln w="11430"/>
              <a:solidFill>
                <a:schemeClr val="accent3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728" y="1000108"/>
            <a:ext cx="626325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KEBENCIAN</a:t>
            </a:r>
          </a:p>
          <a:p>
            <a:pPr algn="ctr"/>
            <a:r>
              <a:rPr lang="id-ID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</a:t>
            </a:r>
          </a:p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PEMBUNUHAN</a:t>
            </a:r>
          </a:p>
          <a:p>
            <a:pPr algn="ctr"/>
            <a:endParaRPr lang="id-ID" sz="5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 YOH 3: 15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08"/>
            <a:ext cx="9144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MENGEJAR ‘BENYAMIN’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MENGEJAR ‘KEBAHAGIAAN’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APAKAH 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SEBAGAI RAJA MUDA MESIR 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IA KURANG BAHAGIA?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APAKAH SEMUA KEKAYAAN, KETENARAN, KEKUASAAN, KELUARGA, MASIH KURANG MEMUASKAN HIDUPNYA?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MASIH ADA GANJALAN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85860"/>
            <a:ext cx="9144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ADA SESUATU 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YANG INGIN DILUPAKAN</a:t>
            </a:r>
          </a:p>
          <a:p>
            <a:pPr algn="ctr"/>
            <a:r>
              <a:rPr lang="id-ID" sz="4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DIKUBUR DALAM-DALAM</a:t>
            </a:r>
          </a:p>
          <a:p>
            <a:pPr algn="ctr"/>
            <a:endParaRPr lang="id-ID" sz="4000" b="1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ADA TRAUMA </a:t>
            </a:r>
          </a:p>
          <a:p>
            <a:pPr algn="ctr"/>
            <a:r>
              <a:rPr lang="id-ID" sz="40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YANG BELUM SEMBUH</a:t>
            </a:r>
          </a:p>
          <a:p>
            <a:pPr algn="ctr"/>
            <a:endParaRPr lang="id-ID" sz="4000" b="1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cap="none" spc="0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 41:50-52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MANASYE = ALLAH TELAH MEMBUAT AKU 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LUPA SAMA SEKALI 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KEPADA KESUKARANKU 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KEPADA RUMAH BAPAKU</a:t>
            </a:r>
          </a:p>
          <a:p>
            <a:pPr algn="ctr"/>
            <a:endParaRPr lang="id-ID" sz="4000" b="1" dirty="0" smtClean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EFRAIM = ALLAH MEMBUAT AKU MENDAPAT ANAK 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DALAM 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NEGERI KESENGSARAANKU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50800"/>
                <a:solidFill>
                  <a:srgbClr val="0070C0"/>
                </a:solidFill>
                <a:effectLst/>
              </a:rPr>
              <a:t>YUSUF BERHARAP 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rgbClr val="0070C0"/>
                </a:solidFill>
                <a:effectLst/>
              </a:rPr>
              <a:t>DENGAN BERLALUNYA WAKTU</a:t>
            </a:r>
          </a:p>
          <a:p>
            <a:pPr algn="ctr"/>
            <a:r>
              <a:rPr lang="id-ID" sz="4000" b="1" dirty="0" smtClean="0">
                <a:ln w="50800"/>
                <a:solidFill>
                  <a:srgbClr val="0070C0"/>
                </a:solidFill>
              </a:rPr>
              <a:t>LUKA LAMA ITU </a:t>
            </a:r>
          </a:p>
          <a:p>
            <a:pPr algn="ctr"/>
            <a:r>
              <a:rPr lang="id-ID" sz="4000" b="1" dirty="0" smtClean="0">
                <a:ln w="50800"/>
                <a:solidFill>
                  <a:srgbClr val="0070C0"/>
                </a:solidFill>
              </a:rPr>
              <a:t>DILUPAKAN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rgbClr val="0070C0"/>
                </a:solidFill>
                <a:effectLst/>
              </a:rPr>
              <a:t>DIKUBUR DALAM-DALAM</a:t>
            </a:r>
          </a:p>
          <a:p>
            <a:pPr algn="ctr"/>
            <a:r>
              <a:rPr lang="id-ID" sz="4000" b="1" dirty="0" smtClean="0">
                <a:ln w="50800"/>
                <a:solidFill>
                  <a:srgbClr val="0070C0"/>
                </a:solidFill>
              </a:rPr>
              <a:t>DAN AKAN SEMBUH 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rgbClr val="0070C0"/>
                </a:solidFill>
                <a:effectLst/>
              </a:rPr>
              <a:t>DENGAN SENDIRINYA</a:t>
            </a:r>
          </a:p>
          <a:p>
            <a:pPr algn="ctr"/>
            <a:r>
              <a:rPr lang="id-ID" sz="4000" b="1" cap="none" spc="0" dirty="0" smtClean="0">
                <a:ln w="50800"/>
                <a:solidFill>
                  <a:srgbClr val="002060"/>
                </a:solidFill>
                <a:effectLst/>
              </a:rPr>
              <a:t>SEMUANYA AKAN BERES !!</a:t>
            </a:r>
          </a:p>
          <a:p>
            <a:pPr algn="ctr"/>
            <a:endParaRPr lang="id-ID" sz="4000" b="1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  <a:p>
            <a:pPr algn="ctr"/>
            <a:r>
              <a:rPr lang="id-ID" sz="4000" b="1" dirty="0" smtClean="0">
                <a:ln w="50800"/>
                <a:solidFill>
                  <a:srgbClr val="FF0000"/>
                </a:solidFill>
              </a:rPr>
              <a:t>TERNYATA TIDAAAAAK.... !!!</a:t>
            </a:r>
            <a:endParaRPr lang="id-ID" sz="4000" b="1" cap="none" spc="0" dirty="0" smtClean="0">
              <a:ln w="50800"/>
              <a:solidFill>
                <a:srgbClr val="FF0000"/>
              </a:solidFill>
              <a:effectLst/>
            </a:endParaRPr>
          </a:p>
          <a:p>
            <a:pPr algn="ctr"/>
            <a:endParaRPr lang="id-ID" sz="40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85794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INGAT!!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MELUPAKAN BELUM TENTU MENGAMPUNI</a:t>
            </a:r>
          </a:p>
          <a:p>
            <a:pPr algn="ctr"/>
            <a:r>
              <a:rPr lang="id-ID" sz="4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TETAPI MENGAMPUNI ITU PASTI MELUPAKAN</a:t>
            </a:r>
            <a:endParaRPr lang="en-US" sz="4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42984"/>
            <a:ext cx="91440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KEBENCIAN </a:t>
            </a:r>
          </a:p>
          <a:p>
            <a:pPr algn="ctr"/>
            <a:r>
              <a:rPr lang="id-ID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MENJADI GANJALAN</a:t>
            </a:r>
          </a:p>
          <a:p>
            <a:pPr algn="ctr"/>
            <a:r>
              <a:rPr lang="id-ID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DATANGNYA KEBAHAGIAAN </a:t>
            </a:r>
          </a:p>
          <a:p>
            <a:pPr algn="ctr"/>
            <a:r>
              <a:rPr lang="id-ID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YANG </a:t>
            </a:r>
            <a:r>
              <a:rPr lang="id-ID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SEJATI</a:t>
            </a:r>
          </a:p>
          <a:p>
            <a:pPr algn="ctr"/>
            <a:r>
              <a:rPr lang="id-ID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TERNYATA UANG, KETENARAN</a:t>
            </a:r>
          </a:p>
          <a:p>
            <a:pPr algn="ctr"/>
            <a:r>
              <a:rPr lang="id-ID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KEKUASAAN, KELUARGA</a:t>
            </a:r>
          </a:p>
          <a:p>
            <a:pPr algn="ctr"/>
            <a:r>
              <a:rPr lang="id-ID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BUKAN JAMINAN </a:t>
            </a:r>
          </a:p>
          <a:p>
            <a:pPr algn="ctr"/>
            <a:r>
              <a:rPr lang="id-ID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HIDUP BAHAGIA</a:t>
            </a:r>
            <a:endParaRPr lang="en-U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52" y="714356"/>
            <a:ext cx="661533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 TANGISAN YUSUF</a:t>
            </a:r>
          </a:p>
          <a:p>
            <a:pPr algn="ctr"/>
            <a:r>
              <a:rPr lang="id-I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 BABAK KE DUA </a:t>
            </a:r>
          </a:p>
          <a:p>
            <a:pPr algn="ctr"/>
            <a:r>
              <a:rPr lang="id-I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DALAM HIDUPNYA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91490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3357562"/>
            <a:ext cx="260985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4958750" cy="542928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214942" y="1000108"/>
            <a:ext cx="3929058" cy="55707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1 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SAKIT HATI</a:t>
            </a:r>
          </a:p>
          <a:p>
            <a:pPr algn="ctr"/>
            <a:r>
              <a:rPr lang="id-ID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 42:24</a:t>
            </a:r>
          </a:p>
          <a:p>
            <a:pPr algn="ctr"/>
            <a:r>
              <a:rPr lang="id-ID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(17+13=30+7+2=39)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LUKA LAMA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YANG MASIH BERNANAH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DIBONGKAR KEMBALI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143372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id-ID" sz="40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id-ID" sz="4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TANGISAN SAKIT HATI</a:t>
            </a:r>
          </a:p>
          <a:p>
            <a:pPr algn="ctr"/>
            <a:r>
              <a:rPr lang="id-ID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MENGHAMBAT</a:t>
            </a:r>
          </a:p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PERPINDAHAN </a:t>
            </a:r>
          </a:p>
          <a:p>
            <a:pPr algn="ctr"/>
            <a:r>
              <a:rPr lang="id-ID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DARI MIMPI PERTAMA</a:t>
            </a:r>
          </a:p>
          <a:p>
            <a:pPr algn="ctr"/>
            <a:r>
              <a:rPr lang="id-ID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KE MIMPI KE DUA</a:t>
            </a:r>
            <a:endParaRPr lang="en-US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63170" name="Picture 2" descr="http://1.bp.blogspot.com/-KTgQki3V6is/TaMiALFkNYI/AAAAAAAAB4I/fjELaceqqfk/s1600/Josephs+Dre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1892" y="357166"/>
            <a:ext cx="4744017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690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id-ID" b="1" dirty="0" smtClean="0"/>
              <a:t>ARTI MIMPI YUSUF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2984"/>
            <a:ext cx="3000364" cy="4876816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id-ID" sz="4000" dirty="0" smtClean="0"/>
              <a:t>DIBERKATI</a:t>
            </a:r>
          </a:p>
          <a:p>
            <a:r>
              <a:rPr lang="id-ID" sz="4000" dirty="0" smtClean="0"/>
              <a:t>JADI PEMIMPIN</a:t>
            </a:r>
          </a:p>
          <a:p>
            <a:r>
              <a:rPr lang="id-ID" sz="4000" dirty="0" smtClean="0"/>
              <a:t>SUDAH DIGENAPI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714612" y="1071546"/>
            <a:ext cx="6429388" cy="5786454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id-ID" sz="4000" dirty="0" smtClean="0"/>
              <a:t>JADI BERKAT UNTUK KELUARGA – ARTI DARI BULAN DAN BINTANG (KRN IBUNYA SDH MENINGGAL SAAT BENYAMIN LAHIR)</a:t>
            </a:r>
          </a:p>
          <a:p>
            <a:r>
              <a:rPr lang="id-ID" sz="4000" dirty="0" smtClean="0"/>
              <a:t>BISA DIGENAPI JIKA YUSUF BERHASIL MELEWATI BABAK SAKIT HATI KE BABAK BERIKUTNYA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JIKA YUSUF GAGAL, </a:t>
            </a:r>
            <a:br>
              <a:rPr lang="id-ID" dirty="0" smtClean="0"/>
            </a:br>
            <a:r>
              <a:rPr lang="id-ID" dirty="0" smtClean="0"/>
              <a:t>BISA SAJA TUHAN PAKAI ORANG LAIN </a:t>
            </a:r>
            <a:br>
              <a:rPr lang="id-ID" dirty="0" smtClean="0"/>
            </a:br>
            <a:r>
              <a:rPr lang="id-ID" dirty="0" smtClean="0"/>
              <a:t>( BAND DGN ESTER 4:14). </a:t>
            </a:r>
            <a:br>
              <a:rPr lang="id-ID" dirty="0" smtClean="0"/>
            </a:br>
            <a:r>
              <a:rPr lang="id-ID" dirty="0" smtClean="0"/>
              <a:t>JUSTRU KEDUDUKAN YUSUF BUKAN SEBUAH KEBETULAN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INGAT RUMUSAN AWAL</a:t>
            </a:r>
            <a:br>
              <a:rPr lang="id-ID" dirty="0" smtClean="0"/>
            </a:br>
            <a:r>
              <a:rPr lang="id-ID" dirty="0" smtClean="0"/>
              <a:t>DIBERKATI UNTUK JADI BERKAT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5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000372"/>
            <a:ext cx="2000264" cy="2190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1"/>
            <a:ext cx="4929190" cy="64325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2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RINDU TAK SAMPAI</a:t>
            </a:r>
          </a:p>
          <a:p>
            <a:pPr algn="ctr"/>
            <a:r>
              <a:rPr lang="id-ID" sz="4000" dirty="0" smtClean="0"/>
              <a:t>Kej 43: 29-31</a:t>
            </a:r>
          </a:p>
          <a:p>
            <a:pPr algn="ctr"/>
            <a:r>
              <a:rPr lang="id-ID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(13+7+2=22)</a:t>
            </a:r>
          </a:p>
          <a:p>
            <a:pPr algn="ctr"/>
            <a:endParaRPr lang="id-ID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BANYAK KERINDUAN YANG BELUM TERGAPAI</a:t>
            </a:r>
          </a:p>
          <a:p>
            <a:pPr algn="ctr"/>
            <a:r>
              <a:rPr lang="id-I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WALAU SUDAH </a:t>
            </a:r>
          </a:p>
          <a:p>
            <a:pPr algn="ctr"/>
            <a:r>
              <a:rPr lang="id-I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 DEPAN MATA</a:t>
            </a:r>
          </a:p>
          <a:p>
            <a:pPr algn="ctr"/>
            <a:r>
              <a:rPr lang="id-ID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AKIBAT DARI KEPAHITAN</a:t>
            </a: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SELAMA BELUM ADA PENGAMPUNAN</a:t>
            </a: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KEBAHAGIAAN/ ‘BENYAMIN’ ITU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BELUM DAPAT DIRAIH</a:t>
            </a:r>
          </a:p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WALAU SUDAH TINGGAL 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 ISTANA MEGAH</a:t>
            </a:r>
          </a:p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WALAU TAMPAKNYA 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SUDAH DI PELUPUK MATA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1"/>
            <a:ext cx="4929190" cy="42165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3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PENGAMPUNAN</a:t>
            </a:r>
          </a:p>
          <a:p>
            <a:pPr algn="ctr"/>
            <a:r>
              <a:rPr lang="id-ID" sz="4000" dirty="0" smtClean="0"/>
              <a:t>Kej 45: 1-4</a:t>
            </a:r>
          </a:p>
          <a:p>
            <a:pPr algn="ctr"/>
            <a:r>
              <a:rPr lang="id-ID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TERKERAS</a:t>
            </a:r>
          </a:p>
          <a:p>
            <a:pPr algn="ctr"/>
            <a:endParaRPr lang="id-ID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36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YANG SANGAT MENYAKITKAN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STOP </a:t>
            </a:r>
            <a:r>
              <a:rPr lang="id-ID" sz="6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AKAR</a:t>
            </a:r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PEMBUKTIAN 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SIAPA BENAR ATAU SALAH (KEJ 42:9)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STOP </a:t>
            </a:r>
            <a:r>
              <a:rPr lang="id-ID" sz="7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AKAR</a:t>
            </a:r>
            <a:r>
              <a:rPr lang="id-ID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PEMBALASAN DENDAM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STOP </a:t>
            </a:r>
            <a:r>
              <a:rPr lang="id-ID" sz="8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AKAR</a:t>
            </a:r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MENUNTUT BUKTI PERUBAHAN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STOP </a:t>
            </a:r>
            <a:r>
              <a:rPr lang="id-ID" sz="7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AKAR</a:t>
            </a:r>
            <a:r>
              <a:rPr lang="id-ID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MEMBERI MAKAN EGO</a:t>
            </a: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00042"/>
            <a:ext cx="914400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KEMATIAN </a:t>
            </a:r>
          </a:p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EGO ITU SAKIT</a:t>
            </a:r>
          </a:p>
          <a:p>
            <a:pPr algn="ctr"/>
            <a:endParaRPr lang="id-ID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TETAPI TIDAK DIREMEHKAN OLEH  TUHAN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MAZ 51:19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214422"/>
            <a:ext cx="4571999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/>
                <a:solidFill>
                  <a:schemeClr val="accent3"/>
                </a:solidFill>
                <a:effectLst/>
              </a:rPr>
              <a:t>TANGISAN KE-TIGA INI</a:t>
            </a:r>
          </a:p>
          <a:p>
            <a:pPr algn="ctr"/>
            <a:r>
              <a:rPr lang="id-ID" sz="5400" b="1" dirty="0" smtClean="0">
                <a:ln/>
                <a:solidFill>
                  <a:schemeClr val="accent3"/>
                </a:solidFill>
              </a:rPr>
              <a:t>ADALAH </a:t>
            </a:r>
          </a:p>
          <a:p>
            <a:pPr algn="ctr"/>
            <a:r>
              <a:rPr lang="id-ID" sz="5400" b="1" dirty="0" smtClean="0">
                <a:ln/>
                <a:solidFill>
                  <a:schemeClr val="accent3"/>
                </a:solidFill>
              </a:rPr>
              <a:t>TITIK TERKRITIS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265218" name="Picture 2" descr="http://asset.duniavirtual.com/artikel/jantung%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500174"/>
            <a:ext cx="3857652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642918"/>
            <a:ext cx="5715007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/>
                <a:solidFill>
                  <a:schemeClr val="accent3"/>
                </a:solidFill>
                <a:effectLst/>
              </a:rPr>
              <a:t>MASA KRITIS JUSTRU </a:t>
            </a:r>
          </a:p>
          <a:p>
            <a:pPr algn="ctr"/>
            <a:r>
              <a:rPr lang="id-ID" sz="4000" b="1" cap="none" spc="0" dirty="0" smtClean="0">
                <a:ln/>
                <a:solidFill>
                  <a:schemeClr val="accent3"/>
                </a:solidFill>
                <a:effectLst/>
              </a:rPr>
              <a:t>BUKAN PADA </a:t>
            </a:r>
          </a:p>
          <a:p>
            <a:pPr algn="ctr"/>
            <a:r>
              <a:rPr lang="id-ID" sz="4000" b="1" cap="none" spc="0" dirty="0" smtClean="0">
                <a:ln/>
                <a:solidFill>
                  <a:schemeClr val="accent3"/>
                </a:solidFill>
                <a:effectLst/>
              </a:rPr>
              <a:t>13 TAHUN PROSES </a:t>
            </a:r>
          </a:p>
          <a:p>
            <a:pPr algn="ctr"/>
            <a:r>
              <a:rPr lang="id-ID" sz="4000" b="1" cap="none" spc="0" dirty="0" smtClean="0">
                <a:ln/>
                <a:solidFill>
                  <a:schemeClr val="accent3"/>
                </a:solidFill>
                <a:effectLst/>
              </a:rPr>
              <a:t>DARI RUMAH AYAH MENUJU </a:t>
            </a:r>
          </a:p>
          <a:p>
            <a:pPr algn="ctr"/>
            <a:r>
              <a:rPr lang="id-ID" sz="4000" b="1" cap="none" spc="0" dirty="0" smtClean="0">
                <a:ln/>
                <a:solidFill>
                  <a:schemeClr val="accent3"/>
                </a:solidFill>
                <a:effectLst/>
              </a:rPr>
              <a:t>ISTANA RAJA</a:t>
            </a:r>
            <a:endParaRPr lang="en-US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265218" name="Picture 2" descr="http://asset.duniavirtual.com/artikel/jantung%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571876"/>
            <a:ext cx="3071834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642918"/>
            <a:ext cx="5715007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d-ID" sz="3600" b="1" cap="none" spc="0" dirty="0" smtClean="0">
                <a:ln/>
                <a:solidFill>
                  <a:schemeClr val="accent3"/>
                </a:solidFill>
                <a:effectLst/>
              </a:rPr>
              <a:t>TANGISAN PENGAMPUNAN</a:t>
            </a:r>
          </a:p>
          <a:p>
            <a:pPr algn="ctr"/>
            <a:r>
              <a:rPr lang="id-ID" sz="3600" b="1" dirty="0" smtClean="0">
                <a:ln/>
                <a:solidFill>
                  <a:schemeClr val="accent3"/>
                </a:solidFill>
              </a:rPr>
              <a:t>MEMUNGKINKAN YUSUF</a:t>
            </a:r>
          </a:p>
          <a:p>
            <a:pPr algn="ctr"/>
            <a:r>
              <a:rPr lang="id-ID" sz="3600" b="1" cap="none" spc="0" dirty="0" smtClean="0">
                <a:ln/>
                <a:solidFill>
                  <a:schemeClr val="accent3"/>
                </a:solidFill>
                <a:effectLst/>
              </a:rPr>
              <a:t>SEPAKAT DENGAN PLANNING TUHAN DALAM HIDUPNYA</a:t>
            </a:r>
          </a:p>
          <a:p>
            <a:pPr algn="ctr"/>
            <a:r>
              <a:rPr lang="id-ID" sz="3600" b="1" dirty="0" smtClean="0">
                <a:ln/>
                <a:solidFill>
                  <a:schemeClr val="accent3"/>
                </a:solidFill>
              </a:rPr>
              <a:t>BAHWA BABAK SATU MEMANG HARUS ADA UNTUK MEMASUKI BABAK DUA </a:t>
            </a:r>
            <a:endParaRPr lang="en-US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8342" y="1857364"/>
            <a:ext cx="3066595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714356"/>
            <a:ext cx="385762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MENEMPATKAN </a:t>
            </a:r>
          </a:p>
          <a:p>
            <a:pPr algn="ctr"/>
            <a:r>
              <a:rPr lang="id-ID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PRIORITAS ILAHI</a:t>
            </a:r>
          </a:p>
          <a:p>
            <a:pPr algn="ctr"/>
            <a:r>
              <a:rPr lang="id-ID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 ATAS</a:t>
            </a:r>
          </a:p>
          <a:p>
            <a:pPr algn="ctr"/>
            <a:r>
              <a:rPr lang="id-ID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AGENDA PRIBADI</a:t>
            </a:r>
          </a:p>
          <a:p>
            <a:pPr algn="ctr"/>
            <a:endParaRPr lang="id-ID" sz="32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KEJ 45:5-7</a:t>
            </a:r>
          </a:p>
          <a:p>
            <a:pPr algn="ctr"/>
            <a:r>
              <a:rPr lang="id-ID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ROM 8:28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96962" name="Picture 2" descr="http://www.neuchatelbc.ch/site2/images/stories/infoclub/agenda/agend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357298"/>
            <a:ext cx="475618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2918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TANPA PENGAMPUNAN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MUSTAHIL BISA JADI BERKAT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0034" name="Picture 2" descr="http://1.bp.blogspot.com/_jEUYV0ytZIo/TUXJqqhWxdI/AAAAAAAAALg/o233BhEaapc/s1600/Josep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928802"/>
            <a:ext cx="6286544" cy="4708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1"/>
            <a:ext cx="4929190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4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BAHAGIA</a:t>
            </a:r>
          </a:p>
          <a:p>
            <a:pPr algn="ctr"/>
            <a:r>
              <a:rPr lang="id-ID" sz="4000" dirty="0" smtClean="0"/>
              <a:t>Kej 45: 14</a:t>
            </a:r>
          </a:p>
          <a:p>
            <a:pPr algn="ctr"/>
            <a:endParaRPr lang="id-ID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BARU ADA </a:t>
            </a:r>
          </a:p>
          <a:p>
            <a:pPr algn="ctr"/>
            <a:r>
              <a:rPr lang="id-ID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JIKA MELEWATI TANGISAN KE 3</a:t>
            </a:r>
          </a:p>
          <a:p>
            <a:pPr algn="ctr"/>
            <a:endParaRPr lang="id-ID" sz="36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500043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TANGISAN KE 4</a:t>
            </a:r>
          </a:p>
          <a:p>
            <a:pPr algn="ctr"/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TIDAK BISA DIGANTIKAN</a:t>
            </a:r>
          </a:p>
          <a:p>
            <a:pPr algn="ctr"/>
            <a:r>
              <a:rPr lang="id-ID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DENGAN KEMEWAHAN ISTANA</a:t>
            </a:r>
          </a:p>
          <a:p>
            <a:pPr algn="ctr"/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BISA SAJA BERTAHAN </a:t>
            </a:r>
          </a:p>
          <a:p>
            <a:pPr algn="ctr"/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HANYA PADA TANGISAN 1 </a:t>
            </a:r>
          </a:p>
          <a:p>
            <a:pPr algn="ctr"/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ATAU KE 2 SAJA,</a:t>
            </a:r>
          </a:p>
          <a:p>
            <a:pPr algn="ctr"/>
            <a:r>
              <a:rPr lang="id-ID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ARTINYA </a:t>
            </a:r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GAGAL UNTUK BAHAGIA</a:t>
            </a:r>
          </a:p>
          <a:p>
            <a:pPr algn="ctr"/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DALAM TANGISAN KE 4 INI</a:t>
            </a:r>
          </a:p>
          <a:p>
            <a:pPr algn="ctr"/>
            <a:r>
              <a:rPr lang="id-ID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ADA KERINDUAN ,CITA-CITA,</a:t>
            </a:r>
          </a:p>
          <a:p>
            <a:pPr algn="ctr"/>
            <a:r>
              <a:rPr lang="id-ID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TERGAPAI SETELAH MELEWATI </a:t>
            </a:r>
          </a:p>
          <a:p>
            <a:pPr algn="ctr"/>
            <a:r>
              <a:rPr lang="id-ID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TANGISAN KE 3</a:t>
            </a:r>
            <a:endParaRPr lang="id-ID" sz="3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71480"/>
            <a:ext cx="9144000" cy="64621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CHEK ULANG...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MENGAPA ADA BANYAK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KERINDUAN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YANG BELUM TERGAPAI...?</a:t>
            </a:r>
          </a:p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MUNGKIN ANDA BELUM MELEPASKAN AIR MATA KE 3</a:t>
            </a:r>
          </a:p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DOA ORANG BENAR...BESAR KUASANYA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1"/>
            <a:ext cx="492919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5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PEMULIHAN</a:t>
            </a:r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dirty="0" smtClean="0"/>
              <a:t>Kej 45: 15</a:t>
            </a:r>
          </a:p>
          <a:p>
            <a:pPr algn="ctr"/>
            <a:endParaRPr lang="id-ID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ICE BREAKER TEARS</a:t>
            </a:r>
          </a:p>
          <a:p>
            <a:pPr algn="ctr"/>
            <a:r>
              <a:rPr lang="id-ID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KEJ 45: 3-4</a:t>
            </a: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57232"/>
            <a:ext cx="902372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KEJ 46: 16-20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SIKAP HATI YUSUF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MEMPENGARUHI 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SIKAP HATI FIRAUN</a:t>
            </a:r>
          </a:p>
          <a:p>
            <a:pPr algn="ctr"/>
            <a:endParaRPr lang="id-ID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BAIK,MESRA = GOSYEN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MARAH,DENDAM = PENJARA</a:t>
            </a: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MAZ 133 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DUDUK RUKUN 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= 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BERKAT DIPERINTAHKAN</a:t>
            </a:r>
          </a:p>
          <a:p>
            <a:pPr algn="ctr"/>
            <a:endParaRPr lang="id-ID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ZION DIPULIHKAN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PENUH TAWA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(BUKAN KEBAHAGIAAN BIASA)</a:t>
            </a:r>
          </a:p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MAZ 126:1-2</a:t>
            </a:r>
          </a:p>
          <a:p>
            <a:pPr algn="ctr"/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LEBIH DARI SEKEDAR MEMELUK ‘BENYAMIN’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71546"/>
            <a:ext cx="9042860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APAKAH ADA BANYAK BERKAT 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YANG MESTINYA KITA RAIH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TERASA BEKU/MACET...?</a:t>
            </a:r>
          </a:p>
          <a:p>
            <a:pPr algn="ctr"/>
            <a:endParaRPr lang="id-ID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CHEK ULANG...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APAKAH KITA SUDAH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MELEPASKAN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TANGISAN KE 3?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1"/>
            <a:ext cx="4929190" cy="49552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6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MUJIZAT ITU NYATA</a:t>
            </a:r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dirty="0" smtClean="0"/>
              <a:t>Kej 46: 29</a:t>
            </a:r>
          </a:p>
          <a:p>
            <a:pPr algn="ctr"/>
            <a:endParaRPr lang="id-ID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-2"/>
          <a:ext cx="9144000" cy="6924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810607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USIA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 YAKUB MENINGGAL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147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83755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YAKUB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 TINGGAL DI MESIR </a:t>
                      </a:r>
                    </a:p>
                    <a:p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17 TAHUN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147-17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 = 130  ( SAAT PERTAMA JUMPA YUSUF)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810607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YAKUB TERPISAH DARI YUSUF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130 – (13+7+2) = 108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10607">
                <a:tc>
                  <a:txBody>
                    <a:bodyPr/>
                    <a:lstStyle/>
                    <a:p>
                      <a:r>
                        <a:rPr lang="id-ID" sz="2000" b="1" dirty="0" smtClean="0">
                          <a:solidFill>
                            <a:schemeClr val="tx1"/>
                          </a:solidFill>
                        </a:rPr>
                        <a:t>YAKUB MEMPERANAKKAN YUSUF</a:t>
                      </a:r>
                      <a:endParaRPr lang="id-ID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108 –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 17 (SAAT YUSUF BERMIMPI) = 91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10607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USIA YUSUF BERMIMPI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10607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USIA YUSUF BERTEMU AYAH LAGI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17+22</a:t>
                      </a:r>
                      <a:r>
                        <a:rPr lang="id-ID" sz="2400" b="1" baseline="0" dirty="0" smtClean="0">
                          <a:solidFill>
                            <a:schemeClr val="tx1"/>
                          </a:solidFill>
                        </a:rPr>
                        <a:t> = 39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810607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KESEMPATAN MERAWAT AYAH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810607"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USIA YUSUF SAAT AYAH MENINGGAL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400" b="1" dirty="0" smtClean="0">
                          <a:solidFill>
                            <a:schemeClr val="tx1"/>
                          </a:solidFill>
                        </a:rPr>
                        <a:t>39+17 = 56</a:t>
                      </a:r>
                      <a:endParaRPr lang="id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928670"/>
            <a:ext cx="7925568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APA YANG </a:t>
            </a:r>
          </a:p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TAK TERPIKIRKAN</a:t>
            </a:r>
          </a:p>
          <a:p>
            <a:pPr algn="ctr"/>
            <a:r>
              <a:rPr lang="id-ID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ITU YANG </a:t>
            </a:r>
          </a:p>
          <a:p>
            <a:pPr algn="ctr"/>
            <a:r>
              <a:rPr lang="id-ID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TUHAN SEDIAKAN</a:t>
            </a:r>
          </a:p>
          <a:p>
            <a:pPr algn="ctr"/>
            <a:r>
              <a:rPr lang="id-I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 KOR 2: 9</a:t>
            </a:r>
          </a:p>
          <a:p>
            <a:pPr algn="ctr"/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1"/>
            <a:ext cx="492919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7</a:t>
            </a:r>
          </a:p>
          <a:p>
            <a:pPr algn="ctr"/>
            <a:r>
              <a:rPr lang="id-I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ANAK SULUNG</a:t>
            </a:r>
            <a:endParaRPr lang="id-ID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000" dirty="0" smtClean="0"/>
              <a:t>Kej 50:1</a:t>
            </a:r>
          </a:p>
          <a:p>
            <a:pPr algn="ctr"/>
            <a:endParaRPr lang="id-ID" sz="3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BISA BERTEMU SETELAH 22 TAHUN</a:t>
            </a:r>
          </a:p>
          <a:p>
            <a:pPr>
              <a:buFont typeface="Arial" pitchFamily="34" charset="0"/>
              <a:buChar char="•"/>
            </a:pPr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BISA MERAWAT SELAMA 17 TAHUN</a:t>
            </a:r>
          </a:p>
          <a:p>
            <a:pPr>
              <a:buFont typeface="Arial" pitchFamily="34" charset="0"/>
              <a:buChar char="•"/>
            </a:pP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BISA MENDAPAT DOA BERKAT KESULUNGAN</a:t>
            </a:r>
          </a:p>
          <a:p>
            <a:pPr>
              <a:buFont typeface="Arial" pitchFamily="34" charset="0"/>
              <a:buChar char="•"/>
            </a:pP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ANAK-ANAK BISA MENDAPAT DOA BERKAT DOUBLE PORSI</a:t>
            </a:r>
          </a:p>
          <a:p>
            <a:pPr>
              <a:buFont typeface="Arial" pitchFamily="34" charset="0"/>
              <a:buChar char="•"/>
            </a:pPr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MEMIMPIN PENGUBURAN MEGAH DI MAKAM YG DIINGINKAN</a:t>
            </a:r>
          </a:p>
          <a:p>
            <a:pPr>
              <a:buFont typeface="Arial" pitchFamily="34" charset="0"/>
              <a:buChar char="•"/>
            </a:pPr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TANPA AIR MATA KETIGA TIDAK MUNGKIN ADA AIR MATA ANAK SULUNG INI – TAK ADA PERTEMUAN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784309" cy="414340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14810" y="285728"/>
            <a:ext cx="492919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TANGISAN 8</a:t>
            </a:r>
          </a:p>
          <a:p>
            <a:pPr algn="ctr"/>
            <a:r>
              <a:rPr lang="id-ID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UJIAN</a:t>
            </a:r>
          </a:p>
          <a:p>
            <a:pPr algn="ctr"/>
            <a:r>
              <a:rPr lang="id-ID" sz="4000" dirty="0" smtClean="0"/>
              <a:t>Kej 50:17</a:t>
            </a:r>
          </a:p>
          <a:p>
            <a:pPr algn="ctr"/>
            <a:endParaRPr lang="id-ID" sz="4000" dirty="0" smtClean="0"/>
          </a:p>
          <a:p>
            <a:pPr algn="ctr"/>
            <a:r>
              <a:rPr lang="id-ID" sz="4000" dirty="0" smtClean="0"/>
              <a:t>SETELAH 17 TAHUN LAMANYA...</a:t>
            </a:r>
          </a:p>
          <a:p>
            <a:pPr algn="ctr"/>
            <a:r>
              <a:rPr lang="id-ID" sz="4000" dirty="0" smtClean="0"/>
              <a:t>APAKAH BELUM CUKUP BUKTI...?</a:t>
            </a:r>
          </a:p>
          <a:p>
            <a:pPr algn="ctr"/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720" y="5429264"/>
            <a:ext cx="8643966" cy="584775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MENABUR ACTING , </a:t>
            </a:r>
            <a:r>
              <a:rPr lang="id-ID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MENUAI ACTING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71480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KEJ 50:21C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PENGAMPUNAN</a:t>
            </a:r>
          </a:p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MENDATANGKAN KETENANGAN HATI</a:t>
            </a:r>
          </a:p>
          <a:p>
            <a:pPr algn="ctr"/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 descr="http://ebiblemovies.com/wp-content/uploads/2010/06/joseph-king-of-egy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500306"/>
            <a:ext cx="3784309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538" y="142852"/>
            <a:ext cx="7026091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ORANG YANG PUNYA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VISI ILAHI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TIDAK MUDAH PAHIT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KEJ 50 : 20-21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MEMANDANG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DENGAN KACAMATA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TUHAN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907054" cy="68634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TANGISAN KE 3 </a:t>
            </a:r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TERJADI 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PADA MASA KELAPARAN TAHUN KE 2</a:t>
            </a:r>
          </a:p>
          <a:p>
            <a:pPr algn="ctr"/>
            <a:endParaRPr lang="id-ID" sz="4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PERHATIKAN KEJ 47: 13 DST</a:t>
            </a:r>
          </a:p>
          <a:p>
            <a:pPr algn="ctr"/>
            <a:endParaRPr lang="id-ID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MASA KELIMPAHAN TANPA BATAS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HUBUNGAN YUSUF- FIRAUN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ADALAH HUBUNGAN 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AYAH ANAK (KEJ 45:8)</a:t>
            </a:r>
          </a:p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80 TAHUN MASA YUSUF MEMERINTAH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MAKIN BERTAMBAH BANYAK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357166"/>
            <a:ext cx="7267694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MAU DIBERKATI..?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MAU JADI BERKAT...?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MAU MENGAMPUNI...?</a:t>
            </a:r>
          </a:p>
          <a:p>
            <a:pPr algn="ctr"/>
            <a:endParaRPr lang="id-ID" sz="54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MAU DIPAKAI TUHAN?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MAU MASUK DALAM </a:t>
            </a:r>
          </a:p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KELIMPAHAN?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theme/theme1.xml><?xml version="1.0" encoding="utf-8"?>
<a:theme xmlns:a="http://schemas.openxmlformats.org/drawingml/2006/main" name="Default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470</TotalTime>
  <Words>1114</Words>
  <Application>Microsoft Office PowerPoint</Application>
  <PresentationFormat>On-screen Show (4:3)</PresentationFormat>
  <Paragraphs>397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70</vt:i4>
      </vt:variant>
    </vt:vector>
  </HeadingPairs>
  <TitlesOfParts>
    <vt:vector size="110" baseType="lpstr">
      <vt:lpstr>Arial</vt:lpstr>
      <vt:lpstr>Arial Black</vt:lpstr>
      <vt:lpstr>Book Antiqua</vt:lpstr>
      <vt:lpstr>Calibri</vt:lpstr>
      <vt:lpstr>Consolas</vt:lpstr>
      <vt:lpstr>Constantia</vt:lpstr>
      <vt:lpstr>Corbel</vt:lpstr>
      <vt:lpstr>Franklin Gothic Book</vt:lpstr>
      <vt:lpstr>Franklin Gothic Medium</vt:lpstr>
      <vt:lpstr>Georgia</vt:lpstr>
      <vt:lpstr>Lucida Sans</vt:lpstr>
      <vt:lpstr>Lucida Sans Unicode</vt:lpstr>
      <vt:lpstr>Perpetua</vt:lpstr>
      <vt:lpstr>Times New Roman</vt:lpstr>
      <vt:lpstr>Trebuchet MS</vt:lpstr>
      <vt:lpstr>Tw Cen MT</vt:lpstr>
      <vt:lpstr>Verdana</vt:lpstr>
      <vt:lpstr>Wingdings</vt:lpstr>
      <vt:lpstr>Wingdings 2</vt:lpstr>
      <vt:lpstr>Wingdings 3</vt:lpstr>
      <vt:lpstr>Default Theme</vt:lpstr>
      <vt:lpstr>Median</vt:lpstr>
      <vt:lpstr>Module</vt:lpstr>
      <vt:lpstr>Equity</vt:lpstr>
      <vt:lpstr>Opulent</vt:lpstr>
      <vt:lpstr>Office Theme</vt:lpstr>
      <vt:lpstr>Metro</vt:lpstr>
      <vt:lpstr>Paper</vt:lpstr>
      <vt:lpstr>1_Median</vt:lpstr>
      <vt:lpstr>1_Opulent</vt:lpstr>
      <vt:lpstr>Concourse</vt:lpstr>
      <vt:lpstr>1_Concourse</vt:lpstr>
      <vt:lpstr>Flow</vt:lpstr>
      <vt:lpstr>Civic</vt:lpstr>
      <vt:lpstr>1_Office Theme</vt:lpstr>
      <vt:lpstr>Apex</vt:lpstr>
      <vt:lpstr>1_Equity</vt:lpstr>
      <vt:lpstr>Trek</vt:lpstr>
      <vt:lpstr>Urban</vt:lpstr>
      <vt:lpstr>2_Office Theme</vt:lpstr>
      <vt:lpstr>PowerPoint Presentation</vt:lpstr>
      <vt:lpstr>PowerPoint Presentation</vt:lpstr>
      <vt:lpstr>MENJADI BERKAT  BUAT UMAT PILIHAN</vt:lpstr>
      <vt:lpstr>PowerPoint Presentation</vt:lpstr>
      <vt:lpstr>RUMUS ILAHI : KEJADIAN 12:2</vt:lpstr>
      <vt:lpstr>PowerPoint Presentation</vt:lpstr>
      <vt:lpstr>PowerPoint Presentation</vt:lpstr>
      <vt:lpstr>DITERTAWAKAN DAN DIKECAM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KEMUNGKINAN  MENGAPA YUSUF TIDAK MENANGIS,  DALAM 7 TIKUNGAN TERJAL ITU....?       1.VISI YANG KUAT 2.KEDEKATAN DENGAN TUHAN 3.TAHAN MENDERITA</vt:lpstr>
      <vt:lpstr>PERTANYAANNYA SEKARANG....</vt:lpstr>
      <vt:lpstr>PERTAMA KALI DICATAT  GEJOLAK EMOSI YUSUF, KEJ 42:7</vt:lpstr>
      <vt:lpstr>PERTANYAANNYA ADALAH...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 MIMPI YUSUF</vt:lpstr>
      <vt:lpstr>JIKA YUSUF GAGAL,  BISA SAJA TUHAN PAKAI ORANG LAIN  ( BAND DGN ESTER 4:14).  JUSTRU KEDUDUKAN YUSUF BUKAN SEBUAH KEBETULAN     INGAT RUMUSAN AWAL DIBERKATI UNTUK JADI BERKAT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Grace Sumilat</cp:lastModifiedBy>
  <cp:revision>49</cp:revision>
  <dcterms:created xsi:type="dcterms:W3CDTF">2012-07-21T07:40:09Z</dcterms:created>
  <dcterms:modified xsi:type="dcterms:W3CDTF">2018-03-04T00:26:14Z</dcterms:modified>
</cp:coreProperties>
</file>