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79B8E-890E-49B0-AB78-AF506AC507FD}" type="datetimeFigureOut">
              <a:rPr lang="id-ID" smtClean="0"/>
              <a:t>05/04/2016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F753E-8E4A-4C4C-8285-706252CC72AE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79B8E-890E-49B0-AB78-AF506AC507FD}" type="datetimeFigureOut">
              <a:rPr lang="id-ID" smtClean="0"/>
              <a:t>05/04/2016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F753E-8E4A-4C4C-8285-706252CC72AE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79B8E-890E-49B0-AB78-AF506AC507FD}" type="datetimeFigureOut">
              <a:rPr lang="id-ID" smtClean="0"/>
              <a:t>05/04/2016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F753E-8E4A-4C4C-8285-706252CC72AE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79B8E-890E-49B0-AB78-AF506AC507FD}" type="datetimeFigureOut">
              <a:rPr lang="id-ID" smtClean="0"/>
              <a:t>05/04/2016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F753E-8E4A-4C4C-8285-706252CC72AE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79B8E-890E-49B0-AB78-AF506AC507FD}" type="datetimeFigureOut">
              <a:rPr lang="id-ID" smtClean="0"/>
              <a:t>05/04/2016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F753E-8E4A-4C4C-8285-706252CC72AE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79B8E-890E-49B0-AB78-AF506AC507FD}" type="datetimeFigureOut">
              <a:rPr lang="id-ID" smtClean="0"/>
              <a:t>05/04/2016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F753E-8E4A-4C4C-8285-706252CC72AE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79B8E-890E-49B0-AB78-AF506AC507FD}" type="datetimeFigureOut">
              <a:rPr lang="id-ID" smtClean="0"/>
              <a:t>05/04/2016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F753E-8E4A-4C4C-8285-706252CC72AE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79B8E-890E-49B0-AB78-AF506AC507FD}" type="datetimeFigureOut">
              <a:rPr lang="id-ID" smtClean="0"/>
              <a:t>05/04/2016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F753E-8E4A-4C4C-8285-706252CC72AE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79B8E-890E-49B0-AB78-AF506AC507FD}" type="datetimeFigureOut">
              <a:rPr lang="id-ID" smtClean="0"/>
              <a:t>05/04/2016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F753E-8E4A-4C4C-8285-706252CC72AE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79B8E-890E-49B0-AB78-AF506AC507FD}" type="datetimeFigureOut">
              <a:rPr lang="id-ID" smtClean="0"/>
              <a:t>05/04/2016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F753E-8E4A-4C4C-8285-706252CC72AE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79B8E-890E-49B0-AB78-AF506AC507FD}" type="datetimeFigureOut">
              <a:rPr lang="id-ID" smtClean="0"/>
              <a:t>05/04/2016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F753E-8E4A-4C4C-8285-706252CC72AE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679B8E-890E-49B0-AB78-AF506AC507FD}" type="datetimeFigureOut">
              <a:rPr lang="id-ID" smtClean="0"/>
              <a:t>05/04/2016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0F753E-8E4A-4C4C-8285-706252CC72AE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00042"/>
            <a:ext cx="7772400" cy="578647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d-ID" sz="6600" dirty="0" smtClean="0"/>
              <a:t>ANAK CUCU </a:t>
            </a:r>
            <a:br>
              <a:rPr lang="id-ID" sz="6600" dirty="0" smtClean="0"/>
            </a:br>
            <a:r>
              <a:rPr lang="id-ID" sz="6600" dirty="0" smtClean="0">
                <a:solidFill>
                  <a:srgbClr val="FFC000"/>
                </a:solidFill>
              </a:rPr>
              <a:t>ORANG BENAR </a:t>
            </a:r>
            <a:br>
              <a:rPr lang="id-ID" sz="6600" dirty="0" smtClean="0">
                <a:solidFill>
                  <a:srgbClr val="FFC000"/>
                </a:solidFill>
              </a:rPr>
            </a:br>
            <a:r>
              <a:rPr lang="id-ID" sz="6600" dirty="0" smtClean="0">
                <a:solidFill>
                  <a:srgbClr val="00B050"/>
                </a:solidFill>
              </a:rPr>
              <a:t>VS </a:t>
            </a:r>
            <a:r>
              <a:rPr lang="id-ID" sz="6600" dirty="0" smtClean="0"/>
              <a:t/>
            </a:r>
            <a:br>
              <a:rPr lang="id-ID" sz="6600" dirty="0" smtClean="0"/>
            </a:br>
            <a:r>
              <a:rPr lang="id-ID" sz="6600" dirty="0" smtClean="0"/>
              <a:t>ANAK CUCU </a:t>
            </a:r>
            <a:br>
              <a:rPr lang="id-ID" sz="6600" dirty="0" smtClean="0"/>
            </a:br>
            <a:r>
              <a:rPr lang="id-ID" sz="6600" dirty="0" smtClean="0">
                <a:solidFill>
                  <a:srgbClr val="FF0000"/>
                </a:solidFill>
              </a:rPr>
              <a:t>ORANG FASIK</a:t>
            </a:r>
            <a:endParaRPr lang="id-ID" sz="6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id-ID" dirty="0" smtClean="0"/>
              <a:t>MAZMUR 112: 1-2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00108"/>
            <a:ext cx="9144000" cy="585789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d-ID" sz="3600" dirty="0" smtClean="0"/>
              <a:t>HALELUYA!</a:t>
            </a:r>
            <a:r>
              <a:rPr lang="id-ID" sz="3600" baseline="30000" dirty="0" smtClean="0"/>
              <a:t> </a:t>
            </a:r>
          </a:p>
          <a:p>
            <a:pPr algn="ctr">
              <a:buNone/>
            </a:pPr>
            <a:r>
              <a:rPr lang="id-ID" sz="3600" dirty="0" smtClean="0"/>
              <a:t>BERBAHAGIALAH ORANG</a:t>
            </a:r>
            <a:r>
              <a:rPr lang="id-ID" sz="3600" baseline="30000" dirty="0" smtClean="0"/>
              <a:t> </a:t>
            </a:r>
          </a:p>
          <a:p>
            <a:pPr algn="ctr">
              <a:buNone/>
            </a:pPr>
            <a:r>
              <a:rPr lang="id-ID" sz="3600" dirty="0" smtClean="0"/>
              <a:t>YANG TAKUT AKAN TUHAN,</a:t>
            </a:r>
            <a:r>
              <a:rPr lang="id-ID" sz="3600" baseline="30000" dirty="0" smtClean="0"/>
              <a:t> </a:t>
            </a:r>
            <a:r>
              <a:rPr lang="id-ID" sz="3600" dirty="0" smtClean="0"/>
              <a:t> </a:t>
            </a:r>
          </a:p>
          <a:p>
            <a:pPr algn="ctr">
              <a:buNone/>
            </a:pPr>
            <a:r>
              <a:rPr lang="id-ID" sz="3600" dirty="0" smtClean="0"/>
              <a:t>YANG SANGAT SUKA </a:t>
            </a:r>
          </a:p>
          <a:p>
            <a:pPr algn="ctr">
              <a:buNone/>
            </a:pPr>
            <a:r>
              <a:rPr lang="id-ID" sz="3600" dirty="0" smtClean="0"/>
              <a:t>KEPADA SEGALA PERINTAH-NYA. </a:t>
            </a:r>
          </a:p>
          <a:p>
            <a:pPr algn="ctr">
              <a:buNone/>
            </a:pPr>
            <a:r>
              <a:rPr lang="id-ID" sz="3600" b="1" dirty="0" smtClean="0"/>
              <a:t>ANAK CUCUNYA</a:t>
            </a:r>
            <a:r>
              <a:rPr lang="id-ID" sz="3600" b="1" baseline="30000" dirty="0" smtClean="0"/>
              <a:t> </a:t>
            </a:r>
            <a:r>
              <a:rPr lang="id-ID" sz="3600" b="1" dirty="0" smtClean="0"/>
              <a:t> </a:t>
            </a:r>
          </a:p>
          <a:p>
            <a:pPr algn="ctr">
              <a:buNone/>
            </a:pPr>
            <a:r>
              <a:rPr lang="id-ID" sz="3600" b="1" dirty="0" smtClean="0"/>
              <a:t>AKAN PERKASA DI BUMI; </a:t>
            </a:r>
          </a:p>
          <a:p>
            <a:pPr algn="ctr">
              <a:buNone/>
            </a:pPr>
            <a:r>
              <a:rPr lang="id-ID" sz="3600" b="1" dirty="0" smtClean="0"/>
              <a:t>ANGKATAN ORANG BENAR </a:t>
            </a:r>
          </a:p>
          <a:p>
            <a:pPr algn="ctr">
              <a:buNone/>
            </a:pPr>
            <a:r>
              <a:rPr lang="id-ID" sz="3600" b="1" dirty="0" smtClean="0"/>
              <a:t>AKAN DIBERKATI</a:t>
            </a:r>
            <a:r>
              <a:rPr lang="id-ID" sz="3600" dirty="0" smtClean="0"/>
              <a:t>.</a:t>
            </a:r>
            <a:r>
              <a:rPr lang="id-ID" sz="2800" dirty="0"/>
              <a:t> 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8</Words>
  <Application>Microsoft Office PowerPoint</Application>
  <PresentationFormat>On-screen Show (4:3)</PresentationFormat>
  <Paragraphs>11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ANAK CUCU  ORANG BENAR  VS  ANAK CUCU  ORANG FASIK</vt:lpstr>
      <vt:lpstr>MAZMUR 112: 1-2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ANAK CUCU  ORANG BENAR  VS  ANAK CUCU  ORANG FASIK</dc:title>
  <dc:creator>user_</dc:creator>
  <cp:lastModifiedBy>user_</cp:lastModifiedBy>
  <cp:revision>1</cp:revision>
  <dcterms:created xsi:type="dcterms:W3CDTF">2016-04-05T00:28:05Z</dcterms:created>
  <dcterms:modified xsi:type="dcterms:W3CDTF">2016-04-05T00:43:38Z</dcterms:modified>
</cp:coreProperties>
</file>