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89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602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444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507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44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650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675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2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7554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9836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2589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959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23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705338"/>
          </a:xfrm>
        </p:spPr>
        <p:txBody>
          <a:bodyPr/>
          <a:lstStyle/>
          <a:p>
            <a:r>
              <a:rPr lang="id-ID" dirty="0" smtClean="0"/>
              <a:t>BAIK DAN INDAH IS SO BEAUTIFUL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id-ID" sz="3600" dirty="0" smtClean="0"/>
              <a:t>MAZMUR 133</a:t>
            </a:r>
            <a:endParaRPr lang="id-ID" sz="3600" dirty="0"/>
          </a:p>
        </p:txBody>
      </p:sp>
      <p:pic>
        <p:nvPicPr>
          <p:cNvPr id="1026" name="Picture 2" descr="Hasil gambar untuk FAMI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648" y="3085766"/>
            <a:ext cx="4952571" cy="33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93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5400" b="1" dirty="0" smtClean="0">
                <a:solidFill>
                  <a:schemeClr val="tx1"/>
                </a:solidFill>
              </a:rPr>
              <a:t>KELUHAN TENTANG SUAMI </a:t>
            </a:r>
            <a:endParaRPr lang="id-ID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lvl="0"/>
            <a:r>
              <a:rPr lang="id-ID" sz="4300" b="1" dirty="0" smtClean="0">
                <a:solidFill>
                  <a:schemeClr val="tx1"/>
                </a:solidFill>
              </a:rPr>
              <a:t>MAU MENANG SENDIRI</a:t>
            </a:r>
            <a:endParaRPr lang="id-ID" sz="4300" dirty="0" smtClean="0">
              <a:solidFill>
                <a:schemeClr val="tx1"/>
              </a:solidFill>
            </a:endParaRPr>
          </a:p>
          <a:p>
            <a:pPr lvl="0"/>
            <a:r>
              <a:rPr lang="id-ID" sz="4300" b="1" dirty="0" smtClean="0">
                <a:solidFill>
                  <a:schemeClr val="tx1"/>
                </a:solidFill>
              </a:rPr>
              <a:t>SUKA POTONG PERKATAAN ISTERI</a:t>
            </a:r>
            <a:endParaRPr lang="id-ID" sz="4300" dirty="0" smtClean="0">
              <a:solidFill>
                <a:schemeClr val="tx1"/>
              </a:solidFill>
            </a:endParaRPr>
          </a:p>
          <a:p>
            <a:pPr lvl="0"/>
            <a:r>
              <a:rPr lang="id-ID" sz="4300" b="1" dirty="0" smtClean="0">
                <a:solidFill>
                  <a:schemeClr val="tx1"/>
                </a:solidFill>
              </a:rPr>
              <a:t>KALAU PAS LIBUR INGINNYA TIDUR SEPANJANG HARI, SEMESTINYA KAN NGOBROL ATAU BEKERJA SAMA MENGERJAKAN PEKERJAAN RUMAH</a:t>
            </a:r>
            <a:endParaRPr lang="id-ID" sz="4300" dirty="0" smtClean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10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5400" b="1" dirty="0" smtClean="0">
                <a:solidFill>
                  <a:schemeClr val="tx1"/>
                </a:solidFill>
              </a:rPr>
              <a:t>KELUHAN TENTANG AYAH </a:t>
            </a:r>
            <a:endParaRPr lang="id-ID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id-ID" sz="4400" b="1" dirty="0" smtClean="0"/>
              <a:t>KALAU TIDAK DITURUTI PERINTAHNYA SUKA MARAH-MARAH</a:t>
            </a:r>
            <a:endParaRPr lang="id-ID" sz="4400" dirty="0" smtClean="0"/>
          </a:p>
          <a:p>
            <a:r>
              <a:rPr lang="id-ID" sz="4400" b="1" dirty="0" smtClean="0"/>
              <a:t>KADANG EMOSIAN/ TIDAK DAPAT MENGENDALIKAN DIRI</a:t>
            </a:r>
            <a:endParaRPr lang="id-ID" sz="4400" dirty="0" smtClean="0"/>
          </a:p>
          <a:p>
            <a:r>
              <a:rPr lang="id-ID" sz="4400" b="1" dirty="0" smtClean="0"/>
              <a:t>AYAH YANG KERAS KEPALA</a:t>
            </a:r>
            <a:endParaRPr lang="id-ID" sz="4400" dirty="0" smtClean="0"/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73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5400" b="1" dirty="0" smtClean="0">
                <a:solidFill>
                  <a:schemeClr val="tx1"/>
                </a:solidFill>
              </a:rPr>
              <a:t>KELUHAN TENTANG ISTERI </a:t>
            </a:r>
            <a:endParaRPr lang="id-ID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id-ID" sz="4400" b="1" dirty="0" smtClean="0"/>
              <a:t>GAYA BAHASANYA TERLALU MEREMEHKAN SUAMI</a:t>
            </a:r>
            <a:endParaRPr lang="id-ID" sz="4400" dirty="0" smtClean="0"/>
          </a:p>
          <a:p>
            <a:r>
              <a:rPr lang="id-ID" sz="4400" b="1" dirty="0" smtClean="0"/>
              <a:t>KERAS KEPALA/ NGEYEL , SUKA NGEYEL</a:t>
            </a:r>
            <a:endParaRPr lang="id-ID" sz="4400" dirty="0" smtClean="0"/>
          </a:p>
          <a:p>
            <a:r>
              <a:rPr lang="id-ID" sz="4400" b="1" dirty="0" smtClean="0"/>
              <a:t>MINTA MENANG SENDIRI</a:t>
            </a:r>
            <a:endParaRPr lang="id-ID" sz="4400" dirty="0" smtClean="0"/>
          </a:p>
          <a:p>
            <a:r>
              <a:rPr lang="id-ID" sz="4400" b="1" dirty="0" smtClean="0"/>
              <a:t>MUDAH EMOSI</a:t>
            </a:r>
            <a:endParaRPr lang="id-ID" sz="4400" dirty="0" smtClean="0"/>
          </a:p>
          <a:p>
            <a:r>
              <a:rPr lang="id-ID" sz="4400" b="1" dirty="0" smtClean="0"/>
              <a:t>PEMARAH</a:t>
            </a:r>
            <a:endParaRPr lang="id-ID" sz="4400" dirty="0" smtClean="0"/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08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5400" b="1" dirty="0" smtClean="0">
                <a:solidFill>
                  <a:schemeClr val="tx1"/>
                </a:solidFill>
              </a:rPr>
              <a:t>KELUHAN TENTANG IBU </a:t>
            </a:r>
            <a:endParaRPr lang="id-ID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9407"/>
            <a:ext cx="8596668" cy="4957664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id-ID" sz="2800" b="1" dirty="0" smtClean="0"/>
              <a:t>NGGAK MAU TANYA DULU LANGSUNG MARAH</a:t>
            </a:r>
            <a:endParaRPr lang="id-ID" sz="2800" dirty="0" smtClean="0"/>
          </a:p>
          <a:p>
            <a:r>
              <a:rPr lang="id-ID" sz="2800" b="1" dirty="0" smtClean="0"/>
              <a:t>JIKA HATINYA KESAL MAKA BICARANYA IKUT KASAR</a:t>
            </a:r>
            <a:endParaRPr lang="id-ID" sz="2800" dirty="0" smtClean="0"/>
          </a:p>
          <a:p>
            <a:r>
              <a:rPr lang="id-ID" sz="2800" b="1" dirty="0" smtClean="0"/>
              <a:t>KALAU BERTENGKAR DENGAN KAKAK SELALU EMOSI</a:t>
            </a:r>
            <a:endParaRPr lang="id-ID" sz="2800" dirty="0" smtClean="0"/>
          </a:p>
          <a:p>
            <a:r>
              <a:rPr lang="id-ID" sz="2800" b="1" dirty="0" smtClean="0"/>
              <a:t>SERTA SUKA MENGOMEL</a:t>
            </a:r>
            <a:r>
              <a:rPr lang="id-ID" sz="2800" dirty="0" smtClean="0"/>
              <a:t> </a:t>
            </a:r>
          </a:p>
          <a:p>
            <a:r>
              <a:rPr lang="id-ID" sz="2800" b="1" dirty="0" smtClean="0"/>
              <a:t>SUKA BERBELANJA BARANG BARANG SEPERTI TAS DAN LAIN SEBAGAINYA</a:t>
            </a:r>
            <a:endParaRPr lang="id-ID" sz="2800" dirty="0" smtClean="0"/>
          </a:p>
          <a:p>
            <a:endParaRPr lang="id-ID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84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96668" cy="1320800"/>
          </a:xfrm>
        </p:spPr>
        <p:txBody>
          <a:bodyPr>
            <a:normAutofit/>
          </a:bodyPr>
          <a:lstStyle/>
          <a:p>
            <a:r>
              <a:rPr lang="id-ID" sz="5400" b="1" dirty="0" smtClean="0">
                <a:solidFill>
                  <a:schemeClr val="tx1"/>
                </a:solidFill>
              </a:rPr>
              <a:t>KELUHAN TENTANG ANAK</a:t>
            </a:r>
            <a:endParaRPr lang="id-ID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219" y="872197"/>
            <a:ext cx="11662116" cy="5753686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id-ID" sz="2400" b="1" dirty="0" smtClean="0"/>
              <a:t>SULIT BANGUN PAGI</a:t>
            </a:r>
            <a:r>
              <a:rPr lang="id-ID" sz="2400" dirty="0" smtClean="0"/>
              <a:t>, </a:t>
            </a:r>
            <a:r>
              <a:rPr lang="id-ID" sz="2400" b="1" dirty="0" smtClean="0"/>
              <a:t>JARANG DI RUMAH, SIBUK DENGAN KEGIATAN DI LUAR RUMAH</a:t>
            </a:r>
            <a:endParaRPr lang="id-ID" sz="2400" dirty="0" smtClean="0"/>
          </a:p>
          <a:p>
            <a:r>
              <a:rPr lang="id-ID" sz="2400" b="1" dirty="0" smtClean="0"/>
              <a:t>SUKA MENGELUH</a:t>
            </a:r>
            <a:r>
              <a:rPr lang="id-ID" sz="2400" dirty="0" smtClean="0"/>
              <a:t>, </a:t>
            </a:r>
            <a:r>
              <a:rPr lang="id-ID" sz="2400" b="1" dirty="0" smtClean="0"/>
              <a:t>TERLALU CEPAT MENGAMBIL KEPUTUSAN TANPA MENDENGARKAN ORANG TUA </a:t>
            </a:r>
            <a:endParaRPr lang="id-ID" sz="2400" dirty="0" smtClean="0"/>
          </a:p>
          <a:p>
            <a:r>
              <a:rPr lang="id-ID" sz="2400" b="1" dirty="0" smtClean="0"/>
              <a:t>MENUNDA PEKERJAAN</a:t>
            </a:r>
            <a:r>
              <a:rPr lang="id-ID" sz="2400" dirty="0" smtClean="0"/>
              <a:t>, </a:t>
            </a:r>
            <a:r>
              <a:rPr lang="id-ID" sz="2400" b="1" dirty="0" smtClean="0"/>
              <a:t>KURANG BISA BEKERJA SAMA DENGAN KAKAKNYA</a:t>
            </a:r>
            <a:endParaRPr lang="id-ID" sz="2400" dirty="0" smtClean="0"/>
          </a:p>
          <a:p>
            <a:r>
              <a:rPr lang="id-ID" sz="2400" b="1" dirty="0" smtClean="0"/>
              <a:t>SERING BERTENGKAR DENGAN KAKAKNYA KARENA TIDAK MAU BERTOLERANSI DALAM MELAKUKAN PEKERJAAN </a:t>
            </a:r>
            <a:endParaRPr lang="id-ID" sz="2400" dirty="0" smtClean="0"/>
          </a:p>
          <a:p>
            <a:r>
              <a:rPr lang="id-ID" sz="2400" b="1" dirty="0" smtClean="0"/>
              <a:t>RUMAH</a:t>
            </a:r>
            <a:r>
              <a:rPr lang="id-ID" sz="2400" dirty="0" smtClean="0"/>
              <a:t>, </a:t>
            </a:r>
            <a:r>
              <a:rPr lang="id-ID" sz="2400" b="1" dirty="0" smtClean="0"/>
              <a:t>SERING MEMBANTAH</a:t>
            </a:r>
            <a:endParaRPr lang="id-ID" sz="2400" dirty="0" smtClean="0"/>
          </a:p>
          <a:p>
            <a:r>
              <a:rPr lang="id-ID" sz="2400" b="1" dirty="0" smtClean="0"/>
              <a:t>MUDAH IRI HATI</a:t>
            </a:r>
            <a:r>
              <a:rPr lang="id-ID" sz="2400" dirty="0" smtClean="0"/>
              <a:t>, </a:t>
            </a:r>
            <a:r>
              <a:rPr lang="id-ID" sz="2400" b="1" dirty="0" smtClean="0"/>
              <a:t>SULIT DIBERITAHU, MUDAH NGAMBEK, TIDAK MAU MEMBANTU PEKERJAAN RUMAH</a:t>
            </a:r>
            <a:endParaRPr lang="id-ID" sz="2400" dirty="0" smtClean="0"/>
          </a:p>
          <a:p>
            <a:r>
              <a:rPr lang="id-ID" sz="2400" b="1" dirty="0" smtClean="0"/>
              <a:t>SERING MEMBERIKAN ARGUMENTASI KALAU DISURUH</a:t>
            </a:r>
            <a:r>
              <a:rPr lang="id-ID" sz="2400" dirty="0" smtClean="0"/>
              <a:t>, </a:t>
            </a:r>
            <a:r>
              <a:rPr lang="id-ID" sz="2400" b="1" dirty="0" smtClean="0"/>
              <a:t>MARAH SAAT DIINGATKAN</a:t>
            </a:r>
            <a:endParaRPr lang="id-ID" sz="2400" dirty="0" smtClean="0"/>
          </a:p>
          <a:p>
            <a:r>
              <a:rPr lang="id-ID" sz="2400" b="1" dirty="0" smtClean="0"/>
              <a:t>SUKA BERBOHONG</a:t>
            </a:r>
            <a:r>
              <a:rPr lang="id-ID" sz="2400" dirty="0" smtClean="0"/>
              <a:t>, </a:t>
            </a:r>
            <a:r>
              <a:rPr lang="id-ID" sz="2400" b="1" dirty="0" smtClean="0"/>
              <a:t>TIDAK TERBUKA</a:t>
            </a:r>
            <a:r>
              <a:rPr lang="id-ID" sz="2400" dirty="0" smtClean="0"/>
              <a:t>, </a:t>
            </a:r>
            <a:r>
              <a:rPr lang="id-ID" sz="2400" b="1" dirty="0" smtClean="0"/>
              <a:t>SUKA MEMBANTAH</a:t>
            </a:r>
            <a:endParaRPr lang="id-ID" sz="2400" dirty="0" smtClean="0"/>
          </a:p>
        </p:txBody>
      </p:sp>
    </p:spTree>
    <p:extLst>
      <p:ext uri="{BB962C8B-B14F-4D97-AF65-F5344CB8AC3E}">
        <p14:creationId xmlns:p14="http://schemas.microsoft.com/office/powerpoint/2010/main" val="307034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373487"/>
            <a:ext cx="12192000" cy="6484512"/>
          </a:xfrm>
        </p:spPr>
        <p:txBody>
          <a:bodyPr>
            <a:normAutofit/>
          </a:bodyPr>
          <a:lstStyle/>
          <a:p>
            <a:r>
              <a:rPr lang="id-ID" sz="4000" b="1" dirty="0">
                <a:latin typeface="Bahnschrift" panose="020B0502040204020203" pitchFamily="34" charset="0"/>
              </a:rPr>
              <a:t>Aku Dan Seisi Rumahku</a:t>
            </a:r>
            <a:br>
              <a:rPr lang="id-ID" sz="4000" b="1" dirty="0">
                <a:latin typeface="Bahnschrift" panose="020B0502040204020203" pitchFamily="34" charset="0"/>
              </a:rPr>
            </a:br>
            <a:r>
              <a:rPr lang="id-ID" sz="4000" b="1" dirty="0">
                <a:latin typeface="Bahnschrift" panose="020B0502040204020203" pitchFamily="34" charset="0"/>
              </a:rPr>
              <a:t>Akan Selalu Menyembahmu Tuhan Dan Rajaku</a:t>
            </a:r>
            <a:br>
              <a:rPr lang="id-ID" sz="4000" b="1" dirty="0">
                <a:latin typeface="Bahnschrift" panose="020B0502040204020203" pitchFamily="34" charset="0"/>
              </a:rPr>
            </a:br>
            <a:r>
              <a:rPr lang="id-ID" sz="4000" b="1" dirty="0">
                <a:latin typeface="Bahnschrift" panose="020B0502040204020203" pitchFamily="34" charset="0"/>
              </a:rPr>
              <a:t>Di Dalam Kasih KaruniaMu</a:t>
            </a:r>
            <a:br>
              <a:rPr lang="id-ID" sz="4000" b="1" dirty="0">
                <a:latin typeface="Bahnschrift" panose="020B0502040204020203" pitchFamily="34" charset="0"/>
              </a:rPr>
            </a:br>
            <a:r>
              <a:rPr lang="id-ID" sz="4000" b="1" dirty="0">
                <a:latin typeface="Bahnschrift" panose="020B0502040204020203" pitchFamily="34" charset="0"/>
              </a:rPr>
              <a:t>Yang Hidup Saling Melayani Dan MelayaniMu</a:t>
            </a:r>
          </a:p>
          <a:p>
            <a:r>
              <a:rPr lang="id-ID" sz="4000" b="1" dirty="0">
                <a:latin typeface="Bahnschrift" panose="020B0502040204020203" pitchFamily="34" charset="0"/>
              </a:rPr>
              <a:t>Bila Tuhan Menjadi Kepala Rumah Ini</a:t>
            </a:r>
            <a:br>
              <a:rPr lang="id-ID" sz="4000" b="1" dirty="0">
                <a:latin typeface="Bahnschrift" panose="020B0502040204020203" pitchFamily="34" charset="0"/>
              </a:rPr>
            </a:br>
            <a:r>
              <a:rPr lang="id-ID" sz="4000" b="1" dirty="0">
                <a:latin typeface="Bahnschrift" panose="020B0502040204020203" pitchFamily="34" charset="0"/>
              </a:rPr>
              <a:t>Maka Berkat Kehidupan Tercurah Selalu</a:t>
            </a:r>
            <a:br>
              <a:rPr lang="id-ID" sz="4000" b="1" dirty="0">
                <a:latin typeface="Bahnschrift" panose="020B0502040204020203" pitchFamily="34" charset="0"/>
              </a:rPr>
            </a:br>
            <a:r>
              <a:rPr lang="id-ID" sz="4000" b="1" dirty="0">
                <a:latin typeface="Bahnschrift" panose="020B0502040204020203" pitchFamily="34" charset="0"/>
              </a:rPr>
              <a:t>Datanglah K`RajaanMu, Jadilah KehendakMu</a:t>
            </a:r>
            <a:br>
              <a:rPr lang="id-ID" sz="4000" b="1" dirty="0">
                <a:latin typeface="Bahnschrift" panose="020B0502040204020203" pitchFamily="34" charset="0"/>
              </a:rPr>
            </a:br>
            <a:r>
              <a:rPr lang="id-ID" sz="4000" b="1" dirty="0">
                <a:latin typeface="Bahnschrift" panose="020B0502040204020203" pitchFamily="34" charset="0"/>
              </a:rPr>
              <a:t>Ku Alami Setiap Waktu, Keluargaku Adalah Surgaku</a:t>
            </a:r>
          </a:p>
        </p:txBody>
      </p:sp>
    </p:spTree>
    <p:extLst>
      <p:ext uri="{BB962C8B-B14F-4D97-AF65-F5344CB8AC3E}">
        <p14:creationId xmlns:p14="http://schemas.microsoft.com/office/powerpoint/2010/main" val="332012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175</TotalTime>
  <Words>198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Bahnschrift</vt:lpstr>
      <vt:lpstr>Calibri</vt:lpstr>
      <vt:lpstr>Calibri Light</vt:lpstr>
      <vt:lpstr>Gill Sans MT</vt:lpstr>
      <vt:lpstr>Wingdings 2</vt:lpstr>
      <vt:lpstr>Dividend</vt:lpstr>
      <vt:lpstr>Office Theme</vt:lpstr>
      <vt:lpstr>BAIK DAN INDAH IS SO BEAUTIFUL</vt:lpstr>
      <vt:lpstr>KELUHAN TENTANG SUAMI </vt:lpstr>
      <vt:lpstr>KELUHAN TENTANG AYAH </vt:lpstr>
      <vt:lpstr>KELUHAN TENTANG ISTERI </vt:lpstr>
      <vt:lpstr>KELUHAN TENTANG IBU </vt:lpstr>
      <vt:lpstr>KELUHAN TENTANG ANAK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BAIK DAN INDAH IS SO BEAUTIFUL</dc:title>
  <dc:creator>Grace Sumilat</dc:creator>
  <cp:lastModifiedBy>Grace Sumilat</cp:lastModifiedBy>
  <cp:revision>5</cp:revision>
  <dcterms:created xsi:type="dcterms:W3CDTF">2018-02-15T02:47:05Z</dcterms:created>
  <dcterms:modified xsi:type="dcterms:W3CDTF">2018-02-16T06:12:36Z</dcterms:modified>
</cp:coreProperties>
</file>