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52" r:id="rId2"/>
    <p:sldMasterId id="2147483864" r:id="rId3"/>
  </p:sldMasterIdLst>
  <p:handoutMasterIdLst>
    <p:handoutMasterId r:id="rId20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194FC-5FF2-497F-8857-DEDDDD6A2724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AF25C82-8D4C-4511-A62B-4493B55DAB2E}">
      <dgm:prSet phldrT="[Text]" custT="1"/>
      <dgm:spPr/>
      <dgm:t>
        <a:bodyPr/>
        <a:lstStyle/>
        <a:p>
          <a:r>
            <a:rPr lang="id-ID" sz="4800" b="1" dirty="0" smtClean="0">
              <a:solidFill>
                <a:schemeClr val="bg1">
                  <a:lumMod val="50000"/>
                </a:schemeClr>
              </a:solidFill>
            </a:rPr>
            <a:t>TAMPIL BEDA YANG NEGATIF</a:t>
          </a:r>
          <a:endParaRPr lang="id-ID" sz="4800" b="1" dirty="0">
            <a:solidFill>
              <a:schemeClr val="bg1">
                <a:lumMod val="50000"/>
              </a:schemeClr>
            </a:solidFill>
          </a:endParaRPr>
        </a:p>
      </dgm:t>
    </dgm:pt>
    <dgm:pt modelId="{4E212548-DF23-47C7-81D4-35130EA53EA8}" type="parTrans" cxnId="{F6FE9C1D-DB2C-4501-9509-8210268DD669}">
      <dgm:prSet/>
      <dgm:spPr/>
      <dgm:t>
        <a:bodyPr/>
        <a:lstStyle/>
        <a:p>
          <a:endParaRPr lang="id-ID"/>
        </a:p>
      </dgm:t>
    </dgm:pt>
    <dgm:pt modelId="{A081B3F6-4E41-4544-8293-D2BC811B92D2}" type="sibTrans" cxnId="{F6FE9C1D-DB2C-4501-9509-8210268DD669}">
      <dgm:prSet/>
      <dgm:spPr/>
      <dgm:t>
        <a:bodyPr/>
        <a:lstStyle/>
        <a:p>
          <a:endParaRPr lang="id-ID"/>
        </a:p>
      </dgm:t>
    </dgm:pt>
    <dgm:pt modelId="{7D6E78AC-DAB8-4465-B614-4FEDA89AABBC}">
      <dgm:prSet phldrT="[Text]" custT="1"/>
      <dgm:spPr/>
      <dgm:t>
        <a:bodyPr/>
        <a:lstStyle/>
        <a:p>
          <a:r>
            <a:rPr lang="id-ID" sz="4800" b="1" dirty="0" smtClean="0">
              <a:solidFill>
                <a:srgbClr val="FFFF00"/>
              </a:solidFill>
            </a:rPr>
            <a:t>TAMPIL BEDA YANG POSITIF</a:t>
          </a:r>
          <a:endParaRPr lang="id-ID" sz="4800" b="1" dirty="0">
            <a:solidFill>
              <a:srgbClr val="FFFF00"/>
            </a:solidFill>
          </a:endParaRPr>
        </a:p>
      </dgm:t>
    </dgm:pt>
    <dgm:pt modelId="{8B8765F9-39DB-4317-A7E2-951E6436FE39}" type="parTrans" cxnId="{4AB46F75-CFC9-42D8-ABEC-0F66ECC3DB9C}">
      <dgm:prSet/>
      <dgm:spPr/>
      <dgm:t>
        <a:bodyPr/>
        <a:lstStyle/>
        <a:p>
          <a:endParaRPr lang="id-ID"/>
        </a:p>
      </dgm:t>
    </dgm:pt>
    <dgm:pt modelId="{86E0C403-B439-4A3E-A792-FA36C233C1FE}" type="sibTrans" cxnId="{4AB46F75-CFC9-42D8-ABEC-0F66ECC3DB9C}">
      <dgm:prSet/>
      <dgm:spPr/>
      <dgm:t>
        <a:bodyPr/>
        <a:lstStyle/>
        <a:p>
          <a:endParaRPr lang="id-ID"/>
        </a:p>
      </dgm:t>
    </dgm:pt>
    <dgm:pt modelId="{9A4FDB3C-D66D-48A5-87A9-342FFD144705}" type="pres">
      <dgm:prSet presAssocID="{8F3194FC-5FF2-497F-8857-DEDDDD6A272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89A4413-99E9-41A2-B581-871DE04749C7}" type="pres">
      <dgm:prSet presAssocID="{8F3194FC-5FF2-497F-8857-DEDDDD6A2724}" presName="ribbon" presStyleLbl="node1" presStyleIdx="0" presStyleCnt="1"/>
      <dgm:spPr/>
    </dgm:pt>
    <dgm:pt modelId="{7C8627C2-65CF-4819-8ABA-A8096BAD3AFE}" type="pres">
      <dgm:prSet presAssocID="{8F3194FC-5FF2-497F-8857-DEDDDD6A2724}" presName="leftArrowText" presStyleLbl="node1" presStyleIdx="0" presStyleCnt="1" custScaleX="12112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B528BF7-61BF-4B71-9474-2CC09C7D2418}" type="pres">
      <dgm:prSet presAssocID="{8F3194FC-5FF2-497F-8857-DEDDDD6A2724}" presName="rightArrowText" presStyleLbl="node1" presStyleIdx="0" presStyleCnt="1" custScaleX="111241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6FE9C1D-DB2C-4501-9509-8210268DD669}" srcId="{8F3194FC-5FF2-497F-8857-DEDDDD6A2724}" destId="{AAF25C82-8D4C-4511-A62B-4493B55DAB2E}" srcOrd="0" destOrd="0" parTransId="{4E212548-DF23-47C7-81D4-35130EA53EA8}" sibTransId="{A081B3F6-4E41-4544-8293-D2BC811B92D2}"/>
    <dgm:cxn modelId="{9287EAD1-F8A6-4329-8ECD-9CE1F9DA9374}" type="presOf" srcId="{8F3194FC-5FF2-497F-8857-DEDDDD6A2724}" destId="{9A4FDB3C-D66D-48A5-87A9-342FFD144705}" srcOrd="0" destOrd="0" presId="urn:microsoft.com/office/officeart/2005/8/layout/arrow6"/>
    <dgm:cxn modelId="{4AB46F75-CFC9-42D8-ABEC-0F66ECC3DB9C}" srcId="{8F3194FC-5FF2-497F-8857-DEDDDD6A2724}" destId="{7D6E78AC-DAB8-4465-B614-4FEDA89AABBC}" srcOrd="1" destOrd="0" parTransId="{8B8765F9-39DB-4317-A7E2-951E6436FE39}" sibTransId="{86E0C403-B439-4A3E-A792-FA36C233C1FE}"/>
    <dgm:cxn modelId="{B7789C3C-E169-498F-815E-C0859FD680AB}" type="presOf" srcId="{AAF25C82-8D4C-4511-A62B-4493B55DAB2E}" destId="{7C8627C2-65CF-4819-8ABA-A8096BAD3AFE}" srcOrd="0" destOrd="0" presId="urn:microsoft.com/office/officeart/2005/8/layout/arrow6"/>
    <dgm:cxn modelId="{F4872D2F-C787-4A94-826C-58477990C101}" type="presOf" srcId="{7D6E78AC-DAB8-4465-B614-4FEDA89AABBC}" destId="{BB528BF7-61BF-4B71-9474-2CC09C7D2418}" srcOrd="0" destOrd="0" presId="urn:microsoft.com/office/officeart/2005/8/layout/arrow6"/>
    <dgm:cxn modelId="{DB1AE49D-2863-4E68-B8FD-004113B1F8A2}" type="presParOf" srcId="{9A4FDB3C-D66D-48A5-87A9-342FFD144705}" destId="{189A4413-99E9-41A2-B581-871DE04749C7}" srcOrd="0" destOrd="0" presId="urn:microsoft.com/office/officeart/2005/8/layout/arrow6"/>
    <dgm:cxn modelId="{076E5844-EBA7-46FE-A18C-7AF5C388887F}" type="presParOf" srcId="{9A4FDB3C-D66D-48A5-87A9-342FFD144705}" destId="{7C8627C2-65CF-4819-8ABA-A8096BAD3AFE}" srcOrd="1" destOrd="0" presId="urn:microsoft.com/office/officeart/2005/8/layout/arrow6"/>
    <dgm:cxn modelId="{2CB6641C-4908-4371-842B-257BC0675B35}" type="presParOf" srcId="{9A4FDB3C-D66D-48A5-87A9-342FFD144705}" destId="{BB528BF7-61BF-4B71-9474-2CC09C7D241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358548-BF8D-48BB-9B3E-B72D3C7B84D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BD7FED5-ADBF-4E48-89B1-80669D577CAC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d-ID" dirty="0" smtClean="0"/>
            <a:t>ARUS DUNIA</a:t>
          </a:r>
          <a:endParaRPr lang="id-ID" dirty="0"/>
        </a:p>
      </dgm:t>
    </dgm:pt>
    <dgm:pt modelId="{9D2E69BD-A362-400E-B9B8-B6213AF97E87}" type="parTrans" cxnId="{24BE5026-ABBC-49A1-9EB3-83CEB57BAAED}">
      <dgm:prSet/>
      <dgm:spPr/>
      <dgm:t>
        <a:bodyPr/>
        <a:lstStyle/>
        <a:p>
          <a:endParaRPr lang="id-ID"/>
        </a:p>
      </dgm:t>
    </dgm:pt>
    <dgm:pt modelId="{11D6B7DA-BAE0-4A19-9F91-CB4ED995D447}" type="sibTrans" cxnId="{24BE5026-ABBC-49A1-9EB3-83CEB57BAAED}">
      <dgm:prSet/>
      <dgm:spPr/>
      <dgm:t>
        <a:bodyPr/>
        <a:lstStyle/>
        <a:p>
          <a:endParaRPr lang="id-ID"/>
        </a:p>
      </dgm:t>
    </dgm:pt>
    <dgm:pt modelId="{6B052CA7-FD9F-4094-9407-B89F7FEA5155}">
      <dgm:prSet phldrT="[Text]"/>
      <dgm:spPr>
        <a:solidFill>
          <a:srgbClr val="FFFF00"/>
        </a:solidFill>
      </dgm:spPr>
      <dgm:t>
        <a:bodyPr/>
        <a:lstStyle/>
        <a:p>
          <a:r>
            <a:rPr lang="id-ID" dirty="0" smtClean="0">
              <a:solidFill>
                <a:schemeClr val="tx1"/>
              </a:solidFill>
            </a:rPr>
            <a:t>ARUS  KERAJAAN SORGA</a:t>
          </a:r>
          <a:endParaRPr lang="id-ID" dirty="0">
            <a:solidFill>
              <a:schemeClr val="tx1"/>
            </a:solidFill>
          </a:endParaRPr>
        </a:p>
      </dgm:t>
    </dgm:pt>
    <dgm:pt modelId="{786D9321-3082-4F53-99E5-32EC43B9AC00}" type="parTrans" cxnId="{A37A9765-B8CC-46AB-8234-1BC6AAE0429B}">
      <dgm:prSet/>
      <dgm:spPr/>
      <dgm:t>
        <a:bodyPr/>
        <a:lstStyle/>
        <a:p>
          <a:endParaRPr lang="id-ID"/>
        </a:p>
      </dgm:t>
    </dgm:pt>
    <dgm:pt modelId="{1986F602-8739-42FA-9962-89B908EE00F8}" type="sibTrans" cxnId="{A37A9765-B8CC-46AB-8234-1BC6AAE0429B}">
      <dgm:prSet/>
      <dgm:spPr/>
      <dgm:t>
        <a:bodyPr/>
        <a:lstStyle/>
        <a:p>
          <a:endParaRPr lang="id-ID"/>
        </a:p>
      </dgm:t>
    </dgm:pt>
    <dgm:pt modelId="{66A15382-8965-492A-B3AB-36D0C600010A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d-ID" dirty="0" smtClean="0"/>
            <a:t>ARUS DUNIA</a:t>
          </a:r>
          <a:endParaRPr lang="id-ID" dirty="0"/>
        </a:p>
      </dgm:t>
    </dgm:pt>
    <dgm:pt modelId="{3981C5D6-90CB-4DB0-93C5-1EB82D637614}" type="parTrans" cxnId="{75E42694-04BF-415C-ACC7-66A094A658D0}">
      <dgm:prSet/>
      <dgm:spPr/>
      <dgm:t>
        <a:bodyPr/>
        <a:lstStyle/>
        <a:p>
          <a:endParaRPr lang="id-ID"/>
        </a:p>
      </dgm:t>
    </dgm:pt>
    <dgm:pt modelId="{8E47BB2C-5D92-4B54-9E71-64F1B8687D0E}" type="sibTrans" cxnId="{75E42694-04BF-415C-ACC7-66A094A658D0}">
      <dgm:prSet/>
      <dgm:spPr/>
      <dgm:t>
        <a:bodyPr/>
        <a:lstStyle/>
        <a:p>
          <a:endParaRPr lang="id-ID"/>
        </a:p>
      </dgm:t>
    </dgm:pt>
    <dgm:pt modelId="{C0B0732D-F989-442A-958F-56609E9BC7D3}" type="pres">
      <dgm:prSet presAssocID="{3F358548-BF8D-48BB-9B3E-B72D3C7B84D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5C44A2E5-0597-4C13-B1A9-CC6008FF041A}" type="pres">
      <dgm:prSet presAssocID="{1BD7FED5-ADBF-4E48-89B1-80669D577CAC}" presName="horFlow" presStyleCnt="0"/>
      <dgm:spPr/>
    </dgm:pt>
    <dgm:pt modelId="{58FEBAEB-6F67-4DBC-B276-F980568E960F}" type="pres">
      <dgm:prSet presAssocID="{1BD7FED5-ADBF-4E48-89B1-80669D577CAC}" presName="bigChev" presStyleLbl="node1" presStyleIdx="0" presStyleCnt="3" custAng="10800000" custScaleX="317519" custLinFactNeighborX="58513" custLinFactNeighborY="-1076"/>
      <dgm:spPr/>
      <dgm:t>
        <a:bodyPr/>
        <a:lstStyle/>
        <a:p>
          <a:endParaRPr lang="id-ID"/>
        </a:p>
      </dgm:t>
    </dgm:pt>
    <dgm:pt modelId="{25E0EF51-E79F-4742-896F-40305B522755}" type="pres">
      <dgm:prSet presAssocID="{1BD7FED5-ADBF-4E48-89B1-80669D577CAC}" presName="vSp" presStyleCnt="0"/>
      <dgm:spPr/>
    </dgm:pt>
    <dgm:pt modelId="{21086D61-D73F-4446-8883-110265678B05}" type="pres">
      <dgm:prSet presAssocID="{6B052CA7-FD9F-4094-9407-B89F7FEA5155}" presName="horFlow" presStyleCnt="0"/>
      <dgm:spPr/>
    </dgm:pt>
    <dgm:pt modelId="{5D28AE7B-4FFD-47C3-9408-473A11373AB5}" type="pres">
      <dgm:prSet presAssocID="{6B052CA7-FD9F-4094-9407-B89F7FEA5155}" presName="bigChev" presStyleLbl="node1" presStyleIdx="1" presStyleCnt="3" custAng="0" custScaleX="317519"/>
      <dgm:spPr/>
      <dgm:t>
        <a:bodyPr/>
        <a:lstStyle/>
        <a:p>
          <a:endParaRPr lang="id-ID"/>
        </a:p>
      </dgm:t>
    </dgm:pt>
    <dgm:pt modelId="{E5F34DFB-E5E6-4610-8051-ABD1937BD111}" type="pres">
      <dgm:prSet presAssocID="{6B052CA7-FD9F-4094-9407-B89F7FEA5155}" presName="vSp" presStyleCnt="0"/>
      <dgm:spPr/>
    </dgm:pt>
    <dgm:pt modelId="{8130FBC9-0448-4004-9467-7F3D33340191}" type="pres">
      <dgm:prSet presAssocID="{66A15382-8965-492A-B3AB-36D0C600010A}" presName="horFlow" presStyleCnt="0"/>
      <dgm:spPr/>
    </dgm:pt>
    <dgm:pt modelId="{F1C48710-6B57-439C-B2F9-031F4F7E0612}" type="pres">
      <dgm:prSet presAssocID="{66A15382-8965-492A-B3AB-36D0C600010A}" presName="bigChev" presStyleLbl="node1" presStyleIdx="2" presStyleCnt="3" custAng="10800000" custScaleX="317519"/>
      <dgm:spPr/>
      <dgm:t>
        <a:bodyPr/>
        <a:lstStyle/>
        <a:p>
          <a:endParaRPr lang="id-ID"/>
        </a:p>
      </dgm:t>
    </dgm:pt>
  </dgm:ptLst>
  <dgm:cxnLst>
    <dgm:cxn modelId="{A37A9765-B8CC-46AB-8234-1BC6AAE0429B}" srcId="{3F358548-BF8D-48BB-9B3E-B72D3C7B84DD}" destId="{6B052CA7-FD9F-4094-9407-B89F7FEA5155}" srcOrd="1" destOrd="0" parTransId="{786D9321-3082-4F53-99E5-32EC43B9AC00}" sibTransId="{1986F602-8739-42FA-9962-89B908EE00F8}"/>
    <dgm:cxn modelId="{24BE5026-ABBC-49A1-9EB3-83CEB57BAAED}" srcId="{3F358548-BF8D-48BB-9B3E-B72D3C7B84DD}" destId="{1BD7FED5-ADBF-4E48-89B1-80669D577CAC}" srcOrd="0" destOrd="0" parTransId="{9D2E69BD-A362-400E-B9B8-B6213AF97E87}" sibTransId="{11D6B7DA-BAE0-4A19-9F91-CB4ED995D447}"/>
    <dgm:cxn modelId="{94B64A3F-2463-42FB-9F33-26BE1DC6E78E}" type="presOf" srcId="{66A15382-8965-492A-B3AB-36D0C600010A}" destId="{F1C48710-6B57-439C-B2F9-031F4F7E0612}" srcOrd="0" destOrd="0" presId="urn:microsoft.com/office/officeart/2005/8/layout/lProcess3"/>
    <dgm:cxn modelId="{8D5B763D-9041-4EC6-ACF7-DE45647FA6EF}" type="presOf" srcId="{3F358548-BF8D-48BB-9B3E-B72D3C7B84DD}" destId="{C0B0732D-F989-442A-958F-56609E9BC7D3}" srcOrd="0" destOrd="0" presId="urn:microsoft.com/office/officeart/2005/8/layout/lProcess3"/>
    <dgm:cxn modelId="{112B76D2-26B2-47DE-AB32-2F4E7D10255D}" type="presOf" srcId="{6B052CA7-FD9F-4094-9407-B89F7FEA5155}" destId="{5D28AE7B-4FFD-47C3-9408-473A11373AB5}" srcOrd="0" destOrd="0" presId="urn:microsoft.com/office/officeart/2005/8/layout/lProcess3"/>
    <dgm:cxn modelId="{75E42694-04BF-415C-ACC7-66A094A658D0}" srcId="{3F358548-BF8D-48BB-9B3E-B72D3C7B84DD}" destId="{66A15382-8965-492A-B3AB-36D0C600010A}" srcOrd="2" destOrd="0" parTransId="{3981C5D6-90CB-4DB0-93C5-1EB82D637614}" sibTransId="{8E47BB2C-5D92-4B54-9E71-64F1B8687D0E}"/>
    <dgm:cxn modelId="{F88FAB59-E111-4301-BFF7-DFE37FC45A68}" type="presOf" srcId="{1BD7FED5-ADBF-4E48-89B1-80669D577CAC}" destId="{58FEBAEB-6F67-4DBC-B276-F980568E960F}" srcOrd="0" destOrd="0" presId="urn:microsoft.com/office/officeart/2005/8/layout/lProcess3"/>
    <dgm:cxn modelId="{FF2D3632-8D6E-446A-80E3-BF2A99E030D9}" type="presParOf" srcId="{C0B0732D-F989-442A-958F-56609E9BC7D3}" destId="{5C44A2E5-0597-4C13-B1A9-CC6008FF041A}" srcOrd="0" destOrd="0" presId="urn:microsoft.com/office/officeart/2005/8/layout/lProcess3"/>
    <dgm:cxn modelId="{47F6FBF3-E051-4447-ADA4-AE8C2E19D3A0}" type="presParOf" srcId="{5C44A2E5-0597-4C13-B1A9-CC6008FF041A}" destId="{58FEBAEB-6F67-4DBC-B276-F980568E960F}" srcOrd="0" destOrd="0" presId="urn:microsoft.com/office/officeart/2005/8/layout/lProcess3"/>
    <dgm:cxn modelId="{CCF0B43C-3EDA-4ED8-807F-DB4AFB968BDA}" type="presParOf" srcId="{C0B0732D-F989-442A-958F-56609E9BC7D3}" destId="{25E0EF51-E79F-4742-896F-40305B522755}" srcOrd="1" destOrd="0" presId="urn:microsoft.com/office/officeart/2005/8/layout/lProcess3"/>
    <dgm:cxn modelId="{D3FF3325-AB02-45E8-A7D8-FC1C753752EE}" type="presParOf" srcId="{C0B0732D-F989-442A-958F-56609E9BC7D3}" destId="{21086D61-D73F-4446-8883-110265678B05}" srcOrd="2" destOrd="0" presId="urn:microsoft.com/office/officeart/2005/8/layout/lProcess3"/>
    <dgm:cxn modelId="{5E2B7C9F-BCDD-4641-B0F4-0C14D07BC92D}" type="presParOf" srcId="{21086D61-D73F-4446-8883-110265678B05}" destId="{5D28AE7B-4FFD-47C3-9408-473A11373AB5}" srcOrd="0" destOrd="0" presId="urn:microsoft.com/office/officeart/2005/8/layout/lProcess3"/>
    <dgm:cxn modelId="{F5FA4535-696E-49A7-8A2A-3C96407B270E}" type="presParOf" srcId="{C0B0732D-F989-442A-958F-56609E9BC7D3}" destId="{E5F34DFB-E5E6-4610-8051-ABD1937BD111}" srcOrd="3" destOrd="0" presId="urn:microsoft.com/office/officeart/2005/8/layout/lProcess3"/>
    <dgm:cxn modelId="{839C90A8-42DB-49AA-81D0-9A696A668B15}" type="presParOf" srcId="{C0B0732D-F989-442A-958F-56609E9BC7D3}" destId="{8130FBC9-0448-4004-9467-7F3D33340191}" srcOrd="4" destOrd="0" presId="urn:microsoft.com/office/officeart/2005/8/layout/lProcess3"/>
    <dgm:cxn modelId="{BE4C93CC-04C6-49AC-A5B7-993AA9470588}" type="presParOf" srcId="{8130FBC9-0448-4004-9467-7F3D33340191}" destId="{F1C48710-6B57-439C-B2F9-031F4F7E061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C56FBE-C9BA-405E-8FBC-FC0FE25AA8E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F0A7DBC-DB3F-4EC2-9045-5EC1DBB91EB6}">
      <dgm:prSet phldrT="[Text]" custT="1"/>
      <dgm:spPr>
        <a:solidFill>
          <a:srgbClr val="00B050"/>
        </a:solidFill>
      </dgm:spPr>
      <dgm:t>
        <a:bodyPr/>
        <a:lstStyle/>
        <a:p>
          <a:r>
            <a:rPr lang="id-ID" sz="4000" b="1" dirty="0" smtClean="0">
              <a:solidFill>
                <a:schemeClr val="tx1"/>
              </a:solidFill>
            </a:rPr>
            <a:t>LEADING SELF</a:t>
          </a:r>
          <a:endParaRPr lang="id-ID" sz="4000" b="1" dirty="0">
            <a:solidFill>
              <a:schemeClr val="tx1"/>
            </a:solidFill>
          </a:endParaRPr>
        </a:p>
      </dgm:t>
    </dgm:pt>
    <dgm:pt modelId="{BFD95CF0-F55C-4583-8FC3-71B8A07EDD59}" type="parTrans" cxnId="{EE85CDD3-EA54-44BD-A123-91CAD5AE4C5B}">
      <dgm:prSet/>
      <dgm:spPr/>
      <dgm:t>
        <a:bodyPr/>
        <a:lstStyle/>
        <a:p>
          <a:endParaRPr lang="id-ID"/>
        </a:p>
      </dgm:t>
    </dgm:pt>
    <dgm:pt modelId="{55B8DF80-156A-4474-AD20-E291D9B499B8}" type="sibTrans" cxnId="{EE85CDD3-EA54-44BD-A123-91CAD5AE4C5B}">
      <dgm:prSet/>
      <dgm:spPr/>
      <dgm:t>
        <a:bodyPr/>
        <a:lstStyle/>
        <a:p>
          <a:endParaRPr lang="id-ID"/>
        </a:p>
      </dgm:t>
    </dgm:pt>
    <dgm:pt modelId="{0CD8B893-034E-4782-940D-6F553897B88A}">
      <dgm:prSet phldrT="[Text]" custT="1"/>
      <dgm:spPr/>
      <dgm:t>
        <a:bodyPr/>
        <a:lstStyle/>
        <a:p>
          <a:r>
            <a:rPr lang="id-ID" sz="4000" b="1" dirty="0" smtClean="0">
              <a:solidFill>
                <a:schemeClr val="tx1"/>
              </a:solidFill>
            </a:rPr>
            <a:t>LEADING UP</a:t>
          </a:r>
          <a:endParaRPr lang="id-ID" sz="4000" b="1" dirty="0">
            <a:solidFill>
              <a:schemeClr val="tx1"/>
            </a:solidFill>
          </a:endParaRPr>
        </a:p>
      </dgm:t>
    </dgm:pt>
    <dgm:pt modelId="{7F37E232-D3E8-4D61-9881-30AB2D6BF18E}" type="parTrans" cxnId="{DEFA6E3B-5158-4E52-817F-9CFDC269EEA0}">
      <dgm:prSet/>
      <dgm:spPr/>
      <dgm:t>
        <a:bodyPr/>
        <a:lstStyle/>
        <a:p>
          <a:endParaRPr lang="id-ID"/>
        </a:p>
      </dgm:t>
    </dgm:pt>
    <dgm:pt modelId="{CCD267A7-ED5B-4994-AC1D-DFFF8F2D6426}" type="sibTrans" cxnId="{DEFA6E3B-5158-4E52-817F-9CFDC269EEA0}">
      <dgm:prSet/>
      <dgm:spPr/>
      <dgm:t>
        <a:bodyPr/>
        <a:lstStyle/>
        <a:p>
          <a:endParaRPr lang="id-ID"/>
        </a:p>
      </dgm:t>
    </dgm:pt>
    <dgm:pt modelId="{B9BEC98E-039C-4D0F-9339-4CE93522BC42}">
      <dgm:prSet phldrT="[Text]" custT="1"/>
      <dgm:spPr>
        <a:solidFill>
          <a:srgbClr val="FFFF00"/>
        </a:solidFill>
      </dgm:spPr>
      <dgm:t>
        <a:bodyPr/>
        <a:lstStyle/>
        <a:p>
          <a:r>
            <a:rPr lang="id-ID" sz="40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LEADING LINE</a:t>
          </a:r>
          <a:endParaRPr lang="id-ID" sz="40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50E79FC-47F5-4931-A402-96B9355E4DFC}" type="parTrans" cxnId="{766AC795-6CAE-4AF3-BAEB-E01DE82E90E5}">
      <dgm:prSet/>
      <dgm:spPr/>
      <dgm:t>
        <a:bodyPr/>
        <a:lstStyle/>
        <a:p>
          <a:endParaRPr lang="id-ID"/>
        </a:p>
      </dgm:t>
    </dgm:pt>
    <dgm:pt modelId="{91A33E98-A6A0-4F13-A869-87A7A5332EB1}" type="sibTrans" cxnId="{766AC795-6CAE-4AF3-BAEB-E01DE82E90E5}">
      <dgm:prSet/>
      <dgm:spPr/>
      <dgm:t>
        <a:bodyPr/>
        <a:lstStyle/>
        <a:p>
          <a:endParaRPr lang="id-ID"/>
        </a:p>
      </dgm:t>
    </dgm:pt>
    <dgm:pt modelId="{7F3B715C-886F-4694-B806-81E036D27BD7}">
      <dgm:prSet phldrT="[Text]" custT="1"/>
      <dgm:spPr>
        <a:solidFill>
          <a:srgbClr val="FF0000"/>
        </a:solidFill>
      </dgm:spPr>
      <dgm:t>
        <a:bodyPr/>
        <a:lstStyle/>
        <a:p>
          <a:r>
            <a:rPr lang="id-ID" sz="4000" dirty="0" smtClean="0"/>
            <a:t>OVERCOME </a:t>
          </a:r>
        </a:p>
        <a:p>
          <a:r>
            <a:rPr lang="id-ID" sz="4000" dirty="0" smtClean="0"/>
            <a:t>THE ENEMY</a:t>
          </a:r>
          <a:endParaRPr lang="id-ID" sz="4000" dirty="0"/>
        </a:p>
      </dgm:t>
    </dgm:pt>
    <dgm:pt modelId="{2DD21B68-44D8-4F60-BE69-7D99155FB91B}" type="parTrans" cxnId="{EFEBC3DA-F83E-4313-BC27-76E11EEAAE2B}">
      <dgm:prSet/>
      <dgm:spPr/>
      <dgm:t>
        <a:bodyPr/>
        <a:lstStyle/>
        <a:p>
          <a:endParaRPr lang="id-ID"/>
        </a:p>
      </dgm:t>
    </dgm:pt>
    <dgm:pt modelId="{5169EC23-9E1F-4071-B3F5-4CB5352A4742}" type="sibTrans" cxnId="{EFEBC3DA-F83E-4313-BC27-76E11EEAAE2B}">
      <dgm:prSet/>
      <dgm:spPr/>
      <dgm:t>
        <a:bodyPr/>
        <a:lstStyle/>
        <a:p>
          <a:endParaRPr lang="id-ID"/>
        </a:p>
      </dgm:t>
    </dgm:pt>
    <dgm:pt modelId="{68D98444-F656-405B-90EA-B880D2E9140A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id-ID" sz="4000" b="1" dirty="0" smtClean="0">
              <a:solidFill>
                <a:schemeClr val="bg1"/>
              </a:solidFill>
            </a:rPr>
            <a:t>LEADING DOWN</a:t>
          </a:r>
          <a:endParaRPr lang="id-ID" sz="4000" b="1" dirty="0">
            <a:solidFill>
              <a:schemeClr val="bg1"/>
            </a:solidFill>
          </a:endParaRPr>
        </a:p>
      </dgm:t>
    </dgm:pt>
    <dgm:pt modelId="{4BAF51B1-1BB7-460E-9855-6D5D6128D257}" type="parTrans" cxnId="{2698BE06-D259-4CBD-9A8D-973AF3436510}">
      <dgm:prSet/>
      <dgm:spPr/>
      <dgm:t>
        <a:bodyPr/>
        <a:lstStyle/>
        <a:p>
          <a:endParaRPr lang="id-ID"/>
        </a:p>
      </dgm:t>
    </dgm:pt>
    <dgm:pt modelId="{7E9C9E5F-C286-4BB0-88F3-F9251B914E28}" type="sibTrans" cxnId="{2698BE06-D259-4CBD-9A8D-973AF3436510}">
      <dgm:prSet/>
      <dgm:spPr/>
      <dgm:t>
        <a:bodyPr/>
        <a:lstStyle/>
        <a:p>
          <a:endParaRPr lang="id-ID"/>
        </a:p>
      </dgm:t>
    </dgm:pt>
    <dgm:pt modelId="{952F675F-60EF-49C6-AE0E-CB5E6D4DD194}" type="pres">
      <dgm:prSet presAssocID="{99C56FBE-C9BA-405E-8FBC-FC0FE25AA8E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9AB6964-FFE7-4F8C-B19B-6D8FA4B91913}" type="pres">
      <dgm:prSet presAssocID="{9F0A7DBC-DB3F-4EC2-9045-5EC1DBB91EB6}" presName="centerShape" presStyleLbl="node0" presStyleIdx="0" presStyleCnt="1" custScaleX="119570" custScaleY="144126"/>
      <dgm:spPr/>
      <dgm:t>
        <a:bodyPr/>
        <a:lstStyle/>
        <a:p>
          <a:endParaRPr lang="id-ID"/>
        </a:p>
      </dgm:t>
    </dgm:pt>
    <dgm:pt modelId="{A52F4A33-F7E3-4D22-8A56-7B2E5BC32B58}" type="pres">
      <dgm:prSet presAssocID="{0CD8B893-034E-4782-940D-6F553897B88A}" presName="node" presStyleLbl="node1" presStyleIdx="0" presStyleCnt="4" custScaleX="17595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BD2598-513C-4EC7-B1EC-1D3687DE2307}" type="pres">
      <dgm:prSet presAssocID="{0CD8B893-034E-4782-940D-6F553897B88A}" presName="dummy" presStyleCnt="0"/>
      <dgm:spPr/>
    </dgm:pt>
    <dgm:pt modelId="{2D3F6ECD-E5B1-49A7-BE9B-85A54F93ABFE}" type="pres">
      <dgm:prSet presAssocID="{CCD267A7-ED5B-4994-AC1D-DFFF8F2D6426}" presName="sibTrans" presStyleLbl="sibTrans2D1" presStyleIdx="0" presStyleCnt="4" custScaleX="170992"/>
      <dgm:spPr/>
      <dgm:t>
        <a:bodyPr/>
        <a:lstStyle/>
        <a:p>
          <a:endParaRPr lang="id-ID"/>
        </a:p>
      </dgm:t>
    </dgm:pt>
    <dgm:pt modelId="{53777C1E-D512-449D-BE30-62F95F5B5C7E}" type="pres">
      <dgm:prSet presAssocID="{B9BEC98E-039C-4D0F-9339-4CE93522BC42}" presName="node" presStyleLbl="node1" presStyleIdx="1" presStyleCnt="4" custScaleX="205001" custRadScaleRad="11536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4280F0F-1131-4C86-B930-8718B522D0F8}" type="pres">
      <dgm:prSet presAssocID="{B9BEC98E-039C-4D0F-9339-4CE93522BC42}" presName="dummy" presStyleCnt="0"/>
      <dgm:spPr/>
    </dgm:pt>
    <dgm:pt modelId="{C2937C39-3DEB-4874-9A34-75EB856B3C3B}" type="pres">
      <dgm:prSet presAssocID="{91A33E98-A6A0-4F13-A869-87A7A5332EB1}" presName="sibTrans" presStyleLbl="sibTrans2D1" presStyleIdx="1" presStyleCnt="4" custScaleX="170474"/>
      <dgm:spPr/>
      <dgm:t>
        <a:bodyPr/>
        <a:lstStyle/>
        <a:p>
          <a:endParaRPr lang="id-ID"/>
        </a:p>
      </dgm:t>
    </dgm:pt>
    <dgm:pt modelId="{E447B5D7-ECFB-4BFC-8F9D-E995AF606E3F}" type="pres">
      <dgm:prSet presAssocID="{7F3B715C-886F-4694-B806-81E036D27BD7}" presName="node" presStyleLbl="node1" presStyleIdx="2" presStyleCnt="4" custScaleX="29432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535621-B53D-487A-AE77-13B24BA8331B}" type="pres">
      <dgm:prSet presAssocID="{7F3B715C-886F-4694-B806-81E036D27BD7}" presName="dummy" presStyleCnt="0"/>
      <dgm:spPr/>
    </dgm:pt>
    <dgm:pt modelId="{FA0492BC-6CA1-44CA-8238-29FA0D4FE0CB}" type="pres">
      <dgm:prSet presAssocID="{5169EC23-9E1F-4071-B3F5-4CB5352A4742}" presName="sibTrans" presStyleLbl="sibTrans2D1" presStyleIdx="2" presStyleCnt="4"/>
      <dgm:spPr/>
      <dgm:t>
        <a:bodyPr/>
        <a:lstStyle/>
        <a:p>
          <a:endParaRPr lang="id-ID"/>
        </a:p>
      </dgm:t>
    </dgm:pt>
    <dgm:pt modelId="{1B82F2FA-4B7C-4774-BC39-80A9FEBB0820}" type="pres">
      <dgm:prSet presAssocID="{68D98444-F656-405B-90EA-B880D2E9140A}" presName="node" presStyleLbl="node1" presStyleIdx="3" presStyleCnt="4" custScaleX="216984" custRadScaleRad="112730" custRadScaleInc="-7460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F2C7308-89E2-40FC-8996-E91A96553A64}" type="pres">
      <dgm:prSet presAssocID="{68D98444-F656-405B-90EA-B880D2E9140A}" presName="dummy" presStyleCnt="0"/>
      <dgm:spPr/>
    </dgm:pt>
    <dgm:pt modelId="{9D24C6C6-8F5D-4348-935D-3CC7A8DD4EF8}" type="pres">
      <dgm:prSet presAssocID="{7E9C9E5F-C286-4BB0-88F3-F9251B914E28}" presName="sibTrans" presStyleLbl="sibTrans2D1" presStyleIdx="3" presStyleCnt="4"/>
      <dgm:spPr/>
      <dgm:t>
        <a:bodyPr/>
        <a:lstStyle/>
        <a:p>
          <a:endParaRPr lang="id-ID"/>
        </a:p>
      </dgm:t>
    </dgm:pt>
  </dgm:ptLst>
  <dgm:cxnLst>
    <dgm:cxn modelId="{AE942B8D-58BF-4330-A0C7-02DBEA9DCDDD}" type="presOf" srcId="{68D98444-F656-405B-90EA-B880D2E9140A}" destId="{1B82F2FA-4B7C-4774-BC39-80A9FEBB0820}" srcOrd="0" destOrd="0" presId="urn:microsoft.com/office/officeart/2005/8/layout/radial6"/>
    <dgm:cxn modelId="{D714006E-8CB6-4FE4-90EA-2651366F3CCD}" type="presOf" srcId="{0CD8B893-034E-4782-940D-6F553897B88A}" destId="{A52F4A33-F7E3-4D22-8A56-7B2E5BC32B58}" srcOrd="0" destOrd="0" presId="urn:microsoft.com/office/officeart/2005/8/layout/radial6"/>
    <dgm:cxn modelId="{2698BE06-D259-4CBD-9A8D-973AF3436510}" srcId="{9F0A7DBC-DB3F-4EC2-9045-5EC1DBB91EB6}" destId="{68D98444-F656-405B-90EA-B880D2E9140A}" srcOrd="3" destOrd="0" parTransId="{4BAF51B1-1BB7-460E-9855-6D5D6128D257}" sibTransId="{7E9C9E5F-C286-4BB0-88F3-F9251B914E28}"/>
    <dgm:cxn modelId="{3D2AD451-C6F6-4E44-AC71-CA58159D982E}" type="presOf" srcId="{9F0A7DBC-DB3F-4EC2-9045-5EC1DBB91EB6}" destId="{79AB6964-FFE7-4F8C-B19B-6D8FA4B91913}" srcOrd="0" destOrd="0" presId="urn:microsoft.com/office/officeart/2005/8/layout/radial6"/>
    <dgm:cxn modelId="{D4A227FE-AAA9-4731-A22D-B950F95E4DE8}" type="presOf" srcId="{B9BEC98E-039C-4D0F-9339-4CE93522BC42}" destId="{53777C1E-D512-449D-BE30-62F95F5B5C7E}" srcOrd="0" destOrd="0" presId="urn:microsoft.com/office/officeart/2005/8/layout/radial6"/>
    <dgm:cxn modelId="{EFEBC3DA-F83E-4313-BC27-76E11EEAAE2B}" srcId="{9F0A7DBC-DB3F-4EC2-9045-5EC1DBB91EB6}" destId="{7F3B715C-886F-4694-B806-81E036D27BD7}" srcOrd="2" destOrd="0" parTransId="{2DD21B68-44D8-4F60-BE69-7D99155FB91B}" sibTransId="{5169EC23-9E1F-4071-B3F5-4CB5352A4742}"/>
    <dgm:cxn modelId="{284FADF5-C388-42EA-9690-D012A0894E8D}" type="presOf" srcId="{7F3B715C-886F-4694-B806-81E036D27BD7}" destId="{E447B5D7-ECFB-4BFC-8F9D-E995AF606E3F}" srcOrd="0" destOrd="0" presId="urn:microsoft.com/office/officeart/2005/8/layout/radial6"/>
    <dgm:cxn modelId="{EE85CDD3-EA54-44BD-A123-91CAD5AE4C5B}" srcId="{99C56FBE-C9BA-405E-8FBC-FC0FE25AA8E0}" destId="{9F0A7DBC-DB3F-4EC2-9045-5EC1DBB91EB6}" srcOrd="0" destOrd="0" parTransId="{BFD95CF0-F55C-4583-8FC3-71B8A07EDD59}" sibTransId="{55B8DF80-156A-4474-AD20-E291D9B499B8}"/>
    <dgm:cxn modelId="{22F8D4B8-6440-4351-AE43-45126128FA6B}" type="presOf" srcId="{5169EC23-9E1F-4071-B3F5-4CB5352A4742}" destId="{FA0492BC-6CA1-44CA-8238-29FA0D4FE0CB}" srcOrd="0" destOrd="0" presId="urn:microsoft.com/office/officeart/2005/8/layout/radial6"/>
    <dgm:cxn modelId="{D5B19A41-24BB-45FB-A9BB-79B0F6ADA513}" type="presOf" srcId="{7E9C9E5F-C286-4BB0-88F3-F9251B914E28}" destId="{9D24C6C6-8F5D-4348-935D-3CC7A8DD4EF8}" srcOrd="0" destOrd="0" presId="urn:microsoft.com/office/officeart/2005/8/layout/radial6"/>
    <dgm:cxn modelId="{A9DA3C82-9C68-4387-8E45-2640BD4A9A60}" type="presOf" srcId="{CCD267A7-ED5B-4994-AC1D-DFFF8F2D6426}" destId="{2D3F6ECD-E5B1-49A7-BE9B-85A54F93ABFE}" srcOrd="0" destOrd="0" presId="urn:microsoft.com/office/officeart/2005/8/layout/radial6"/>
    <dgm:cxn modelId="{6D6B8E60-1D6A-4F67-81CC-9823D958A79F}" type="presOf" srcId="{99C56FBE-C9BA-405E-8FBC-FC0FE25AA8E0}" destId="{952F675F-60EF-49C6-AE0E-CB5E6D4DD194}" srcOrd="0" destOrd="0" presId="urn:microsoft.com/office/officeart/2005/8/layout/radial6"/>
    <dgm:cxn modelId="{DEFA6E3B-5158-4E52-817F-9CFDC269EEA0}" srcId="{9F0A7DBC-DB3F-4EC2-9045-5EC1DBB91EB6}" destId="{0CD8B893-034E-4782-940D-6F553897B88A}" srcOrd="0" destOrd="0" parTransId="{7F37E232-D3E8-4D61-9881-30AB2D6BF18E}" sibTransId="{CCD267A7-ED5B-4994-AC1D-DFFF8F2D6426}"/>
    <dgm:cxn modelId="{766AC795-6CAE-4AF3-BAEB-E01DE82E90E5}" srcId="{9F0A7DBC-DB3F-4EC2-9045-5EC1DBB91EB6}" destId="{B9BEC98E-039C-4D0F-9339-4CE93522BC42}" srcOrd="1" destOrd="0" parTransId="{150E79FC-47F5-4931-A402-96B9355E4DFC}" sibTransId="{91A33E98-A6A0-4F13-A869-87A7A5332EB1}"/>
    <dgm:cxn modelId="{A667F055-EB48-4182-B8D8-9B10760448F4}" type="presOf" srcId="{91A33E98-A6A0-4F13-A869-87A7A5332EB1}" destId="{C2937C39-3DEB-4874-9A34-75EB856B3C3B}" srcOrd="0" destOrd="0" presId="urn:microsoft.com/office/officeart/2005/8/layout/radial6"/>
    <dgm:cxn modelId="{1A1AC387-026B-43D6-A466-D661CB0D5A40}" type="presParOf" srcId="{952F675F-60EF-49C6-AE0E-CB5E6D4DD194}" destId="{79AB6964-FFE7-4F8C-B19B-6D8FA4B91913}" srcOrd="0" destOrd="0" presId="urn:microsoft.com/office/officeart/2005/8/layout/radial6"/>
    <dgm:cxn modelId="{1C07CE8C-B9A4-4DB1-A947-778C44E53066}" type="presParOf" srcId="{952F675F-60EF-49C6-AE0E-CB5E6D4DD194}" destId="{A52F4A33-F7E3-4D22-8A56-7B2E5BC32B58}" srcOrd="1" destOrd="0" presId="urn:microsoft.com/office/officeart/2005/8/layout/radial6"/>
    <dgm:cxn modelId="{1C36507A-9AFC-44E2-BD98-E01B9F4F585A}" type="presParOf" srcId="{952F675F-60EF-49C6-AE0E-CB5E6D4DD194}" destId="{41BD2598-513C-4EC7-B1EC-1D3687DE2307}" srcOrd="2" destOrd="0" presId="urn:microsoft.com/office/officeart/2005/8/layout/radial6"/>
    <dgm:cxn modelId="{68E84E74-E041-4864-8A70-203349ACC31C}" type="presParOf" srcId="{952F675F-60EF-49C6-AE0E-CB5E6D4DD194}" destId="{2D3F6ECD-E5B1-49A7-BE9B-85A54F93ABFE}" srcOrd="3" destOrd="0" presId="urn:microsoft.com/office/officeart/2005/8/layout/radial6"/>
    <dgm:cxn modelId="{094D02FA-756C-47B9-AF31-173E899C4D50}" type="presParOf" srcId="{952F675F-60EF-49C6-AE0E-CB5E6D4DD194}" destId="{53777C1E-D512-449D-BE30-62F95F5B5C7E}" srcOrd="4" destOrd="0" presId="urn:microsoft.com/office/officeart/2005/8/layout/radial6"/>
    <dgm:cxn modelId="{E05D5F63-E045-4088-BA04-9BA12E5B6E0A}" type="presParOf" srcId="{952F675F-60EF-49C6-AE0E-CB5E6D4DD194}" destId="{74280F0F-1131-4C86-B930-8718B522D0F8}" srcOrd="5" destOrd="0" presId="urn:microsoft.com/office/officeart/2005/8/layout/radial6"/>
    <dgm:cxn modelId="{5CACDA56-F8D3-4639-9873-FDB8880E9644}" type="presParOf" srcId="{952F675F-60EF-49C6-AE0E-CB5E6D4DD194}" destId="{C2937C39-3DEB-4874-9A34-75EB856B3C3B}" srcOrd="6" destOrd="0" presId="urn:microsoft.com/office/officeart/2005/8/layout/radial6"/>
    <dgm:cxn modelId="{09270D52-4FC7-48CE-8C47-13D0D5E8C714}" type="presParOf" srcId="{952F675F-60EF-49C6-AE0E-CB5E6D4DD194}" destId="{E447B5D7-ECFB-4BFC-8F9D-E995AF606E3F}" srcOrd="7" destOrd="0" presId="urn:microsoft.com/office/officeart/2005/8/layout/radial6"/>
    <dgm:cxn modelId="{E9F8F60A-BA44-4BE3-A8B0-21C8B1D6FF99}" type="presParOf" srcId="{952F675F-60EF-49C6-AE0E-CB5E6D4DD194}" destId="{F3535621-B53D-487A-AE77-13B24BA8331B}" srcOrd="8" destOrd="0" presId="urn:microsoft.com/office/officeart/2005/8/layout/radial6"/>
    <dgm:cxn modelId="{D2170CCA-FA64-4F4E-9EB7-42F538F7952D}" type="presParOf" srcId="{952F675F-60EF-49C6-AE0E-CB5E6D4DD194}" destId="{FA0492BC-6CA1-44CA-8238-29FA0D4FE0CB}" srcOrd="9" destOrd="0" presId="urn:microsoft.com/office/officeart/2005/8/layout/radial6"/>
    <dgm:cxn modelId="{744D4B8E-2BC3-4EF3-BC5D-B3042C6EDBD1}" type="presParOf" srcId="{952F675F-60EF-49C6-AE0E-CB5E6D4DD194}" destId="{1B82F2FA-4B7C-4774-BC39-80A9FEBB0820}" srcOrd="10" destOrd="0" presId="urn:microsoft.com/office/officeart/2005/8/layout/radial6"/>
    <dgm:cxn modelId="{7B2EC4FD-3E65-4757-BB50-BEF1FC41AF2D}" type="presParOf" srcId="{952F675F-60EF-49C6-AE0E-CB5E6D4DD194}" destId="{BF2C7308-89E2-40FC-8996-E91A96553A64}" srcOrd="11" destOrd="0" presId="urn:microsoft.com/office/officeart/2005/8/layout/radial6"/>
    <dgm:cxn modelId="{9410C54A-51DB-4008-BF23-929DC7AA922F}" type="presParOf" srcId="{952F675F-60EF-49C6-AE0E-CB5E6D4DD194}" destId="{9D24C6C6-8F5D-4348-935D-3CC7A8DD4EF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59EF8D-3CE8-42BC-BC29-49555B6DB8A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9EF51A8-8913-4DBA-8272-BBF67C9A14FF}">
      <dgm:prSet phldrT="[Text]"/>
      <dgm:spPr>
        <a:solidFill>
          <a:srgbClr val="FF0000"/>
        </a:solidFill>
      </dgm:spPr>
      <dgm:t>
        <a:bodyPr/>
        <a:lstStyle/>
        <a:p>
          <a:r>
            <a:rPr lang="id-ID" dirty="0" smtClean="0"/>
            <a:t>MELAWAN ARUS</a:t>
          </a:r>
          <a:endParaRPr lang="id-ID" dirty="0"/>
        </a:p>
      </dgm:t>
    </dgm:pt>
    <dgm:pt modelId="{3F4B3C3C-6B7E-4827-974A-158C7AC18E68}" type="parTrans" cxnId="{9AF3EDEE-6547-4414-9574-F41036833C74}">
      <dgm:prSet/>
      <dgm:spPr/>
      <dgm:t>
        <a:bodyPr/>
        <a:lstStyle/>
        <a:p>
          <a:endParaRPr lang="id-ID"/>
        </a:p>
      </dgm:t>
    </dgm:pt>
    <dgm:pt modelId="{6EB0E276-E777-4A2B-A2CA-6833A7AA691C}" type="sibTrans" cxnId="{9AF3EDEE-6547-4414-9574-F41036833C74}">
      <dgm:prSet/>
      <dgm:spPr/>
      <dgm:t>
        <a:bodyPr/>
        <a:lstStyle/>
        <a:p>
          <a:endParaRPr lang="id-ID"/>
        </a:p>
      </dgm:t>
    </dgm:pt>
    <dgm:pt modelId="{7D5A3AF3-5B0C-4E42-B519-CD177D3EBE29}">
      <dgm:prSet phldrT="[Text]" custT="1"/>
      <dgm:spPr>
        <a:solidFill>
          <a:srgbClr val="FF3300"/>
        </a:solidFill>
      </dgm:spPr>
      <dgm:t>
        <a:bodyPr/>
        <a:lstStyle/>
        <a:p>
          <a:pPr algn="ctr"/>
          <a:r>
            <a:rPr lang="id-ID" sz="4000" dirty="0" smtClean="0">
              <a:solidFill>
                <a:schemeClr val="bg1"/>
              </a:solidFill>
            </a:rPr>
            <a:t>BERANI </a:t>
          </a:r>
        </a:p>
        <a:p>
          <a:pPr algn="ctr"/>
          <a:r>
            <a:rPr lang="id-ID" sz="4000" dirty="0" smtClean="0">
              <a:solidFill>
                <a:schemeClr val="bg1"/>
              </a:solidFill>
            </a:rPr>
            <a:t>TAMPIL BEDA</a:t>
          </a:r>
        </a:p>
        <a:p>
          <a:pPr algn="ctr"/>
          <a:r>
            <a:rPr lang="id-ID" sz="4000" dirty="0" smtClean="0">
              <a:solidFill>
                <a:schemeClr val="bg1"/>
              </a:solidFill>
            </a:rPr>
            <a:t>SECARA POSITIF</a:t>
          </a:r>
          <a:endParaRPr lang="id-ID" sz="4000" dirty="0">
            <a:solidFill>
              <a:schemeClr val="bg1"/>
            </a:solidFill>
          </a:endParaRPr>
        </a:p>
      </dgm:t>
    </dgm:pt>
    <dgm:pt modelId="{27B49C99-BFDA-4CC6-9850-7BCBBC1A0F08}" type="parTrans" cxnId="{8EDAA270-22B9-4D5C-91C4-D04943E82437}">
      <dgm:prSet/>
      <dgm:spPr/>
      <dgm:t>
        <a:bodyPr/>
        <a:lstStyle/>
        <a:p>
          <a:endParaRPr lang="id-ID"/>
        </a:p>
      </dgm:t>
    </dgm:pt>
    <dgm:pt modelId="{7582FD71-C302-4414-96CC-D4A28C7CE081}" type="sibTrans" cxnId="{8EDAA270-22B9-4D5C-91C4-D04943E82437}">
      <dgm:prSet/>
      <dgm:spPr/>
      <dgm:t>
        <a:bodyPr/>
        <a:lstStyle/>
        <a:p>
          <a:endParaRPr lang="id-ID"/>
        </a:p>
      </dgm:t>
    </dgm:pt>
    <dgm:pt modelId="{E7957E49-D8EC-45B1-8043-47E9D69D78B2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MEMIMPIN </a:t>
          </a:r>
          <a:endParaRPr lang="id-ID" dirty="0"/>
        </a:p>
      </dgm:t>
    </dgm:pt>
    <dgm:pt modelId="{5C122C1A-FDB8-4663-A7C8-625A8327B36A}" type="parTrans" cxnId="{9DBDE69E-4CAB-4B4A-872E-B8E45E84A715}">
      <dgm:prSet/>
      <dgm:spPr/>
      <dgm:t>
        <a:bodyPr/>
        <a:lstStyle/>
        <a:p>
          <a:endParaRPr lang="id-ID"/>
        </a:p>
      </dgm:t>
    </dgm:pt>
    <dgm:pt modelId="{F1453733-FEF9-4EC3-83ED-D7F89BFD34EF}" type="sibTrans" cxnId="{9DBDE69E-4CAB-4B4A-872E-B8E45E84A715}">
      <dgm:prSet/>
      <dgm:spPr/>
      <dgm:t>
        <a:bodyPr/>
        <a:lstStyle/>
        <a:p>
          <a:endParaRPr lang="id-ID"/>
        </a:p>
      </dgm:t>
    </dgm:pt>
    <dgm:pt modelId="{72648737-187A-42E4-82A8-97FE0B3D748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id-ID" sz="3600" dirty="0" smtClean="0"/>
            <a:t>1.DIRI SENDIRI</a:t>
          </a:r>
        </a:p>
        <a:p>
          <a:pPr algn="ctr"/>
          <a:r>
            <a:rPr lang="id-ID" sz="3600" dirty="0" smtClean="0"/>
            <a:t>2.REKAN-REKAN</a:t>
          </a:r>
        </a:p>
        <a:p>
          <a:pPr algn="ctr"/>
          <a:r>
            <a:rPr lang="id-ID" sz="3600" dirty="0" smtClean="0"/>
            <a:t>3.ANGGOTA</a:t>
          </a:r>
        </a:p>
        <a:p>
          <a:pPr algn="ctr"/>
          <a:r>
            <a:rPr lang="id-ID" sz="3600" dirty="0" smtClean="0"/>
            <a:t>4.YANG DI ATAS KITA</a:t>
          </a:r>
        </a:p>
        <a:p>
          <a:pPr algn="ctr"/>
          <a:r>
            <a:rPr lang="id-ID" sz="3600" dirty="0" smtClean="0"/>
            <a:t>5.PENGHALANG</a:t>
          </a:r>
        </a:p>
      </dgm:t>
    </dgm:pt>
    <dgm:pt modelId="{1A5380EE-E351-4B6B-AF52-6271590F98F6}" type="parTrans" cxnId="{67A76C3B-AE64-415D-9AD9-04D30BDB18E7}">
      <dgm:prSet/>
      <dgm:spPr/>
      <dgm:t>
        <a:bodyPr/>
        <a:lstStyle/>
        <a:p>
          <a:endParaRPr lang="id-ID"/>
        </a:p>
      </dgm:t>
    </dgm:pt>
    <dgm:pt modelId="{5203B49B-A58E-426A-A1C6-8DB144B56994}" type="sibTrans" cxnId="{67A76C3B-AE64-415D-9AD9-04D30BDB18E7}">
      <dgm:prSet/>
      <dgm:spPr/>
      <dgm:t>
        <a:bodyPr/>
        <a:lstStyle/>
        <a:p>
          <a:endParaRPr lang="id-ID"/>
        </a:p>
      </dgm:t>
    </dgm:pt>
    <dgm:pt modelId="{8D437607-F110-42D3-BDEE-7FDDB97700BF}">
      <dgm:prSet phldrT="[Text]" custT="1"/>
      <dgm:spPr/>
      <dgm:t>
        <a:bodyPr/>
        <a:lstStyle/>
        <a:p>
          <a:pPr algn="ctr"/>
          <a:r>
            <a:rPr lang="id-ID" sz="3600" dirty="0" smtClean="0"/>
            <a:t>MENCAPAI TUJUAN</a:t>
          </a:r>
        </a:p>
        <a:p>
          <a:pPr algn="ctr"/>
          <a:r>
            <a:rPr lang="id-ID" sz="3600" dirty="0" smtClean="0"/>
            <a:t>ILAHI</a:t>
          </a:r>
          <a:endParaRPr lang="id-ID" sz="3600" dirty="0"/>
        </a:p>
      </dgm:t>
    </dgm:pt>
    <dgm:pt modelId="{575B13C5-E9F5-4FB7-89B0-F880E05687C2}" type="parTrans" cxnId="{3EBCD278-DBEE-448C-B2F9-517BB5B95DB9}">
      <dgm:prSet/>
      <dgm:spPr/>
      <dgm:t>
        <a:bodyPr/>
        <a:lstStyle/>
        <a:p>
          <a:endParaRPr lang="id-ID"/>
        </a:p>
      </dgm:t>
    </dgm:pt>
    <dgm:pt modelId="{93CF5F63-7656-4CA3-B3B3-F8D702CB3072}" type="sibTrans" cxnId="{3EBCD278-DBEE-448C-B2F9-517BB5B95DB9}">
      <dgm:prSet/>
      <dgm:spPr/>
      <dgm:t>
        <a:bodyPr/>
        <a:lstStyle/>
        <a:p>
          <a:endParaRPr lang="id-ID"/>
        </a:p>
      </dgm:t>
    </dgm:pt>
    <dgm:pt modelId="{3E02911E-60F4-48A6-BB08-F37F32BF45FE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id-ID" dirty="0" smtClean="0"/>
            <a:t>YANG BERBEDA DENGAN ARUS DUNIA</a:t>
          </a:r>
        </a:p>
        <a:p>
          <a:pPr algn="ctr"/>
          <a:endParaRPr lang="id-ID" dirty="0" smtClean="0"/>
        </a:p>
        <a:p>
          <a:pPr algn="ctr"/>
          <a:r>
            <a:rPr lang="id-ID" dirty="0" smtClean="0"/>
            <a:t>UNTUK KERAJAAN SORGA</a:t>
          </a:r>
        </a:p>
        <a:p>
          <a:pPr algn="ctr"/>
          <a:r>
            <a:rPr lang="id-ID" dirty="0" smtClean="0"/>
            <a:t>DITEGAKKAN</a:t>
          </a:r>
          <a:endParaRPr lang="id-ID" dirty="0"/>
        </a:p>
      </dgm:t>
    </dgm:pt>
    <dgm:pt modelId="{FB759A87-42AD-4527-BDB5-F5FE7B155F56}" type="parTrans" cxnId="{52DD0E70-865A-4DAB-A0AA-1A31B48AF382}">
      <dgm:prSet/>
      <dgm:spPr/>
      <dgm:t>
        <a:bodyPr/>
        <a:lstStyle/>
        <a:p>
          <a:endParaRPr lang="id-ID"/>
        </a:p>
      </dgm:t>
    </dgm:pt>
    <dgm:pt modelId="{9A2BEF3C-59ED-4515-8A1A-7E0EACCCEA05}" type="sibTrans" cxnId="{52DD0E70-865A-4DAB-A0AA-1A31B48AF382}">
      <dgm:prSet/>
      <dgm:spPr/>
      <dgm:t>
        <a:bodyPr/>
        <a:lstStyle/>
        <a:p>
          <a:endParaRPr lang="id-ID"/>
        </a:p>
      </dgm:t>
    </dgm:pt>
    <dgm:pt modelId="{02DD70D6-BC2F-4589-9CBA-28BB363E2EDA}" type="pres">
      <dgm:prSet presAssocID="{6159EF8D-3CE8-42BC-BC29-49555B6DB8A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A8BFF8C6-CEC7-4F94-8E9C-2037D11905AA}" type="pres">
      <dgm:prSet presAssocID="{99EF51A8-8913-4DBA-8272-BBF67C9A14FF}" presName="parentText1" presStyleLbl="node1" presStyleIdx="0" presStyleCnt="3" custLinFactNeighborX="-145" custLinFactNeighborY="-2743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FB78BD9-AED8-435D-9C34-8048AD607919}" type="pres">
      <dgm:prSet presAssocID="{99EF51A8-8913-4DBA-8272-BBF67C9A14F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376F38-DD65-4D9B-95E9-2AE2FED5A8A7}" type="pres">
      <dgm:prSet presAssocID="{E7957E49-D8EC-45B1-8043-47E9D69D78B2}" presName="parentText2" presStyleLbl="node1" presStyleIdx="1" presStyleCnt="3" custLinFactNeighborX="629" custLinFactNeighborY="-1778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41B936A-1D25-4CBF-84EF-B4EB543BF0F9}" type="pres">
      <dgm:prSet presAssocID="{E7957E49-D8EC-45B1-8043-47E9D69D78B2}" presName="childText2" presStyleLbl="solidAlignAcc1" presStyleIdx="1" presStyleCnt="3" custScaleY="1228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CBC299A-A71C-42CB-B1EC-DAAF44883CA7}" type="pres">
      <dgm:prSet presAssocID="{8D437607-F110-42D3-BDEE-7FDDB97700BF}" presName="parentText3" presStyleLbl="node1" presStyleIdx="2" presStyleCnt="3" custScaleX="101510" custScaleY="16142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3BCAC31-832B-44CE-9151-80D0E330CC8F}" type="pres">
      <dgm:prSet presAssocID="{8D437607-F110-42D3-BDEE-7FDDB97700B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2DD0E70-865A-4DAB-A0AA-1A31B48AF382}" srcId="{8D437607-F110-42D3-BDEE-7FDDB97700BF}" destId="{3E02911E-60F4-48A6-BB08-F37F32BF45FE}" srcOrd="0" destOrd="0" parTransId="{FB759A87-42AD-4527-BDB5-F5FE7B155F56}" sibTransId="{9A2BEF3C-59ED-4515-8A1A-7E0EACCCEA05}"/>
    <dgm:cxn modelId="{8A07D9EA-8EE4-4BA4-ACE9-C799E4FE2FD2}" type="presOf" srcId="{99EF51A8-8913-4DBA-8272-BBF67C9A14FF}" destId="{A8BFF8C6-CEC7-4F94-8E9C-2037D11905AA}" srcOrd="0" destOrd="0" presId="urn:microsoft.com/office/officeart/2009/3/layout/IncreasingArrowsProcess"/>
    <dgm:cxn modelId="{9DBDE69E-4CAB-4B4A-872E-B8E45E84A715}" srcId="{6159EF8D-3CE8-42BC-BC29-49555B6DB8A1}" destId="{E7957E49-D8EC-45B1-8043-47E9D69D78B2}" srcOrd="1" destOrd="0" parTransId="{5C122C1A-FDB8-4663-A7C8-625A8327B36A}" sibTransId="{F1453733-FEF9-4EC3-83ED-D7F89BFD34EF}"/>
    <dgm:cxn modelId="{8AE043B9-3486-44CE-A06D-AC75C7227732}" type="presOf" srcId="{6159EF8D-3CE8-42BC-BC29-49555B6DB8A1}" destId="{02DD70D6-BC2F-4589-9CBA-28BB363E2EDA}" srcOrd="0" destOrd="0" presId="urn:microsoft.com/office/officeart/2009/3/layout/IncreasingArrowsProcess"/>
    <dgm:cxn modelId="{9AF3EDEE-6547-4414-9574-F41036833C74}" srcId="{6159EF8D-3CE8-42BC-BC29-49555B6DB8A1}" destId="{99EF51A8-8913-4DBA-8272-BBF67C9A14FF}" srcOrd="0" destOrd="0" parTransId="{3F4B3C3C-6B7E-4827-974A-158C7AC18E68}" sibTransId="{6EB0E276-E777-4A2B-A2CA-6833A7AA691C}"/>
    <dgm:cxn modelId="{58401DE4-0FA6-49F1-BF8F-AD0B2EA49CF7}" type="presOf" srcId="{3E02911E-60F4-48A6-BB08-F37F32BF45FE}" destId="{33BCAC31-832B-44CE-9151-80D0E330CC8F}" srcOrd="0" destOrd="0" presId="urn:microsoft.com/office/officeart/2009/3/layout/IncreasingArrowsProcess"/>
    <dgm:cxn modelId="{CDF1F9FB-AE12-40B7-B41D-945BFE190179}" type="presOf" srcId="{72648737-187A-42E4-82A8-97FE0B3D7480}" destId="{B41B936A-1D25-4CBF-84EF-B4EB543BF0F9}" srcOrd="0" destOrd="0" presId="urn:microsoft.com/office/officeart/2009/3/layout/IncreasingArrowsProcess"/>
    <dgm:cxn modelId="{67A76C3B-AE64-415D-9AD9-04D30BDB18E7}" srcId="{E7957E49-D8EC-45B1-8043-47E9D69D78B2}" destId="{72648737-187A-42E4-82A8-97FE0B3D7480}" srcOrd="0" destOrd="0" parTransId="{1A5380EE-E351-4B6B-AF52-6271590F98F6}" sibTransId="{5203B49B-A58E-426A-A1C6-8DB144B56994}"/>
    <dgm:cxn modelId="{6C8BF260-4551-4691-B3DC-CFBD88BB91D3}" type="presOf" srcId="{7D5A3AF3-5B0C-4E42-B519-CD177D3EBE29}" destId="{3FB78BD9-AED8-435D-9C34-8048AD607919}" srcOrd="0" destOrd="0" presId="urn:microsoft.com/office/officeart/2009/3/layout/IncreasingArrowsProcess"/>
    <dgm:cxn modelId="{B86068D6-CA9A-4E84-B096-7B8AA065AFDB}" type="presOf" srcId="{E7957E49-D8EC-45B1-8043-47E9D69D78B2}" destId="{5B376F38-DD65-4D9B-95E9-2AE2FED5A8A7}" srcOrd="0" destOrd="0" presId="urn:microsoft.com/office/officeart/2009/3/layout/IncreasingArrowsProcess"/>
    <dgm:cxn modelId="{29DEF893-F42F-41A7-9A5D-66A22C39A5DB}" type="presOf" srcId="{8D437607-F110-42D3-BDEE-7FDDB97700BF}" destId="{7CBC299A-A71C-42CB-B1EC-DAAF44883CA7}" srcOrd="0" destOrd="0" presId="urn:microsoft.com/office/officeart/2009/3/layout/IncreasingArrowsProcess"/>
    <dgm:cxn modelId="{8EDAA270-22B9-4D5C-91C4-D04943E82437}" srcId="{99EF51A8-8913-4DBA-8272-BBF67C9A14FF}" destId="{7D5A3AF3-5B0C-4E42-B519-CD177D3EBE29}" srcOrd="0" destOrd="0" parTransId="{27B49C99-BFDA-4CC6-9850-7BCBBC1A0F08}" sibTransId="{7582FD71-C302-4414-96CC-D4A28C7CE081}"/>
    <dgm:cxn modelId="{3EBCD278-DBEE-448C-B2F9-517BB5B95DB9}" srcId="{6159EF8D-3CE8-42BC-BC29-49555B6DB8A1}" destId="{8D437607-F110-42D3-BDEE-7FDDB97700BF}" srcOrd="2" destOrd="0" parTransId="{575B13C5-E9F5-4FB7-89B0-F880E05687C2}" sibTransId="{93CF5F63-7656-4CA3-B3B3-F8D702CB3072}"/>
    <dgm:cxn modelId="{42F343DF-9AED-40FC-AB21-FC3FFAC6F34E}" type="presParOf" srcId="{02DD70D6-BC2F-4589-9CBA-28BB363E2EDA}" destId="{A8BFF8C6-CEC7-4F94-8E9C-2037D11905AA}" srcOrd="0" destOrd="0" presId="urn:microsoft.com/office/officeart/2009/3/layout/IncreasingArrowsProcess"/>
    <dgm:cxn modelId="{46EFEE43-6200-4D78-8CE8-6EFF0F22DF37}" type="presParOf" srcId="{02DD70D6-BC2F-4589-9CBA-28BB363E2EDA}" destId="{3FB78BD9-AED8-435D-9C34-8048AD607919}" srcOrd="1" destOrd="0" presId="urn:microsoft.com/office/officeart/2009/3/layout/IncreasingArrowsProcess"/>
    <dgm:cxn modelId="{8CD92E3D-A74C-47EC-9FA5-C9824A0D5C6A}" type="presParOf" srcId="{02DD70D6-BC2F-4589-9CBA-28BB363E2EDA}" destId="{5B376F38-DD65-4D9B-95E9-2AE2FED5A8A7}" srcOrd="2" destOrd="0" presId="urn:microsoft.com/office/officeart/2009/3/layout/IncreasingArrowsProcess"/>
    <dgm:cxn modelId="{1F3C15EA-8AA7-4B71-9B3C-54C159655A44}" type="presParOf" srcId="{02DD70D6-BC2F-4589-9CBA-28BB363E2EDA}" destId="{B41B936A-1D25-4CBF-84EF-B4EB543BF0F9}" srcOrd="3" destOrd="0" presId="urn:microsoft.com/office/officeart/2009/3/layout/IncreasingArrowsProcess"/>
    <dgm:cxn modelId="{EEA41667-BDD8-4876-BD6A-0E249B085DD9}" type="presParOf" srcId="{02DD70D6-BC2F-4589-9CBA-28BB363E2EDA}" destId="{7CBC299A-A71C-42CB-B1EC-DAAF44883CA7}" srcOrd="4" destOrd="0" presId="urn:microsoft.com/office/officeart/2009/3/layout/IncreasingArrowsProcess"/>
    <dgm:cxn modelId="{C712085C-D3B0-411F-B951-E0D9662C8C38}" type="presParOf" srcId="{02DD70D6-BC2F-4589-9CBA-28BB363E2EDA}" destId="{33BCAC31-832B-44CE-9151-80D0E330CC8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A4413-99E9-41A2-B581-871DE04749C7}">
      <dsp:nvSpPr>
        <dsp:cNvPr id="0" name=""/>
        <dsp:cNvSpPr/>
      </dsp:nvSpPr>
      <dsp:spPr>
        <a:xfrm>
          <a:off x="656827" y="0"/>
          <a:ext cx="10878345" cy="4351338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627C2-65CF-4819-8ABA-A8096BAD3AFE}">
      <dsp:nvSpPr>
        <dsp:cNvPr id="0" name=""/>
        <dsp:cNvSpPr/>
      </dsp:nvSpPr>
      <dsp:spPr>
        <a:xfrm>
          <a:off x="1583140" y="761484"/>
          <a:ext cx="4348030" cy="213215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0688" rIns="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800" b="1" kern="1200" dirty="0" smtClean="0">
              <a:solidFill>
                <a:schemeClr val="bg1">
                  <a:lumMod val="50000"/>
                </a:schemeClr>
              </a:solidFill>
            </a:rPr>
            <a:t>TAMPIL BEDA YANG NEGATIF</a:t>
          </a:r>
          <a:endParaRPr lang="id-ID" sz="48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1583140" y="761484"/>
        <a:ext cx="4348030" cy="2132155"/>
      </dsp:txXfrm>
    </dsp:sp>
    <dsp:sp modelId="{BB528BF7-61BF-4B71-9474-2CC09C7D2418}">
      <dsp:nvSpPr>
        <dsp:cNvPr id="0" name=""/>
        <dsp:cNvSpPr/>
      </dsp:nvSpPr>
      <dsp:spPr>
        <a:xfrm>
          <a:off x="5857547" y="1457698"/>
          <a:ext cx="4719460" cy="213215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0688" rIns="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800" b="1" kern="1200" dirty="0" smtClean="0">
              <a:solidFill>
                <a:srgbClr val="FFFF00"/>
              </a:solidFill>
            </a:rPr>
            <a:t>TAMPIL BEDA YANG POSITIF</a:t>
          </a:r>
          <a:endParaRPr lang="id-ID" sz="4800" b="1" kern="1200" dirty="0">
            <a:solidFill>
              <a:srgbClr val="FFFF00"/>
            </a:solidFill>
          </a:endParaRPr>
        </a:p>
      </dsp:txBody>
      <dsp:txXfrm>
        <a:off x="5857547" y="1457698"/>
        <a:ext cx="4719460" cy="2132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EBAEB-6F67-4DBC-B276-F980568E960F}">
      <dsp:nvSpPr>
        <dsp:cNvPr id="0" name=""/>
        <dsp:cNvSpPr/>
      </dsp:nvSpPr>
      <dsp:spPr>
        <a:xfrm rot="10800000">
          <a:off x="12" y="81115"/>
          <a:ext cx="10072035" cy="1268841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ARUS DUNIA</a:t>
          </a:r>
          <a:endParaRPr lang="id-ID" sz="6500" kern="1200" dirty="0"/>
        </a:p>
      </dsp:txBody>
      <dsp:txXfrm>
        <a:off x="634432" y="81115"/>
        <a:ext cx="8803194" cy="1268841"/>
      </dsp:txXfrm>
    </dsp:sp>
    <dsp:sp modelId="{5D28AE7B-4FFD-47C3-9408-473A11373AB5}">
      <dsp:nvSpPr>
        <dsp:cNvPr id="0" name=""/>
        <dsp:cNvSpPr/>
      </dsp:nvSpPr>
      <dsp:spPr>
        <a:xfrm>
          <a:off x="6" y="1541248"/>
          <a:ext cx="10072035" cy="1268841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>
              <a:solidFill>
                <a:schemeClr val="tx1"/>
              </a:solidFill>
            </a:rPr>
            <a:t>ARUS  KERAJAAN SORGA</a:t>
          </a:r>
          <a:endParaRPr lang="id-ID" sz="6500" kern="1200" dirty="0">
            <a:solidFill>
              <a:schemeClr val="tx1"/>
            </a:solidFill>
          </a:endParaRPr>
        </a:p>
      </dsp:txBody>
      <dsp:txXfrm>
        <a:off x="634427" y="1541248"/>
        <a:ext cx="8803194" cy="1268841"/>
      </dsp:txXfrm>
    </dsp:sp>
    <dsp:sp modelId="{F1C48710-6B57-439C-B2F9-031F4F7E0612}">
      <dsp:nvSpPr>
        <dsp:cNvPr id="0" name=""/>
        <dsp:cNvSpPr/>
      </dsp:nvSpPr>
      <dsp:spPr>
        <a:xfrm rot="10800000">
          <a:off x="6" y="2987727"/>
          <a:ext cx="10072035" cy="1268841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ARUS DUNIA</a:t>
          </a:r>
          <a:endParaRPr lang="id-ID" sz="6500" kern="1200" dirty="0"/>
        </a:p>
      </dsp:txBody>
      <dsp:txXfrm>
        <a:off x="634426" y="2987727"/>
        <a:ext cx="8803194" cy="1268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4C6C6-8F5D-4348-935D-3CC7A8DD4EF8}">
      <dsp:nvSpPr>
        <dsp:cNvPr id="0" name=""/>
        <dsp:cNvSpPr/>
      </dsp:nvSpPr>
      <dsp:spPr>
        <a:xfrm>
          <a:off x="3137559" y="764312"/>
          <a:ext cx="5275489" cy="5275489"/>
        </a:xfrm>
        <a:prstGeom prst="blockArc">
          <a:avLst>
            <a:gd name="adj1" fmla="val 9234850"/>
            <a:gd name="adj2" fmla="val 16697584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492BC-6CA1-44CA-8238-29FA0D4FE0CB}">
      <dsp:nvSpPr>
        <dsp:cNvPr id="0" name=""/>
        <dsp:cNvSpPr/>
      </dsp:nvSpPr>
      <dsp:spPr>
        <a:xfrm>
          <a:off x="3161604" y="814807"/>
          <a:ext cx="5275489" cy="5275489"/>
        </a:xfrm>
        <a:prstGeom prst="blockArc">
          <a:avLst>
            <a:gd name="adj1" fmla="val 4934817"/>
            <a:gd name="adj2" fmla="val 930947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37C39-3DEB-4874-9A34-75EB856B3C3B}">
      <dsp:nvSpPr>
        <dsp:cNvPr id="0" name=""/>
        <dsp:cNvSpPr/>
      </dsp:nvSpPr>
      <dsp:spPr>
        <a:xfrm>
          <a:off x="2046228" y="821862"/>
          <a:ext cx="8993337" cy="5275489"/>
        </a:xfrm>
        <a:prstGeom prst="blockArc">
          <a:avLst>
            <a:gd name="adj1" fmla="val 21559161"/>
            <a:gd name="adj2" fmla="val 5930417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F6ECD-E5B1-49A7-BE9B-85A54F93ABFE}">
      <dsp:nvSpPr>
        <dsp:cNvPr id="0" name=""/>
        <dsp:cNvSpPr/>
      </dsp:nvSpPr>
      <dsp:spPr>
        <a:xfrm>
          <a:off x="2032565" y="760647"/>
          <a:ext cx="9020664" cy="5275489"/>
        </a:xfrm>
        <a:prstGeom prst="blockArc">
          <a:avLst>
            <a:gd name="adj1" fmla="val 15669583"/>
            <a:gd name="adj2" fmla="val 40839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B6964-FFE7-4F8C-B19B-6D8FA4B91913}">
      <dsp:nvSpPr>
        <dsp:cNvPr id="0" name=""/>
        <dsp:cNvSpPr/>
      </dsp:nvSpPr>
      <dsp:spPr>
        <a:xfrm>
          <a:off x="4694831" y="1678679"/>
          <a:ext cx="2904205" cy="350064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b="1" kern="1200" dirty="0" smtClean="0">
              <a:solidFill>
                <a:schemeClr val="tx1"/>
              </a:solidFill>
            </a:rPr>
            <a:t>LEADING SELF</a:t>
          </a:r>
          <a:endParaRPr lang="id-ID" sz="4000" b="1" kern="1200" dirty="0">
            <a:solidFill>
              <a:schemeClr val="tx1"/>
            </a:solidFill>
          </a:endParaRPr>
        </a:p>
      </dsp:txBody>
      <dsp:txXfrm>
        <a:off x="5120142" y="2191336"/>
        <a:ext cx="2053583" cy="2475326"/>
      </dsp:txXfrm>
    </dsp:sp>
    <dsp:sp modelId="{A52F4A33-F7E3-4D22-8A56-7B2E5BC32B58}">
      <dsp:nvSpPr>
        <dsp:cNvPr id="0" name=""/>
        <dsp:cNvSpPr/>
      </dsp:nvSpPr>
      <dsp:spPr>
        <a:xfrm>
          <a:off x="4651121" y="2356"/>
          <a:ext cx="2991625" cy="17002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b="1" kern="1200" dirty="0" smtClean="0">
              <a:solidFill>
                <a:schemeClr val="tx1"/>
              </a:solidFill>
            </a:rPr>
            <a:t>LEADING UP</a:t>
          </a:r>
          <a:endParaRPr lang="id-ID" sz="4000" b="1" kern="1200" dirty="0">
            <a:solidFill>
              <a:schemeClr val="tx1"/>
            </a:solidFill>
          </a:endParaRPr>
        </a:p>
      </dsp:txBody>
      <dsp:txXfrm>
        <a:off x="5089234" y="251346"/>
        <a:ext cx="2115399" cy="1202232"/>
      </dsp:txXfrm>
    </dsp:sp>
    <dsp:sp modelId="{53777C1E-D512-449D-BE30-62F95F5B5C7E}">
      <dsp:nvSpPr>
        <dsp:cNvPr id="0" name=""/>
        <dsp:cNvSpPr/>
      </dsp:nvSpPr>
      <dsp:spPr>
        <a:xfrm>
          <a:off x="7376526" y="2578893"/>
          <a:ext cx="3485452" cy="1700212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LEADING LINE</a:t>
          </a:r>
          <a:endParaRPr lang="id-ID" sz="40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886959" y="2827883"/>
        <a:ext cx="2464586" cy="1202232"/>
      </dsp:txXfrm>
    </dsp:sp>
    <dsp:sp modelId="{E447B5D7-ECFB-4BFC-8F9D-E995AF606E3F}">
      <dsp:nvSpPr>
        <dsp:cNvPr id="0" name=""/>
        <dsp:cNvSpPr/>
      </dsp:nvSpPr>
      <dsp:spPr>
        <a:xfrm>
          <a:off x="3644841" y="5155430"/>
          <a:ext cx="5004184" cy="1700212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OVERCOME 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THE ENEMY</a:t>
          </a:r>
          <a:endParaRPr lang="id-ID" sz="4000" kern="1200" dirty="0"/>
        </a:p>
      </dsp:txBody>
      <dsp:txXfrm>
        <a:off x="4377687" y="5404420"/>
        <a:ext cx="3538492" cy="1202232"/>
      </dsp:txXfrm>
    </dsp:sp>
    <dsp:sp modelId="{1B82F2FA-4B7C-4774-BC39-80A9FEBB0820}">
      <dsp:nvSpPr>
        <dsp:cNvPr id="0" name=""/>
        <dsp:cNvSpPr/>
      </dsp:nvSpPr>
      <dsp:spPr>
        <a:xfrm>
          <a:off x="1616627" y="3684898"/>
          <a:ext cx="3689189" cy="1700212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b="1" kern="1200" dirty="0" smtClean="0">
              <a:solidFill>
                <a:schemeClr val="bg1"/>
              </a:solidFill>
            </a:rPr>
            <a:t>LEADING DOWN</a:t>
          </a:r>
          <a:endParaRPr lang="id-ID" sz="4000" b="1" kern="1200" dirty="0">
            <a:solidFill>
              <a:schemeClr val="bg1"/>
            </a:solidFill>
          </a:endParaRPr>
        </a:p>
      </dsp:txBody>
      <dsp:txXfrm>
        <a:off x="2156896" y="3933888"/>
        <a:ext cx="2608651" cy="12022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ECD7-7E8D-485F-8F1D-1E37DC911708}" type="datetimeFigureOut">
              <a:rPr lang="id-ID" smtClean="0"/>
              <a:t>17/06/2018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9F0C3-8D06-44C1-A733-7DCCB52919C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8340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6/17/2018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43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89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64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62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110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75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7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90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6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385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816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044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257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017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861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41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90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57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11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813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62896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3851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4520362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8589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140187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1729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577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0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7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664C608-40B1-4030-A28D-5B74BC98ADCE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9083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Berani tampil beda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916146"/>
          </a:xfrm>
        </p:spPr>
        <p:txBody>
          <a:bodyPr>
            <a:noAutofit/>
          </a:bodyPr>
          <a:lstStyle/>
          <a:p>
            <a:pPr algn="ctr"/>
            <a:r>
              <a:rPr lang="id-ID" sz="4800" dirty="0" smtClean="0"/>
              <a:t>BELAJAR DARI NEHEMIA</a:t>
            </a:r>
          </a:p>
          <a:p>
            <a:pPr algn="ctr"/>
            <a:r>
              <a:rPr lang="id-ID" sz="4800" dirty="0" smtClean="0"/>
              <a:t>NEHEMIA PASAL 13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310403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nehe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9172" cy="610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85195" y="6104586"/>
            <a:ext cx="86628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TAMPIL BEDA = TIDAK IKUT ARUS</a:t>
            </a:r>
            <a:endParaRPr lang="en-US" sz="4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046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55342"/>
          </a:xfrm>
        </p:spPr>
        <p:txBody>
          <a:bodyPr>
            <a:noAutofit/>
          </a:bodyPr>
          <a:lstStyle/>
          <a:p>
            <a:pPr algn="ctr"/>
            <a:r>
              <a:rPr lang="id-ID" sz="8000" dirty="0" smtClean="0"/>
              <a:t>DUA MACAM TAMPIL BEDA</a:t>
            </a:r>
            <a:endParaRPr lang="id-ID" sz="8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568343"/>
              </p:ext>
            </p:extLst>
          </p:nvPr>
        </p:nvGraphicFramePr>
        <p:xfrm>
          <a:off x="0" y="1825625"/>
          <a:ext cx="12192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704764" y="955342"/>
            <a:ext cx="777923" cy="56774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72964" y="1405046"/>
            <a:ext cx="64152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</a:p>
          <a:p>
            <a:pPr algn="ctr"/>
            <a:r>
              <a:rPr lang="id-ID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5362" name="Picture 2" descr="Hasil gambar untuk DUNI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00" y="4285395"/>
            <a:ext cx="2575906" cy="15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asil gambar untuk SURG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995" y="1569494"/>
            <a:ext cx="2479515" cy="139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22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306472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MELAWAN ARUS DUNIA </a:t>
            </a:r>
            <a:br>
              <a:rPr lang="id-ID" b="1" dirty="0" smtClean="0"/>
            </a:br>
            <a:r>
              <a:rPr lang="id-ID" b="1" dirty="0" smtClean="0"/>
              <a:t>UNTUK MENCAPAI VISI TUHAN/ </a:t>
            </a:r>
            <a:br>
              <a:rPr lang="id-ID" b="1" dirty="0" smtClean="0"/>
            </a:br>
            <a:r>
              <a:rPr lang="id-ID" b="1" dirty="0" smtClean="0"/>
              <a:t>MENEGAKKAN KERAJAAN ALLAH DI ATAS MUKA BUMI</a:t>
            </a:r>
            <a:br>
              <a:rPr lang="id-ID" b="1" dirty="0" smtClean="0"/>
            </a:br>
            <a:r>
              <a:rPr lang="id-ID" b="1" dirty="0" smtClean="0"/>
              <a:t>ROMA 14:17</a:t>
            </a:r>
            <a:endParaRPr lang="id-ID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995730"/>
              </p:ext>
            </p:extLst>
          </p:nvPr>
        </p:nvGraphicFramePr>
        <p:xfrm>
          <a:off x="1" y="2248705"/>
          <a:ext cx="1007204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5-Point Star 4"/>
          <p:cNvSpPr/>
          <p:nvPr/>
        </p:nvSpPr>
        <p:spPr>
          <a:xfrm>
            <a:off x="9526138" y="3138986"/>
            <a:ext cx="2402005" cy="180150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4" name="Picture 2" descr="Hasil gambar untuk CERMIN PECA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2073" y="2606722"/>
            <a:ext cx="1145992" cy="7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asil gambar untuk CERMIN PECA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2073" y="5488674"/>
            <a:ext cx="1145992" cy="7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6291618" y="3916907"/>
            <a:ext cx="3111689" cy="2729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291618" y="4913193"/>
            <a:ext cx="3111689" cy="2729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403308" y="3944203"/>
            <a:ext cx="450376" cy="4708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403307" y="4442346"/>
            <a:ext cx="450377" cy="49814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66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LEADE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84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548418" cy="368489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5 DIMENSI KEPEMIMPINAN</a:t>
            </a:r>
            <a:endParaRPr lang="id-ID" sz="40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608651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6837528" y="3698544"/>
            <a:ext cx="1310185" cy="0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182435" y="4205786"/>
            <a:ext cx="1" cy="1144136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640239" y="3633718"/>
            <a:ext cx="766549" cy="678975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009566" y="1405719"/>
            <a:ext cx="22744" cy="1329522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35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49959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5-Point Star 4"/>
          <p:cNvSpPr/>
          <p:nvPr/>
        </p:nvSpPr>
        <p:spPr>
          <a:xfrm>
            <a:off x="10099345" y="4544704"/>
            <a:ext cx="1951627" cy="1883392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4882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83140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PRINSIP INI BERULANG </a:t>
            </a:r>
            <a:br>
              <a:rPr lang="id-ID" sz="5400" b="1" dirty="0" smtClean="0"/>
            </a:br>
            <a:r>
              <a:rPr lang="id-ID" sz="5400" b="1" dirty="0" smtClean="0"/>
              <a:t>PADA SEMUA TOKOH ALKITAB</a:t>
            </a:r>
            <a:endParaRPr lang="id-ID" sz="5400" b="1" dirty="0"/>
          </a:p>
        </p:txBody>
      </p:sp>
      <p:pic>
        <p:nvPicPr>
          <p:cNvPr id="6146" name="Picture 2" descr="Hasil gambar untuk MOSES ELIJAH JES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22" y="1596569"/>
            <a:ext cx="6784470" cy="382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asil gambar untuk ABRA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91" y="4196063"/>
            <a:ext cx="5240217" cy="262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asil gambar untuk JOSHUA IN THE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6451"/>
            <a:ext cx="3562066" cy="267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asil gambar untuk DAVID IN THE BI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151" y="4207515"/>
            <a:ext cx="2148991" cy="261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asil gambar untuk RUT IN THE BIB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722" y="4207517"/>
            <a:ext cx="1711393" cy="259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asil gambar untuk ESTHER IN THE BIB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115" y="4207518"/>
            <a:ext cx="2101571" cy="264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asil gambar untuk JOSEPH IN THE BIBL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23" y="1578037"/>
            <a:ext cx="3742162" cy="262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Hasil gambar untuk DANIEL IN THE BIBL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759" y="1578037"/>
            <a:ext cx="3447242" cy="26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58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LEADING DOWN </a:t>
            </a:r>
            <a:br>
              <a:rPr lang="id-ID" dirty="0" smtClean="0"/>
            </a:br>
            <a:r>
              <a:rPr lang="id-ID" dirty="0" smtClean="0"/>
              <a:t>PADA KEPEMIMPINAN NEHEMIA</a:t>
            </a:r>
            <a:br>
              <a:rPr lang="id-ID" dirty="0" smtClean="0"/>
            </a:br>
            <a:r>
              <a:rPr lang="id-ID" dirty="0" smtClean="0"/>
              <a:t>NEHEMIA PASAL 13</a:t>
            </a:r>
            <a:endParaRPr lang="id-ID" dirty="0"/>
          </a:p>
        </p:txBody>
      </p:sp>
      <p:pic>
        <p:nvPicPr>
          <p:cNvPr id="8194" name="Picture 2" descr="Hasil gambar untuk NEHEM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518" y="1825625"/>
            <a:ext cx="9668964" cy="483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0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SALAH SATU PRINSIP LEADING DOWN</a:t>
            </a:r>
            <a:br>
              <a:rPr lang="id-ID" b="1" dirty="0" smtClean="0"/>
            </a:br>
            <a:r>
              <a:rPr lang="id-ID" b="1" dirty="0" smtClean="0"/>
              <a:t>1. KEAHLIAN/ SKILL, NEHEMIA 7:2</a:t>
            </a:r>
            <a:endParaRPr lang="id-ID" b="1" dirty="0"/>
          </a:p>
        </p:txBody>
      </p:sp>
      <p:pic>
        <p:nvPicPr>
          <p:cNvPr id="8194" name="Picture 2" descr="Hasil gambar untuk NEHEM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3613"/>
            <a:ext cx="9668964" cy="483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asil gambar untuk KEAHLIAN/ SK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705" y="3596658"/>
            <a:ext cx="3965340" cy="300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53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PRINSIP LAINNYA UNTUK LEADING DOWN</a:t>
            </a:r>
            <a:br>
              <a:rPr lang="id-ID" b="1" dirty="0" smtClean="0"/>
            </a:br>
            <a:r>
              <a:rPr lang="id-ID" b="1" dirty="0" smtClean="0"/>
              <a:t>2. TAAT DAN SETIA ( AMSAL 3:3-4)</a:t>
            </a:r>
            <a:endParaRPr lang="id-ID" b="1" dirty="0"/>
          </a:p>
        </p:txBody>
      </p:sp>
      <p:pic>
        <p:nvPicPr>
          <p:cNvPr id="8194" name="Picture 2" descr="Hasil gambar untuk NEHEM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3613"/>
            <a:ext cx="9668964" cy="483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asil gambar untuk TA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15" y="4003694"/>
            <a:ext cx="6030295" cy="275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295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NEHEMIA MELAWAN ARUS KORUPSI</a:t>
            </a:r>
            <a:br>
              <a:rPr lang="id-ID" b="1" dirty="0" smtClean="0"/>
            </a:br>
            <a:r>
              <a:rPr lang="id-ID" b="1" dirty="0" smtClean="0"/>
              <a:t>NEHEMIA 13: 1-9</a:t>
            </a:r>
            <a:endParaRPr lang="id-ID" b="1" dirty="0"/>
          </a:p>
        </p:txBody>
      </p:sp>
      <p:pic>
        <p:nvPicPr>
          <p:cNvPr id="11268" name="Picture 4" descr="Hasil gambar untuk NEHEMIA CORRUP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405" y="1325562"/>
            <a:ext cx="7177190" cy="538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981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NEHEMIA MELAWAN ARUS TENTANG PERPULUHAN </a:t>
            </a:r>
            <a:br>
              <a:rPr lang="id-ID" b="1" dirty="0" smtClean="0"/>
            </a:br>
            <a:r>
              <a:rPr lang="id-ID" b="1" dirty="0" smtClean="0"/>
              <a:t>NEHEMIA 13: 10-14</a:t>
            </a:r>
            <a:endParaRPr lang="id-ID" b="1" dirty="0"/>
          </a:p>
        </p:txBody>
      </p:sp>
      <p:pic>
        <p:nvPicPr>
          <p:cNvPr id="14338" name="Picture 2" descr="Hasil gambar untuk NEHEMIA CORRU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068" y="1325563"/>
            <a:ext cx="7227864" cy="542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1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NEHEMIA MELAWAN ARUS TENTANG HARI SABAT</a:t>
            </a:r>
            <a:br>
              <a:rPr lang="id-ID" b="1" dirty="0" smtClean="0"/>
            </a:br>
            <a:r>
              <a:rPr lang="id-ID" b="1" dirty="0" smtClean="0"/>
              <a:t>NEHEMIA 13: 15-22</a:t>
            </a:r>
            <a:endParaRPr lang="id-ID" b="1" dirty="0"/>
          </a:p>
        </p:txBody>
      </p:sp>
      <p:pic>
        <p:nvPicPr>
          <p:cNvPr id="11266" name="Picture 2" descr="Hasil gambar untuk NEHEMIA CORRUP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09" y="1325562"/>
            <a:ext cx="7231782" cy="542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366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NEHEMIA MELAWAN ARUS </a:t>
            </a:r>
            <a:br>
              <a:rPr lang="id-ID" b="1" dirty="0" smtClean="0"/>
            </a:br>
            <a:r>
              <a:rPr lang="id-ID" b="1" dirty="0" smtClean="0"/>
              <a:t>TENTANG KEKUDUSAN PERNIKAHAN, NEHEMIA 13: 23-31</a:t>
            </a:r>
            <a:endParaRPr lang="id-ID" b="1" dirty="0"/>
          </a:p>
        </p:txBody>
      </p:sp>
      <p:pic>
        <p:nvPicPr>
          <p:cNvPr id="12292" name="Picture 4" descr="Hasil gambar untuk NEHEMIA CORRUP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933" y="1325562"/>
            <a:ext cx="7218134" cy="541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15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7463" y="0"/>
            <a:ext cx="4344537" cy="6858000"/>
          </a:xfrm>
        </p:spPr>
        <p:txBody>
          <a:bodyPr>
            <a:normAutofit/>
          </a:bodyPr>
          <a:lstStyle/>
          <a:p>
            <a:pPr algn="r"/>
            <a:r>
              <a:rPr lang="id-ID" sz="6000" dirty="0" smtClean="0">
                <a:solidFill>
                  <a:srgbClr val="FF0000"/>
                </a:solidFill>
              </a:rPr>
              <a:t>BERANIKAH KITA BERANI </a:t>
            </a:r>
            <a:br>
              <a:rPr lang="id-ID" sz="6000" dirty="0" smtClean="0">
                <a:solidFill>
                  <a:srgbClr val="FF0000"/>
                </a:solidFill>
              </a:rPr>
            </a:br>
            <a:r>
              <a:rPr lang="id-ID" sz="6000" dirty="0" smtClean="0">
                <a:solidFill>
                  <a:srgbClr val="FF0000"/>
                </a:solidFill>
              </a:rPr>
              <a:t>TAMPIL BEDA, ROMA 14:17</a:t>
            </a:r>
            <a:endParaRPr lang="id-ID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2800" b="1" dirty="0" smtClean="0">
                <a:solidFill>
                  <a:schemeClr val="tx1"/>
                </a:solidFill>
              </a:rPr>
              <a:t>DALAM KEBENARAN OLEH ROH KUDUS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TUJUAN YANG BENAR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CARA YANG BENAR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MOTIVASI YANG BENAR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WAKTU YANG BENAR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PROSEDUR DAN PROSES YANG BENAR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BUKAN KEBENARAN DIRI SENDIRI (YESAYA 5:21)</a:t>
            </a:r>
          </a:p>
          <a:p>
            <a:r>
              <a:rPr lang="id-ID" sz="2800" b="1" dirty="0" smtClean="0">
                <a:solidFill>
                  <a:schemeClr val="tx1"/>
                </a:solidFill>
              </a:rPr>
              <a:t>DAMAI SEJAHTERA OLEH ROH KUDUS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MENGUSAHAKAN PERDAMAIAN (ROMA 12:18)</a:t>
            </a:r>
          </a:p>
          <a:p>
            <a:r>
              <a:rPr lang="id-ID" sz="2800" b="1" dirty="0" smtClean="0">
                <a:solidFill>
                  <a:schemeClr val="tx1"/>
                </a:solidFill>
              </a:rPr>
              <a:t>SUKACITA OLEH ROH KUDUS ( FILIPI 2: 14-16)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TIDAK BERSUNGUT-SUNGUT</a:t>
            </a:r>
          </a:p>
          <a:p>
            <a:pPr lvl="1"/>
            <a:r>
              <a:rPr lang="id-ID" sz="2400" b="1" dirty="0" smtClean="0">
                <a:solidFill>
                  <a:schemeClr val="tx1"/>
                </a:solidFill>
              </a:rPr>
              <a:t>TIDAK DENGAN HATI YANG MEMBERONTAK</a:t>
            </a:r>
            <a:endParaRPr lang="id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15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128</TotalTime>
  <Words>180</Words>
  <Application>Microsoft Office PowerPoint</Application>
  <PresentationFormat>Widescreen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Rockwell</vt:lpstr>
      <vt:lpstr>Rockwell Condensed</vt:lpstr>
      <vt:lpstr>Wingdings</vt:lpstr>
      <vt:lpstr>Wingdings 3</vt:lpstr>
      <vt:lpstr>Wood Type</vt:lpstr>
      <vt:lpstr>Office Theme</vt:lpstr>
      <vt:lpstr>Slice</vt:lpstr>
      <vt:lpstr>Berani tampil beda</vt:lpstr>
      <vt:lpstr>PowerPoint Presentation</vt:lpstr>
      <vt:lpstr>DUA MACAM TAMPIL BEDA</vt:lpstr>
      <vt:lpstr>MELAWAN ARUS DUNIA  UNTUK MENCAPAI VISI TUHAN/  MENEGAKKAN KERAJAAN ALLAH DI ATAS MUKA BUMI ROMA 14:17</vt:lpstr>
      <vt:lpstr>PowerPoint Presentation</vt:lpstr>
      <vt:lpstr>5 DIMENSI KEPEMIMPINAN</vt:lpstr>
      <vt:lpstr>PowerPoint Presentation</vt:lpstr>
      <vt:lpstr>PRINSIP INI BERULANG  PADA SEMUA TOKOH ALKITAB</vt:lpstr>
      <vt:lpstr>LEADING DOWN  PADA KEPEMIMPINAN NEHEMIA NEHEMIA PASAL 13</vt:lpstr>
      <vt:lpstr>SALAH SATU PRINSIP LEADING DOWN 1. KEAHLIAN/ SKILL, NEHEMIA 7:2</vt:lpstr>
      <vt:lpstr>PRINSIP LAINNYA UNTUK LEADING DOWN 2. TAAT DAN SETIA ( AMSAL 3:3-4)</vt:lpstr>
      <vt:lpstr>NEHEMIA MELAWAN ARUS KORUPSI NEHEMIA 13: 1-9</vt:lpstr>
      <vt:lpstr>NEHEMIA MELAWAN ARUS TENTANG PERPULUHAN  NEHEMIA 13: 10-14</vt:lpstr>
      <vt:lpstr>NEHEMIA MELAWAN ARUS TENTANG HARI SABAT NEHEMIA 13: 15-22</vt:lpstr>
      <vt:lpstr>NEHEMIA MELAWAN ARUS  TENTANG KEKUDUSAN PERNIKAHAN, NEHEMIA 13: 23-31</vt:lpstr>
      <vt:lpstr>BERANIKAH KITA BERANI  TAMPIL BEDA, ROMA 14:17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Berani tampil beda</dc:title>
  <dc:creator>Grace Sumilat</dc:creator>
  <cp:lastModifiedBy>Grace Sumilat</cp:lastModifiedBy>
  <cp:revision>14</cp:revision>
  <cp:lastPrinted>2018-06-17T07:56:20Z</cp:lastPrinted>
  <dcterms:created xsi:type="dcterms:W3CDTF">2018-06-17T03:49:33Z</dcterms:created>
  <dcterms:modified xsi:type="dcterms:W3CDTF">2018-06-17T07:59:29Z</dcterms:modified>
</cp:coreProperties>
</file>