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8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9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0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1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2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3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4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theme/theme15.xml" ContentType="application/vnd.openxmlformats-officedocument.theme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6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7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18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1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704" r:id="rId2"/>
    <p:sldMasterId id="2147483764" r:id="rId3"/>
    <p:sldMasterId id="2147483800" r:id="rId4"/>
    <p:sldMasterId id="2147483830" r:id="rId5"/>
    <p:sldMasterId id="2147483842" r:id="rId6"/>
    <p:sldMasterId id="2147483860" r:id="rId7"/>
    <p:sldMasterId id="2147483872" r:id="rId8"/>
    <p:sldMasterId id="2147483889" r:id="rId9"/>
    <p:sldMasterId id="2147483906" r:id="rId10"/>
    <p:sldMasterId id="2147483923" r:id="rId11"/>
    <p:sldMasterId id="2147483952" r:id="rId12"/>
    <p:sldMasterId id="2147483982" r:id="rId13"/>
    <p:sldMasterId id="2147484000" r:id="rId14"/>
    <p:sldMasterId id="2147484018" r:id="rId15"/>
    <p:sldMasterId id="2147484036" r:id="rId16"/>
    <p:sldMasterId id="2147484066" r:id="rId17"/>
    <p:sldMasterId id="2147484095" r:id="rId18"/>
    <p:sldMasterId id="2147484124" r:id="rId19"/>
  </p:sldMasterIdLst>
  <p:sldIdLst>
    <p:sldId id="256" r:id="rId20"/>
    <p:sldId id="257" r:id="rId21"/>
    <p:sldId id="258" r:id="rId22"/>
    <p:sldId id="259" r:id="rId23"/>
    <p:sldId id="261" r:id="rId24"/>
    <p:sldId id="262" r:id="rId25"/>
    <p:sldId id="263" r:id="rId26"/>
    <p:sldId id="260" r:id="rId27"/>
    <p:sldId id="265" r:id="rId28"/>
    <p:sldId id="266" r:id="rId29"/>
    <p:sldId id="264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  <p:sldId id="276" r:id="rId40"/>
    <p:sldId id="277" r:id="rId41"/>
    <p:sldId id="278" r:id="rId42"/>
    <p:sldId id="279" r:id="rId43"/>
    <p:sldId id="280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viewProps" Target="viewProps.xml"/><Relationship Id="rId20" Type="http://schemas.openxmlformats.org/officeDocument/2006/relationships/slide" Target="slides/slide1.xml"/><Relationship Id="rId41" Type="http://schemas.openxmlformats.org/officeDocument/2006/relationships/slide" Target="slides/slide2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image" Target="../media/image30.jpg"/><Relationship Id="rId4" Type="http://schemas.openxmlformats.org/officeDocument/2006/relationships/image" Target="../media/image33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image" Target="../media/image30.jpg"/><Relationship Id="rId4" Type="http://schemas.openxmlformats.org/officeDocument/2006/relationships/image" Target="../media/image3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A468EF-1971-4F00-89B9-F9EAB35EF55E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E98B038F-4B9D-41C5-9F0E-F37DA44418D8}">
      <dgm:prSet phldrT="[Text]"/>
      <dgm:spPr/>
      <dgm:t>
        <a:bodyPr/>
        <a:lstStyle/>
        <a:p>
          <a:r>
            <a:rPr lang="id-ID" dirty="0" smtClean="0"/>
            <a:t>MUSIM GUGUR</a:t>
          </a:r>
          <a:endParaRPr lang="id-ID" dirty="0"/>
        </a:p>
      </dgm:t>
    </dgm:pt>
    <dgm:pt modelId="{99FBA474-A477-4B16-9999-7D8601913313}" type="parTrans" cxnId="{C19A6E5B-C72F-4561-B1AB-C8E1E021E2A7}">
      <dgm:prSet/>
      <dgm:spPr/>
      <dgm:t>
        <a:bodyPr/>
        <a:lstStyle/>
        <a:p>
          <a:endParaRPr lang="id-ID"/>
        </a:p>
      </dgm:t>
    </dgm:pt>
    <dgm:pt modelId="{ABADC500-7389-43A9-A3C6-D3FAB9F1C57A}" type="sibTrans" cxnId="{C19A6E5B-C72F-4561-B1AB-C8E1E021E2A7}">
      <dgm:prSet/>
      <dgm:spPr/>
      <dgm:t>
        <a:bodyPr/>
        <a:lstStyle/>
        <a:p>
          <a:endParaRPr lang="id-ID"/>
        </a:p>
      </dgm:t>
    </dgm:pt>
    <dgm:pt modelId="{B8D798EF-7587-455B-8505-339AFAEDE012}">
      <dgm:prSet phldrT="[Text]"/>
      <dgm:spPr/>
      <dgm:t>
        <a:bodyPr/>
        <a:lstStyle/>
        <a:p>
          <a:r>
            <a:rPr lang="id-ID" dirty="0" smtClean="0"/>
            <a:t>MUSIM DINGIN</a:t>
          </a:r>
          <a:endParaRPr lang="id-ID" dirty="0"/>
        </a:p>
      </dgm:t>
    </dgm:pt>
    <dgm:pt modelId="{E1B41131-9C21-4BD9-B9FE-F3B5A6F15981}" type="parTrans" cxnId="{82AB1DFE-6FF3-451C-8C12-4F0FE87EA8D6}">
      <dgm:prSet/>
      <dgm:spPr/>
      <dgm:t>
        <a:bodyPr/>
        <a:lstStyle/>
        <a:p>
          <a:endParaRPr lang="id-ID"/>
        </a:p>
      </dgm:t>
    </dgm:pt>
    <dgm:pt modelId="{F5576854-04C9-4F86-A3FB-8A27E7703E61}" type="sibTrans" cxnId="{82AB1DFE-6FF3-451C-8C12-4F0FE87EA8D6}">
      <dgm:prSet/>
      <dgm:spPr/>
      <dgm:t>
        <a:bodyPr/>
        <a:lstStyle/>
        <a:p>
          <a:endParaRPr lang="id-ID"/>
        </a:p>
      </dgm:t>
    </dgm:pt>
    <dgm:pt modelId="{D928B7AF-E5EB-4373-8100-9CB7A094B19F}">
      <dgm:prSet phldrT="[Text]"/>
      <dgm:spPr/>
      <dgm:t>
        <a:bodyPr/>
        <a:lstStyle/>
        <a:p>
          <a:r>
            <a:rPr lang="id-ID" dirty="0" smtClean="0"/>
            <a:t>MUSIM SEMI</a:t>
          </a:r>
          <a:endParaRPr lang="id-ID" dirty="0"/>
        </a:p>
      </dgm:t>
    </dgm:pt>
    <dgm:pt modelId="{21FFB5C3-E998-45C4-9A98-A36F8EE3178A}" type="parTrans" cxnId="{D2DB0A5C-F725-47EE-AC5A-0C9624C58EC1}">
      <dgm:prSet/>
      <dgm:spPr/>
      <dgm:t>
        <a:bodyPr/>
        <a:lstStyle/>
        <a:p>
          <a:endParaRPr lang="id-ID"/>
        </a:p>
      </dgm:t>
    </dgm:pt>
    <dgm:pt modelId="{B352469C-6D46-4A20-85A6-9F9027DBEFC8}" type="sibTrans" cxnId="{D2DB0A5C-F725-47EE-AC5A-0C9624C58EC1}">
      <dgm:prSet/>
      <dgm:spPr/>
      <dgm:t>
        <a:bodyPr/>
        <a:lstStyle/>
        <a:p>
          <a:endParaRPr lang="id-ID"/>
        </a:p>
      </dgm:t>
    </dgm:pt>
    <dgm:pt modelId="{41F9487A-F97F-44CF-B351-EEB9B7F75C38}">
      <dgm:prSet phldrT="[Text]"/>
      <dgm:spPr/>
      <dgm:t>
        <a:bodyPr/>
        <a:lstStyle/>
        <a:p>
          <a:r>
            <a:rPr lang="id-ID" dirty="0" smtClean="0"/>
            <a:t>MUSIM PANAS</a:t>
          </a:r>
          <a:endParaRPr lang="id-ID" dirty="0"/>
        </a:p>
      </dgm:t>
    </dgm:pt>
    <dgm:pt modelId="{94E4642F-155C-4CF6-B274-3B69E3D1EC58}" type="parTrans" cxnId="{87183E11-4A2A-4CFD-A494-A18E568FFE76}">
      <dgm:prSet/>
      <dgm:spPr/>
      <dgm:t>
        <a:bodyPr/>
        <a:lstStyle/>
        <a:p>
          <a:endParaRPr lang="id-ID"/>
        </a:p>
      </dgm:t>
    </dgm:pt>
    <dgm:pt modelId="{F9F54CEA-752A-4B57-BA8F-8ABD38BA7F31}" type="sibTrans" cxnId="{87183E11-4A2A-4CFD-A494-A18E568FFE76}">
      <dgm:prSet/>
      <dgm:spPr/>
      <dgm:t>
        <a:bodyPr/>
        <a:lstStyle/>
        <a:p>
          <a:endParaRPr lang="id-ID"/>
        </a:p>
      </dgm:t>
    </dgm:pt>
    <dgm:pt modelId="{0C22C38C-D593-44E9-8B3F-113B42E72161}" type="pres">
      <dgm:prSet presAssocID="{E7A468EF-1971-4F00-89B9-F9EAB35EF55E}" presName="Name0" presStyleCnt="0">
        <dgm:presLayoutVars>
          <dgm:dir/>
          <dgm:resizeHandles val="exact"/>
        </dgm:presLayoutVars>
      </dgm:prSet>
      <dgm:spPr/>
    </dgm:pt>
    <dgm:pt modelId="{B47EB489-B296-4A43-B499-A1B92CE8A50B}" type="pres">
      <dgm:prSet presAssocID="{E98B038F-4B9D-41C5-9F0E-F37DA44418D8}" presName="compNode" presStyleCnt="0"/>
      <dgm:spPr/>
    </dgm:pt>
    <dgm:pt modelId="{BD84ED33-136D-4D0F-B057-8D31C72498B0}" type="pres">
      <dgm:prSet presAssocID="{E98B038F-4B9D-41C5-9F0E-F37DA44418D8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9000" b="-59000"/>
          </a:stretch>
        </a:blipFill>
      </dgm:spPr>
      <dgm:t>
        <a:bodyPr/>
        <a:lstStyle/>
        <a:p>
          <a:endParaRPr lang="id-ID"/>
        </a:p>
      </dgm:t>
    </dgm:pt>
    <dgm:pt modelId="{B50C6898-00AA-49B2-A3D3-D222AFCB0A2F}" type="pres">
      <dgm:prSet presAssocID="{E98B038F-4B9D-41C5-9F0E-F37DA44418D8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B5A8F4F-5F52-45B6-A86D-6542F50C3CE1}" type="pres">
      <dgm:prSet presAssocID="{ABADC500-7389-43A9-A3C6-D3FAB9F1C57A}" presName="sibTrans" presStyleLbl="sibTrans2D1" presStyleIdx="0" presStyleCnt="0"/>
      <dgm:spPr/>
    </dgm:pt>
    <dgm:pt modelId="{F14720B4-7BFD-424B-B1D3-0B11F3393873}" type="pres">
      <dgm:prSet presAssocID="{B8D798EF-7587-455B-8505-339AFAEDE012}" presName="compNode" presStyleCnt="0"/>
      <dgm:spPr/>
    </dgm:pt>
    <dgm:pt modelId="{6F4428BF-14EF-4268-A541-4AD085C6BC20}" type="pres">
      <dgm:prSet presAssocID="{B8D798EF-7587-455B-8505-339AFAEDE012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id-ID"/>
        </a:p>
      </dgm:t>
    </dgm:pt>
    <dgm:pt modelId="{2D655127-8AAC-4A1A-BF98-1FE3F3DDA955}" type="pres">
      <dgm:prSet presAssocID="{B8D798EF-7587-455B-8505-339AFAEDE012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F835051-B10E-41E1-AFA9-22E1DB0CA265}" type="pres">
      <dgm:prSet presAssocID="{F5576854-04C9-4F86-A3FB-8A27E7703E61}" presName="sibTrans" presStyleLbl="sibTrans2D1" presStyleIdx="0" presStyleCnt="0"/>
      <dgm:spPr/>
    </dgm:pt>
    <dgm:pt modelId="{8DE58025-B5C2-4316-A4FB-FFAF5B723404}" type="pres">
      <dgm:prSet presAssocID="{D928B7AF-E5EB-4373-8100-9CB7A094B19F}" presName="compNode" presStyleCnt="0"/>
      <dgm:spPr/>
    </dgm:pt>
    <dgm:pt modelId="{46AF2AFF-1961-483D-B1F8-9EC2B5440B7C}" type="pres">
      <dgm:prSet presAssocID="{D928B7AF-E5EB-4373-8100-9CB7A094B19F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id-ID"/>
        </a:p>
      </dgm:t>
    </dgm:pt>
    <dgm:pt modelId="{AD164C28-B967-4677-B330-D158EB5C5538}" type="pres">
      <dgm:prSet presAssocID="{D928B7AF-E5EB-4373-8100-9CB7A094B19F}" presName="textRect" presStyleLbl="revTx" presStyleIdx="2" presStyleCnt="4">
        <dgm:presLayoutVars>
          <dgm:bulletEnabled val="1"/>
        </dgm:presLayoutVars>
      </dgm:prSet>
      <dgm:spPr/>
    </dgm:pt>
    <dgm:pt modelId="{7F2FF955-0695-4419-809E-4ADBAC1C25C5}" type="pres">
      <dgm:prSet presAssocID="{B352469C-6D46-4A20-85A6-9F9027DBEFC8}" presName="sibTrans" presStyleLbl="sibTrans2D1" presStyleIdx="0" presStyleCnt="0"/>
      <dgm:spPr/>
    </dgm:pt>
    <dgm:pt modelId="{464909BE-F711-4943-B658-CAF52636E65E}" type="pres">
      <dgm:prSet presAssocID="{41F9487A-F97F-44CF-B351-EEB9B7F75C38}" presName="compNode" presStyleCnt="0"/>
      <dgm:spPr/>
    </dgm:pt>
    <dgm:pt modelId="{B80C0DDD-8E97-4281-A66E-A3CE86BC5437}" type="pres">
      <dgm:prSet presAssocID="{41F9487A-F97F-44CF-B351-EEB9B7F75C38}" presName="pict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id-ID"/>
        </a:p>
      </dgm:t>
    </dgm:pt>
    <dgm:pt modelId="{0FB50EEE-859D-4D43-A8C5-3441A475CB58}" type="pres">
      <dgm:prSet presAssocID="{41F9487A-F97F-44CF-B351-EEB9B7F75C38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259EB55-81DE-4EC7-8A7B-1E593D02DB6C}" type="presOf" srcId="{F5576854-04C9-4F86-A3FB-8A27E7703E61}" destId="{4F835051-B10E-41E1-AFA9-22E1DB0CA265}" srcOrd="0" destOrd="0" presId="urn:microsoft.com/office/officeart/2005/8/layout/pList1"/>
    <dgm:cxn modelId="{96242FFB-722B-4E51-9A5E-69F320EDBAE4}" type="presOf" srcId="{B352469C-6D46-4A20-85A6-9F9027DBEFC8}" destId="{7F2FF955-0695-4419-809E-4ADBAC1C25C5}" srcOrd="0" destOrd="0" presId="urn:microsoft.com/office/officeart/2005/8/layout/pList1"/>
    <dgm:cxn modelId="{214D2E8C-2CF2-4ED5-BC56-ED9BA266829D}" type="presOf" srcId="{D928B7AF-E5EB-4373-8100-9CB7A094B19F}" destId="{AD164C28-B967-4677-B330-D158EB5C5538}" srcOrd="0" destOrd="0" presId="urn:microsoft.com/office/officeart/2005/8/layout/pList1"/>
    <dgm:cxn modelId="{677B6111-D56A-41DC-926E-38437367068A}" type="presOf" srcId="{B8D798EF-7587-455B-8505-339AFAEDE012}" destId="{2D655127-8AAC-4A1A-BF98-1FE3F3DDA955}" srcOrd="0" destOrd="0" presId="urn:microsoft.com/office/officeart/2005/8/layout/pList1"/>
    <dgm:cxn modelId="{EA96DC2A-B9A2-4822-87EC-CC331E4DDDC8}" type="presOf" srcId="{41F9487A-F97F-44CF-B351-EEB9B7F75C38}" destId="{0FB50EEE-859D-4D43-A8C5-3441A475CB58}" srcOrd="0" destOrd="0" presId="urn:microsoft.com/office/officeart/2005/8/layout/pList1"/>
    <dgm:cxn modelId="{82C5BDFF-0BFD-4AF6-928B-D0254E2F90B1}" type="presOf" srcId="{E98B038F-4B9D-41C5-9F0E-F37DA44418D8}" destId="{B50C6898-00AA-49B2-A3D3-D222AFCB0A2F}" srcOrd="0" destOrd="0" presId="urn:microsoft.com/office/officeart/2005/8/layout/pList1"/>
    <dgm:cxn modelId="{82AB1DFE-6FF3-451C-8C12-4F0FE87EA8D6}" srcId="{E7A468EF-1971-4F00-89B9-F9EAB35EF55E}" destId="{B8D798EF-7587-455B-8505-339AFAEDE012}" srcOrd="1" destOrd="0" parTransId="{E1B41131-9C21-4BD9-B9FE-F3B5A6F15981}" sibTransId="{F5576854-04C9-4F86-A3FB-8A27E7703E61}"/>
    <dgm:cxn modelId="{C19A6E5B-C72F-4561-B1AB-C8E1E021E2A7}" srcId="{E7A468EF-1971-4F00-89B9-F9EAB35EF55E}" destId="{E98B038F-4B9D-41C5-9F0E-F37DA44418D8}" srcOrd="0" destOrd="0" parTransId="{99FBA474-A477-4B16-9999-7D8601913313}" sibTransId="{ABADC500-7389-43A9-A3C6-D3FAB9F1C57A}"/>
    <dgm:cxn modelId="{87183E11-4A2A-4CFD-A494-A18E568FFE76}" srcId="{E7A468EF-1971-4F00-89B9-F9EAB35EF55E}" destId="{41F9487A-F97F-44CF-B351-EEB9B7F75C38}" srcOrd="3" destOrd="0" parTransId="{94E4642F-155C-4CF6-B274-3B69E3D1EC58}" sibTransId="{F9F54CEA-752A-4B57-BA8F-8ABD38BA7F31}"/>
    <dgm:cxn modelId="{2FB3D26E-7376-4584-8FBE-A8912FFC456D}" type="presOf" srcId="{ABADC500-7389-43A9-A3C6-D3FAB9F1C57A}" destId="{CB5A8F4F-5F52-45B6-A86D-6542F50C3CE1}" srcOrd="0" destOrd="0" presId="urn:microsoft.com/office/officeart/2005/8/layout/pList1"/>
    <dgm:cxn modelId="{936642F6-2FD7-4327-9D8B-2A575571CD87}" type="presOf" srcId="{E7A468EF-1971-4F00-89B9-F9EAB35EF55E}" destId="{0C22C38C-D593-44E9-8B3F-113B42E72161}" srcOrd="0" destOrd="0" presId="urn:microsoft.com/office/officeart/2005/8/layout/pList1"/>
    <dgm:cxn modelId="{D2DB0A5C-F725-47EE-AC5A-0C9624C58EC1}" srcId="{E7A468EF-1971-4F00-89B9-F9EAB35EF55E}" destId="{D928B7AF-E5EB-4373-8100-9CB7A094B19F}" srcOrd="2" destOrd="0" parTransId="{21FFB5C3-E998-45C4-9A98-A36F8EE3178A}" sibTransId="{B352469C-6D46-4A20-85A6-9F9027DBEFC8}"/>
    <dgm:cxn modelId="{D0C1DC81-71C8-42FD-B6C7-94B667C7B914}" type="presParOf" srcId="{0C22C38C-D593-44E9-8B3F-113B42E72161}" destId="{B47EB489-B296-4A43-B499-A1B92CE8A50B}" srcOrd="0" destOrd="0" presId="urn:microsoft.com/office/officeart/2005/8/layout/pList1"/>
    <dgm:cxn modelId="{E94B14EC-02F3-49EC-90B6-6896D9428F90}" type="presParOf" srcId="{B47EB489-B296-4A43-B499-A1B92CE8A50B}" destId="{BD84ED33-136D-4D0F-B057-8D31C72498B0}" srcOrd="0" destOrd="0" presId="urn:microsoft.com/office/officeart/2005/8/layout/pList1"/>
    <dgm:cxn modelId="{EBB631BB-C0C8-4BDC-9D4A-ED0DC224A390}" type="presParOf" srcId="{B47EB489-B296-4A43-B499-A1B92CE8A50B}" destId="{B50C6898-00AA-49B2-A3D3-D222AFCB0A2F}" srcOrd="1" destOrd="0" presId="urn:microsoft.com/office/officeart/2005/8/layout/pList1"/>
    <dgm:cxn modelId="{ABDEEDE8-6C32-4C58-89ED-5EAB90F662A5}" type="presParOf" srcId="{0C22C38C-D593-44E9-8B3F-113B42E72161}" destId="{CB5A8F4F-5F52-45B6-A86D-6542F50C3CE1}" srcOrd="1" destOrd="0" presId="urn:microsoft.com/office/officeart/2005/8/layout/pList1"/>
    <dgm:cxn modelId="{F26A147B-4DDC-4C00-B2BE-856244F74B28}" type="presParOf" srcId="{0C22C38C-D593-44E9-8B3F-113B42E72161}" destId="{F14720B4-7BFD-424B-B1D3-0B11F3393873}" srcOrd="2" destOrd="0" presId="urn:microsoft.com/office/officeart/2005/8/layout/pList1"/>
    <dgm:cxn modelId="{739C888B-553E-4EF8-80A2-51C6109FCFA1}" type="presParOf" srcId="{F14720B4-7BFD-424B-B1D3-0B11F3393873}" destId="{6F4428BF-14EF-4268-A541-4AD085C6BC20}" srcOrd="0" destOrd="0" presId="urn:microsoft.com/office/officeart/2005/8/layout/pList1"/>
    <dgm:cxn modelId="{2AD7607B-82CE-4144-8F81-88C865E3FE87}" type="presParOf" srcId="{F14720B4-7BFD-424B-B1D3-0B11F3393873}" destId="{2D655127-8AAC-4A1A-BF98-1FE3F3DDA955}" srcOrd="1" destOrd="0" presId="urn:microsoft.com/office/officeart/2005/8/layout/pList1"/>
    <dgm:cxn modelId="{8E8C6BAF-CA94-4A27-BAC2-DC06B2AC05E1}" type="presParOf" srcId="{0C22C38C-D593-44E9-8B3F-113B42E72161}" destId="{4F835051-B10E-41E1-AFA9-22E1DB0CA265}" srcOrd="3" destOrd="0" presId="urn:microsoft.com/office/officeart/2005/8/layout/pList1"/>
    <dgm:cxn modelId="{D15FC342-C304-4A28-8E47-63DC08B335DF}" type="presParOf" srcId="{0C22C38C-D593-44E9-8B3F-113B42E72161}" destId="{8DE58025-B5C2-4316-A4FB-FFAF5B723404}" srcOrd="4" destOrd="0" presId="urn:microsoft.com/office/officeart/2005/8/layout/pList1"/>
    <dgm:cxn modelId="{C3D8F644-2043-4F3C-9D92-9F80011818F3}" type="presParOf" srcId="{8DE58025-B5C2-4316-A4FB-FFAF5B723404}" destId="{46AF2AFF-1961-483D-B1F8-9EC2B5440B7C}" srcOrd="0" destOrd="0" presId="urn:microsoft.com/office/officeart/2005/8/layout/pList1"/>
    <dgm:cxn modelId="{680CC519-D808-4719-A8F4-7CC8C9C1D803}" type="presParOf" srcId="{8DE58025-B5C2-4316-A4FB-FFAF5B723404}" destId="{AD164C28-B967-4677-B330-D158EB5C5538}" srcOrd="1" destOrd="0" presId="urn:microsoft.com/office/officeart/2005/8/layout/pList1"/>
    <dgm:cxn modelId="{806606DF-4DE3-4BE4-AFFE-D032D8CFFE92}" type="presParOf" srcId="{0C22C38C-D593-44E9-8B3F-113B42E72161}" destId="{7F2FF955-0695-4419-809E-4ADBAC1C25C5}" srcOrd="5" destOrd="0" presId="urn:microsoft.com/office/officeart/2005/8/layout/pList1"/>
    <dgm:cxn modelId="{87FF8F2A-BC02-4E1E-AD99-448C5E83FA25}" type="presParOf" srcId="{0C22C38C-D593-44E9-8B3F-113B42E72161}" destId="{464909BE-F711-4943-B658-CAF52636E65E}" srcOrd="6" destOrd="0" presId="urn:microsoft.com/office/officeart/2005/8/layout/pList1"/>
    <dgm:cxn modelId="{4E49AF88-2902-49B4-B878-89CFFE8DFD07}" type="presParOf" srcId="{464909BE-F711-4943-B658-CAF52636E65E}" destId="{B80C0DDD-8E97-4281-A66E-A3CE86BC5437}" srcOrd="0" destOrd="0" presId="urn:microsoft.com/office/officeart/2005/8/layout/pList1"/>
    <dgm:cxn modelId="{E914E818-920A-4FC1-AEFE-274F41DC64D0}" type="presParOf" srcId="{464909BE-F711-4943-B658-CAF52636E65E}" destId="{0FB50EEE-859D-4D43-A8C5-3441A475CB5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4ED33-136D-4D0F-B057-8D31C72498B0}">
      <dsp:nvSpPr>
        <dsp:cNvPr id="0" name=""/>
        <dsp:cNvSpPr/>
      </dsp:nvSpPr>
      <dsp:spPr>
        <a:xfrm>
          <a:off x="104226" y="1622"/>
          <a:ext cx="1192482" cy="821620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9000" b="-5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0C6898-00AA-49B2-A3D3-D222AFCB0A2F}">
      <dsp:nvSpPr>
        <dsp:cNvPr id="0" name=""/>
        <dsp:cNvSpPr/>
      </dsp:nvSpPr>
      <dsp:spPr>
        <a:xfrm>
          <a:off x="104226" y="823242"/>
          <a:ext cx="1192482" cy="442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MUSIM GUGUR</a:t>
          </a:r>
          <a:endParaRPr lang="id-ID" sz="1300" kern="1200" dirty="0"/>
        </a:p>
      </dsp:txBody>
      <dsp:txXfrm>
        <a:off x="104226" y="823242"/>
        <a:ext cx="1192482" cy="442411"/>
      </dsp:txXfrm>
    </dsp:sp>
    <dsp:sp modelId="{6F4428BF-14EF-4268-A541-4AD085C6BC20}">
      <dsp:nvSpPr>
        <dsp:cNvPr id="0" name=""/>
        <dsp:cNvSpPr/>
      </dsp:nvSpPr>
      <dsp:spPr>
        <a:xfrm>
          <a:off x="104226" y="1384902"/>
          <a:ext cx="1192482" cy="821620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655127-8AAC-4A1A-BF98-1FE3F3DDA955}">
      <dsp:nvSpPr>
        <dsp:cNvPr id="0" name=""/>
        <dsp:cNvSpPr/>
      </dsp:nvSpPr>
      <dsp:spPr>
        <a:xfrm>
          <a:off x="104226" y="2206522"/>
          <a:ext cx="1192482" cy="442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MUSIM DINGIN</a:t>
          </a:r>
          <a:endParaRPr lang="id-ID" sz="1300" kern="1200" dirty="0"/>
        </a:p>
      </dsp:txBody>
      <dsp:txXfrm>
        <a:off x="104226" y="2206522"/>
        <a:ext cx="1192482" cy="442411"/>
      </dsp:txXfrm>
    </dsp:sp>
    <dsp:sp modelId="{46AF2AFF-1961-483D-B1F8-9EC2B5440B7C}">
      <dsp:nvSpPr>
        <dsp:cNvPr id="0" name=""/>
        <dsp:cNvSpPr/>
      </dsp:nvSpPr>
      <dsp:spPr>
        <a:xfrm>
          <a:off x="104226" y="2768182"/>
          <a:ext cx="1192482" cy="821620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64C28-B967-4677-B330-D158EB5C5538}">
      <dsp:nvSpPr>
        <dsp:cNvPr id="0" name=""/>
        <dsp:cNvSpPr/>
      </dsp:nvSpPr>
      <dsp:spPr>
        <a:xfrm>
          <a:off x="104226" y="3589802"/>
          <a:ext cx="1192482" cy="442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MUSIM SEMI</a:t>
          </a:r>
          <a:endParaRPr lang="id-ID" sz="1300" kern="1200" dirty="0"/>
        </a:p>
      </dsp:txBody>
      <dsp:txXfrm>
        <a:off x="104226" y="3589802"/>
        <a:ext cx="1192482" cy="442411"/>
      </dsp:txXfrm>
    </dsp:sp>
    <dsp:sp modelId="{B80C0DDD-8E97-4281-A66E-A3CE86BC5437}">
      <dsp:nvSpPr>
        <dsp:cNvPr id="0" name=""/>
        <dsp:cNvSpPr/>
      </dsp:nvSpPr>
      <dsp:spPr>
        <a:xfrm>
          <a:off x="104226" y="4151462"/>
          <a:ext cx="1192482" cy="821620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B50EEE-859D-4D43-A8C5-3441A475CB58}">
      <dsp:nvSpPr>
        <dsp:cNvPr id="0" name=""/>
        <dsp:cNvSpPr/>
      </dsp:nvSpPr>
      <dsp:spPr>
        <a:xfrm>
          <a:off x="104226" y="4973082"/>
          <a:ext cx="1192482" cy="442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MUSIM PANAS</a:t>
          </a:r>
          <a:endParaRPr lang="id-ID" sz="1300" kern="1200" dirty="0"/>
        </a:p>
      </dsp:txBody>
      <dsp:txXfrm>
        <a:off x="104226" y="4973082"/>
        <a:ext cx="1192482" cy="442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63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752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2393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0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7464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3465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301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9146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085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9639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4576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8977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92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818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7884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849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05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218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9397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3064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357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457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4468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1851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7828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766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2821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0829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3044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89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1707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6779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4410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9143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708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153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4145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856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4331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448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11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942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506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365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2040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98445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9630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0442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5129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7057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7425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8162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712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2642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0850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5770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099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92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2886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3931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9096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5614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9517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937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3886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354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9645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93440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121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1383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7025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0756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410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29776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98486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9743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3472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75393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7270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365843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04546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523435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37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612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198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8446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9916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8957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8078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3481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47745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66735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47393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63932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1335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0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5835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9126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98810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62673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29234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6753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790718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10112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63705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52883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2631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85748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4360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17038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63267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075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03703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59250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71824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35926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458460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35850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316119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7080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02772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5004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15665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80627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28471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7317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5093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06379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567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0003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8099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40728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061802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68398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4913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73046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8606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68519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23268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6457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09441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650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16188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590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17582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1380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1030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9479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77675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49549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067561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22526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0839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1306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3343836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3006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01044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3267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75838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8003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460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604530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6973872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1504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8550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96331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0940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45065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5317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53072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75150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3202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584109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1559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3302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2932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205005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0469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5582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05449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38561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75593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53507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8024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5079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84078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68807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180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2216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31388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5889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0012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10060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054550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49862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316114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30893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61730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44458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30341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8741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891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36212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91713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0875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0887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714295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41569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59998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0919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363534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290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57450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82228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36495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9284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0167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24584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0254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16050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72367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81081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50974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57999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60732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3681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30010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615860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64334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46152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1055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69968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90367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73448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30333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69055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4160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65264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72383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75112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9624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4625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59016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991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42757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8913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59245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56910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75852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2517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8938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89569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681719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51260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929291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38493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801993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829820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4480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3046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91295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98178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1688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86123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59532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161123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168790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29664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00956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8682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93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85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92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image" Target="../media/image14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02.xml"/><Relationship Id="rId21" Type="http://schemas.openxmlformats.org/officeDocument/2006/relationships/image" Target="../media/image17.png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09.xml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image" Target="../media/image18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9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219.xml"/><Relationship Id="rId21" Type="http://schemas.openxmlformats.org/officeDocument/2006/relationships/image" Target="../media/image21.png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17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232.xml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26.xml"/><Relationship Id="rId19" Type="http://schemas.openxmlformats.org/officeDocument/2006/relationships/image" Target="../media/image19.png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slideLayout" Target="../slideLayouts/slideLayout230.xml"/><Relationship Id="rId22" Type="http://schemas.openxmlformats.org/officeDocument/2006/relationships/image" Target="../media/image22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1.xml"/><Relationship Id="rId13" Type="http://schemas.openxmlformats.org/officeDocument/2006/relationships/slideLayout" Target="../slideLayouts/slideLayout246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36.xml"/><Relationship Id="rId21" Type="http://schemas.openxmlformats.org/officeDocument/2006/relationships/image" Target="../media/image25.png"/><Relationship Id="rId7" Type="http://schemas.openxmlformats.org/officeDocument/2006/relationships/slideLayout" Target="../slideLayouts/slideLayout240.xml"/><Relationship Id="rId12" Type="http://schemas.openxmlformats.org/officeDocument/2006/relationships/slideLayout" Target="../slideLayouts/slideLayout245.xml"/><Relationship Id="rId17" Type="http://schemas.openxmlformats.org/officeDocument/2006/relationships/slideLayout" Target="../slideLayouts/slideLayout250.xml"/><Relationship Id="rId2" Type="http://schemas.openxmlformats.org/officeDocument/2006/relationships/slideLayout" Target="../slideLayouts/slideLayout235.xml"/><Relationship Id="rId16" Type="http://schemas.openxmlformats.org/officeDocument/2006/relationships/slideLayout" Target="../slideLayouts/slideLayout249.xml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34.xml"/><Relationship Id="rId6" Type="http://schemas.openxmlformats.org/officeDocument/2006/relationships/slideLayout" Target="../slideLayouts/slideLayout239.xml"/><Relationship Id="rId11" Type="http://schemas.openxmlformats.org/officeDocument/2006/relationships/slideLayout" Target="../slideLayouts/slideLayout244.xml"/><Relationship Id="rId5" Type="http://schemas.openxmlformats.org/officeDocument/2006/relationships/slideLayout" Target="../slideLayouts/slideLayout238.xml"/><Relationship Id="rId1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43.xml"/><Relationship Id="rId19" Type="http://schemas.openxmlformats.org/officeDocument/2006/relationships/image" Target="../media/image23.png"/><Relationship Id="rId4" Type="http://schemas.openxmlformats.org/officeDocument/2006/relationships/slideLayout" Target="../slideLayouts/slideLayout237.xml"/><Relationship Id="rId9" Type="http://schemas.openxmlformats.org/officeDocument/2006/relationships/slideLayout" Target="../slideLayouts/slideLayout242.xml"/><Relationship Id="rId14" Type="http://schemas.openxmlformats.org/officeDocument/2006/relationships/slideLayout" Target="../slideLayouts/slideLayout247.xml"/><Relationship Id="rId22" Type="http://schemas.openxmlformats.org/officeDocument/2006/relationships/image" Target="../media/image26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9.xml"/><Relationship Id="rId13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64.xml"/><Relationship Id="rId7" Type="http://schemas.openxmlformats.org/officeDocument/2006/relationships/slideLayout" Target="../slideLayouts/slideLayout268.xml"/><Relationship Id="rId12" Type="http://schemas.openxmlformats.org/officeDocument/2006/relationships/slideLayout" Target="../slideLayouts/slideLayout273.xml"/><Relationship Id="rId17" Type="http://schemas.openxmlformats.org/officeDocument/2006/relationships/theme" Target="../theme/theme18.xml"/><Relationship Id="rId2" Type="http://schemas.openxmlformats.org/officeDocument/2006/relationships/slideLayout" Target="../slideLayouts/slideLayout263.xml"/><Relationship Id="rId16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7.xml"/><Relationship Id="rId11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266.xml"/><Relationship Id="rId15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70.xml"/><Relationship Id="rId14" Type="http://schemas.openxmlformats.org/officeDocument/2006/relationships/slideLayout" Target="../slideLayouts/slideLayout27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887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801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317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96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  <p:sldLayoutId id="21474838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848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761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6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5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5831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  <p:sldLayoutId id="2147483937" r:id="rId14"/>
    <p:sldLayoutId id="2147483938" r:id="rId15"/>
    <p:sldLayoutId id="21474839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215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5338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9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  <p:sldLayoutId id="2147484013" r:id="rId13"/>
    <p:sldLayoutId id="2147484014" r:id="rId14"/>
    <p:sldLayoutId id="2147484015" r:id="rId15"/>
    <p:sldLayoutId id="2147484016" r:id="rId16"/>
    <p:sldLayoutId id="214748401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6409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  <p:sldLayoutId id="214748403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224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  <p:sldLayoutId id="2147484048" r:id="rId12"/>
    <p:sldLayoutId id="2147484049" r:id="rId13"/>
    <p:sldLayoutId id="2147484050" r:id="rId14"/>
    <p:sldLayoutId id="2147484051" r:id="rId15"/>
    <p:sldLayoutId id="2147484052" r:id="rId16"/>
    <p:sldLayoutId id="21474840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514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6144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  <p:sldLayoutId id="2147484107" r:id="rId12"/>
    <p:sldLayoutId id="2147484108" r:id="rId13"/>
    <p:sldLayoutId id="2147484109" r:id="rId14"/>
    <p:sldLayoutId id="2147484110" r:id="rId15"/>
    <p:sldLayoutId id="21474841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9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/index.php?title=Siang_hari&amp;action=edit&amp;redlink=1" TargetMode="External"/><Relationship Id="rId2" Type="http://schemas.openxmlformats.org/officeDocument/2006/relationships/hyperlink" Target="https://id.wikipedia.org/w/index.php?title=Mekar&amp;action=edit&amp;redlink=1" TargetMode="External"/><Relationship Id="rId1" Type="http://schemas.openxmlformats.org/officeDocument/2006/relationships/slideLayout" Target="../slideLayouts/slideLayout109.xml"/><Relationship Id="rId5" Type="http://schemas.openxmlformats.org/officeDocument/2006/relationships/hyperlink" Target="https://id.wikipedia.org/wiki/Musim_panas" TargetMode="External"/><Relationship Id="rId4" Type="http://schemas.openxmlformats.org/officeDocument/2006/relationships/hyperlink" Target="https://id.wikipedia.org/wiki/Malam_hari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0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Tumbuhan" TargetMode="External"/><Relationship Id="rId2" Type="http://schemas.openxmlformats.org/officeDocument/2006/relationships/hyperlink" Target="https://id.wikipedia.org/wiki/Buah-buahan" TargetMode="External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Daun" TargetMode="External"/><Relationship Id="rId2" Type="http://schemas.openxmlformats.org/officeDocument/2006/relationships/hyperlink" Target="https://id.wikipedia.org/wiki/Musim_semi" TargetMode="External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1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alkitab.sabda.org/passage.php?passage=kejadian%2039:2-6" TargetMode="External"/><Relationship Id="rId1" Type="http://schemas.openxmlformats.org/officeDocument/2006/relationships/slideLayout" Target="../slideLayouts/slideLayout10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3.xml"/><Relationship Id="rId1" Type="http://schemas.openxmlformats.org/officeDocument/2006/relationships/vmlDrawing" Target="../drawings/vmlDrawing2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3679" y="811389"/>
            <a:ext cx="4864436" cy="3116668"/>
          </a:xfrm>
        </p:spPr>
        <p:txBody>
          <a:bodyPr>
            <a:normAutofit/>
          </a:bodyPr>
          <a:lstStyle/>
          <a:p>
            <a:r>
              <a:rPr lang="id-ID" dirty="0" smtClean="0"/>
              <a:t>Buah –buah kebenaran yusuf</a:t>
            </a:r>
            <a:endParaRPr lang="id-ID" dirty="0"/>
          </a:p>
        </p:txBody>
      </p:sp>
      <p:pic>
        <p:nvPicPr>
          <p:cNvPr id="1026" name="Picture 2" descr="Hasil gambar untuk joseph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21" y="1674254"/>
            <a:ext cx="5817439" cy="434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364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empat mu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384" y="562265"/>
            <a:ext cx="9052820" cy="575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35987775"/>
              </p:ext>
            </p:extLst>
          </p:nvPr>
        </p:nvGraphicFramePr>
        <p:xfrm>
          <a:off x="631065" y="721217"/>
          <a:ext cx="1400935" cy="5417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8046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84" y="0"/>
            <a:ext cx="9806070" cy="811369"/>
          </a:xfrm>
        </p:spPr>
        <p:txBody>
          <a:bodyPr/>
          <a:lstStyle/>
          <a:p>
            <a:pPr algn="ctr"/>
            <a:r>
              <a:rPr lang="id-ID" dirty="0" smtClean="0"/>
              <a:t>MUSIM SEMI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999" y="811369"/>
            <a:ext cx="9020458" cy="579549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id-ID" sz="4700" dirty="0"/>
              <a:t>Musim semi terjadi setelah musim dingin, 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dirty="0" smtClean="0"/>
              <a:t>di </a:t>
            </a:r>
            <a:r>
              <a:rPr lang="id-ID" sz="4700" dirty="0"/>
              <a:t>mana tumbuh-tumbuhan 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u="sng" dirty="0" smtClean="0">
                <a:hlinkClick r:id="rId2" tooltip="Mekar (halaman belum tersedia)"/>
              </a:rPr>
              <a:t>mekar</a:t>
            </a:r>
            <a:r>
              <a:rPr lang="id-ID" sz="4700" dirty="0"/>
              <a:t> kembali, 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dirty="0" smtClean="0"/>
              <a:t>karna </a:t>
            </a:r>
            <a:r>
              <a:rPr lang="id-ID" sz="4700" dirty="0"/>
              <a:t>itulah musim semi 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dirty="0" smtClean="0"/>
              <a:t>juga </a:t>
            </a:r>
            <a:r>
              <a:rPr lang="id-ID" sz="4700" dirty="0"/>
              <a:t>disebut "musim bunga". 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dirty="0" smtClean="0"/>
              <a:t>musim </a:t>
            </a:r>
            <a:r>
              <a:rPr lang="id-ID" sz="4700" dirty="0"/>
              <a:t>semi membuat</a:t>
            </a:r>
            <a:r>
              <a:rPr lang="id-ID" sz="4700" u="sng" dirty="0">
                <a:hlinkClick r:id="rId3" tooltip="Siang hari (halaman belum tersedia)"/>
              </a:rPr>
              <a:t>siang hari</a:t>
            </a:r>
            <a:r>
              <a:rPr lang="id-ID" sz="4700" dirty="0"/>
              <a:t> 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dirty="0" smtClean="0"/>
              <a:t>menjadi </a:t>
            </a:r>
            <a:r>
              <a:rPr lang="id-ID" sz="4700" dirty="0"/>
              <a:t>lebih panjang 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dirty="0" smtClean="0"/>
              <a:t>daripada</a:t>
            </a:r>
            <a:r>
              <a:rPr lang="id-ID" sz="4700" dirty="0"/>
              <a:t> </a:t>
            </a:r>
            <a:r>
              <a:rPr lang="id-ID" sz="4700" u="sng" dirty="0">
                <a:hlinkClick r:id="rId4" tooltip="Malam hari"/>
              </a:rPr>
              <a:t>malam hari</a:t>
            </a:r>
            <a:r>
              <a:rPr lang="id-ID" sz="4700" dirty="0"/>
              <a:t>. 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dirty="0" smtClean="0"/>
              <a:t>hawa </a:t>
            </a:r>
            <a:r>
              <a:rPr lang="id-ID" sz="4700" dirty="0"/>
              <a:t>di musim semi biasanya 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dirty="0" smtClean="0"/>
              <a:t>terasa </a:t>
            </a:r>
            <a:r>
              <a:rPr lang="id-ID" sz="4700" dirty="0"/>
              <a:t>agak panas </a:t>
            </a:r>
            <a:endParaRPr lang="id-ID" sz="4700" dirty="0" smtClean="0"/>
          </a:p>
          <a:p>
            <a:pPr marL="0" indent="0" algn="ctr">
              <a:buNone/>
            </a:pPr>
            <a:r>
              <a:rPr lang="id-ID" sz="4700" dirty="0" smtClean="0"/>
              <a:t>karena </a:t>
            </a:r>
            <a:r>
              <a:rPr lang="id-ID" sz="4700" dirty="0"/>
              <a:t>menjelang </a:t>
            </a:r>
            <a:r>
              <a:rPr lang="id-ID" sz="4700" u="sng" dirty="0">
                <a:hlinkClick r:id="rId5" tooltip="Musim panas"/>
              </a:rPr>
              <a:t>musim panas</a:t>
            </a:r>
            <a:r>
              <a:rPr lang="id-ID" sz="4700" dirty="0"/>
              <a:t>. 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61791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APAKAH MUSIM SEMI KEHIDUPAN ITU?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rmAutofit fontScale="92500"/>
          </a:bodyPr>
          <a:lstStyle/>
          <a:p>
            <a:r>
              <a:rPr lang="id-ID" dirty="0" smtClean="0"/>
              <a:t> </a:t>
            </a:r>
            <a:r>
              <a:rPr lang="id-ID" sz="4400" dirty="0" smtClean="0"/>
              <a:t>VISI, IMPIAN, HARAPAN, </a:t>
            </a:r>
          </a:p>
          <a:p>
            <a:pPr marL="400050" lvl="1" indent="0">
              <a:buNone/>
            </a:pPr>
            <a:r>
              <a:rPr lang="id-ID" sz="4200" dirty="0" smtClean="0"/>
              <a:t>DAN CITA-CITA. </a:t>
            </a:r>
          </a:p>
          <a:p>
            <a:r>
              <a:rPr lang="id-ID" sz="4400" dirty="0" smtClean="0"/>
              <a:t>PALING INDAH, DI ZONA NYAMAN.</a:t>
            </a:r>
          </a:p>
          <a:p>
            <a:r>
              <a:rPr lang="id-ID" sz="4400" dirty="0" smtClean="0"/>
              <a:t>MENJADI ANAK KESAYANGAN AYAH, ADALAH MUSIM SEMI YUSUF</a:t>
            </a:r>
          </a:p>
          <a:p>
            <a:endParaRPr lang="id-ID" dirty="0"/>
          </a:p>
        </p:txBody>
      </p:sp>
      <p:sp>
        <p:nvSpPr>
          <p:cNvPr id="4" name="Rounded Rectangle 3"/>
          <p:cNvSpPr/>
          <p:nvPr/>
        </p:nvSpPr>
        <p:spPr>
          <a:xfrm>
            <a:off x="8358390" y="207750"/>
            <a:ext cx="3670478" cy="3192273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8963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69"/>
            <a:ext cx="8596668" cy="715927"/>
          </a:xfrm>
        </p:spPr>
        <p:txBody>
          <a:bodyPr/>
          <a:lstStyle/>
          <a:p>
            <a:r>
              <a:rPr lang="id-ID" dirty="0" smtClean="0"/>
              <a:t>APAKAH MUSIM PANAS KEHIDUPAN ITU?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74" y="734096"/>
            <a:ext cx="7088627" cy="5872766"/>
          </a:xfrm>
        </p:spPr>
        <p:txBody>
          <a:bodyPr>
            <a:noAutofit/>
          </a:bodyPr>
          <a:lstStyle/>
          <a:p>
            <a:r>
              <a:rPr lang="id-ID" sz="2400" u="sng" dirty="0" smtClean="0">
                <a:hlinkClick r:id="rId2" tooltip="Buah-buahan"/>
              </a:rPr>
              <a:t>BUAH-BUAHAN</a:t>
            </a:r>
            <a:r>
              <a:rPr lang="id-ID" sz="2400" dirty="0" smtClean="0"/>
              <a:t> DAN </a:t>
            </a:r>
            <a:r>
              <a:rPr lang="id-ID" sz="2400" u="sng" dirty="0" smtClean="0">
                <a:hlinkClick r:id="rId3" tooltip="Tumbuhan"/>
              </a:rPr>
              <a:t>TUMBUH-TUMBUHAN</a:t>
            </a:r>
            <a:r>
              <a:rPr lang="id-ID" sz="2400" dirty="0" smtClean="0"/>
              <a:t> UMUMNYA SEDANG PADA MASA PERTUMBUHAN PENUHNYA,KELAS-KELAS PELAJARAN MUSIM PANAS UNTUK MENAMBAH PENGETAHUAN.</a:t>
            </a:r>
          </a:p>
          <a:p>
            <a:r>
              <a:rPr lang="id-ID" sz="2400" dirty="0" smtClean="0"/>
              <a:t> BERTUMBUH DALAM IMAN,PEKERJAAN, PELAYANAN, </a:t>
            </a:r>
          </a:p>
          <a:p>
            <a:r>
              <a:rPr lang="id-ID" sz="2400" dirty="0" smtClean="0"/>
              <a:t>BEKERJA KERAS,BANYAK KEGIATAN, BANYAK PEMBELAJARAN, DLL </a:t>
            </a:r>
          </a:p>
          <a:p>
            <a:r>
              <a:rPr lang="id-ID" sz="2400" dirty="0" smtClean="0"/>
              <a:t>MASA DIMANA KITA DIBENTUK DAN DITEMPA</a:t>
            </a:r>
          </a:p>
          <a:p>
            <a:r>
              <a:rPr lang="id-ID" sz="2400" dirty="0" smtClean="0"/>
              <a:t>DIJUAL, DIPERBUDAK, DIPENJARA ADALAH MUSIM PANAS DALAM HIDUP YUSUF</a:t>
            </a:r>
            <a:endParaRPr lang="id-ID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7018986" y="579549"/>
            <a:ext cx="4572000" cy="4443211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2953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69"/>
            <a:ext cx="9324304" cy="715927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APAKAH MUSIM GUGUR/PANEN  KEHIDUPAN ITU?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74" y="734096"/>
            <a:ext cx="9806068" cy="5872766"/>
          </a:xfrm>
        </p:spPr>
        <p:txBody>
          <a:bodyPr>
            <a:noAutofit/>
          </a:bodyPr>
          <a:lstStyle/>
          <a:p>
            <a:r>
              <a:rPr lang="id-ID" sz="2400" dirty="0" smtClean="0"/>
              <a:t>MUSIM PANEN BAGI TANAMAN-TANAMAN YANG DITANAM ATAU BERSEMI PADA </a:t>
            </a:r>
            <a:r>
              <a:rPr lang="id-ID" sz="2400" u="sng" dirty="0" smtClean="0">
                <a:hlinkClick r:id="rId2" tooltip="Musim semi"/>
              </a:rPr>
              <a:t>MUSIM SEMI</a:t>
            </a:r>
            <a:r>
              <a:rPr lang="id-ID" sz="2400" dirty="0" smtClean="0"/>
              <a:t>, </a:t>
            </a:r>
            <a:r>
              <a:rPr lang="id-ID" sz="2400" u="sng" dirty="0" smtClean="0">
                <a:hlinkClick r:id="rId3" tooltip="Daun"/>
              </a:rPr>
              <a:t>DAUN-DAUNNYA</a:t>
            </a:r>
            <a:r>
              <a:rPr lang="id-ID" sz="2400" u="sng" dirty="0" smtClean="0"/>
              <a:t> LURUH</a:t>
            </a:r>
            <a:r>
              <a:rPr lang="id-ID" sz="2400" dirty="0" smtClean="0"/>
              <a:t> </a:t>
            </a:r>
          </a:p>
          <a:p>
            <a:r>
              <a:rPr lang="id-ID" sz="2400" dirty="0" smtClean="0"/>
              <a:t>MENIKMATI HASIL DARI KERJA KERAS KITA, HASIL DARI AIR MATA KITA, HASIL DARI PELAYANAN KITA.</a:t>
            </a:r>
          </a:p>
          <a:p>
            <a:r>
              <a:rPr lang="id-ID" sz="2400" dirty="0" smtClean="0"/>
              <a:t>KETIKA YUSUF MENJADI SEORANG RAJA MUDA DI MESIR, YUSUF MEMASUKI MUSIM GUGUR, DI MANA BUAH-BUAHNYA MULAI BERMUNCULAN, PANEN RAYA TERJADI, APA YANG SUDAH DITABUR KINI DITUAINYA.</a:t>
            </a:r>
          </a:p>
          <a:p>
            <a:r>
              <a:rPr lang="id-ID" sz="2400" dirty="0" smtClean="0"/>
              <a:t>KETEKUNANNYA SELAMA INI, KETABAHANNYA, KEJUJURANNYA, KERJA KERASNYA, INTEGRITASNYA, KEKUDUSAN HIDUP YANG DIA JAGA, DLSB. KINI MEMBUAHKAN HASIL BERUPA; KEPERCAYAAN, KESEMPATAN, PENGHARGAAN, HUBUNGAN YANG SEHAT, DLL</a:t>
            </a:r>
          </a:p>
          <a:p>
            <a:endParaRPr lang="id-ID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9414456" y="133323"/>
            <a:ext cx="2622517" cy="2236390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9000" b="-5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88096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631065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APAKAH MUSIM DINGIN KEHIDUPAN ITU?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422" y="631065"/>
            <a:ext cx="8621212" cy="5679583"/>
          </a:xfrm>
        </p:spPr>
        <p:txBody>
          <a:bodyPr>
            <a:normAutofit fontScale="92500" lnSpcReduction="20000"/>
          </a:bodyPr>
          <a:lstStyle/>
          <a:p>
            <a:r>
              <a:rPr lang="id-ID" sz="2400" dirty="0" smtClean="0"/>
              <a:t>BEKU, MASUK DALAM TABUNG ANAK PANAH, MASA SELA, </a:t>
            </a:r>
          </a:p>
          <a:p>
            <a:r>
              <a:rPr lang="id-ID" sz="2400" dirty="0" smtClean="0"/>
              <a:t>MASA JEDA, MASA GANTI BULU SEPERTI PADA BURUNG RAJAWALI. </a:t>
            </a:r>
          </a:p>
          <a:p>
            <a:r>
              <a:rPr lang="id-ID" sz="2400" dirty="0" smtClean="0"/>
              <a:t>DI MASA INI ADA KEKUATAN BARU </a:t>
            </a:r>
          </a:p>
          <a:p>
            <a:r>
              <a:rPr lang="id-ID" sz="2400" dirty="0" smtClean="0"/>
              <a:t>BILA BURUNG RAJAWALI BERHENTI TERBANG, </a:t>
            </a:r>
          </a:p>
          <a:p>
            <a:r>
              <a:rPr lang="id-ID" sz="2400" dirty="0" smtClean="0"/>
              <a:t>MELAINKAN DUDUK MENGHADAP SINAR MATAHARI. </a:t>
            </a:r>
          </a:p>
          <a:p>
            <a:r>
              <a:rPr lang="id-ID" sz="2400" dirty="0" smtClean="0"/>
              <a:t>MUSIM KEINTIMAN DENGAN TUHAN, </a:t>
            </a:r>
          </a:p>
          <a:p>
            <a:r>
              <a:rPr lang="id-ID" sz="2400" dirty="0" smtClean="0"/>
              <a:t>KARENA TUHAN AKAN PERLENGKAPI LEBIH LANJUT </a:t>
            </a:r>
          </a:p>
          <a:p>
            <a:r>
              <a:rPr lang="id-ID" sz="2400" dirty="0" smtClean="0"/>
              <a:t>UNTUK SUATU PEKERJAAN YANG LEBIH BESAR LAGI/ </a:t>
            </a:r>
          </a:p>
          <a:p>
            <a:r>
              <a:rPr lang="id-ID" sz="2400" dirty="0" smtClean="0"/>
              <a:t>ATAUPUN MEREGENERASI</a:t>
            </a:r>
          </a:p>
          <a:p>
            <a:r>
              <a:rPr lang="id-ID" sz="2400" dirty="0" smtClean="0"/>
              <a:t>TRAUMA DAN KEBANGGAAN MASA LALU YANG HARUS DIENOLKAN</a:t>
            </a:r>
          </a:p>
          <a:p>
            <a:r>
              <a:rPr lang="id-ID" sz="2400" dirty="0" smtClean="0"/>
              <a:t>MASA SANGAT BERHARGANYA MINYAK CADANGAN</a:t>
            </a:r>
          </a:p>
          <a:p>
            <a:r>
              <a:rPr lang="id-ID" sz="2400" dirty="0" smtClean="0"/>
              <a:t>MASA TUA YUSUF ADALAH MASA INI. </a:t>
            </a:r>
          </a:p>
          <a:p>
            <a:r>
              <a:rPr lang="id-ID" sz="2400" dirty="0" smtClean="0"/>
              <a:t>SAMA SEPERTI JUGA MASA TUA DAUD, </a:t>
            </a:r>
          </a:p>
          <a:p>
            <a:r>
              <a:rPr lang="id-ID" sz="2400" dirty="0" smtClean="0"/>
              <a:t>DIA HARUS MENYERAHKAN KEPEMIMPINAN PADA SALOMO</a:t>
            </a:r>
            <a:endParaRPr lang="id-ID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8152326" y="1352282"/>
            <a:ext cx="3858889" cy="2807594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52550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5336980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EMPAT MUSIM </a:t>
            </a:r>
            <a:b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YANG SELALU KITA ALAMI </a:t>
            </a:r>
            <a:b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DALAM HIDUP KITA</a:t>
            </a:r>
            <a:b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BISA JADI BERBEDA </a:t>
            </a:r>
            <a:b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PADA TIAP BIDANG</a:t>
            </a:r>
            <a:b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KEHIDUPAN KITA</a:t>
            </a:r>
            <a:endParaRPr lang="id-ID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5883" y="2163699"/>
            <a:ext cx="2225429" cy="2244527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9000" b="-5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Rounded Rectangle 4"/>
          <p:cNvSpPr/>
          <p:nvPr/>
        </p:nvSpPr>
        <p:spPr>
          <a:xfrm>
            <a:off x="435883" y="4606087"/>
            <a:ext cx="2452759" cy="2060875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5"/>
          <p:cNvSpPr/>
          <p:nvPr/>
        </p:nvSpPr>
        <p:spPr>
          <a:xfrm>
            <a:off x="8639033" y="2090142"/>
            <a:ext cx="3321244" cy="246814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ounded Rectangle 6"/>
          <p:cNvSpPr/>
          <p:nvPr/>
        </p:nvSpPr>
        <p:spPr>
          <a:xfrm>
            <a:off x="8639033" y="4653887"/>
            <a:ext cx="3321244" cy="1965276"/>
          </a:xfrm>
          <a:prstGeom prst="round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46400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CONTOH;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3600" b="1" dirty="0" smtClean="0">
                <a:solidFill>
                  <a:srgbClr val="FFC000"/>
                </a:solidFill>
              </a:rPr>
              <a:t>DI BIDANG PEKERJAAN SUDAH MASUK KE MUSIM GUGUR/ PANEN</a:t>
            </a:r>
          </a:p>
          <a:p>
            <a:r>
              <a:rPr lang="id-ID" sz="3600" b="1" dirty="0" smtClean="0">
                <a:solidFill>
                  <a:srgbClr val="FFC000"/>
                </a:solidFill>
              </a:rPr>
              <a:t>TETAPI DI BIDANG ROHANI MASIH BAYI ROHANI/ PETOBAT BARU/ MASIH DI MUSIM SEMI.</a:t>
            </a:r>
            <a:endParaRPr lang="id-ID" sz="3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523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372850"/>
          </a:xfrm>
        </p:spPr>
        <p:txBody>
          <a:bodyPr>
            <a:normAutofit/>
          </a:bodyPr>
          <a:lstStyle/>
          <a:p>
            <a:r>
              <a:rPr lang="id-ID" sz="6600" b="1" dirty="0" smtClean="0"/>
              <a:t>JANGAN SALAH </a:t>
            </a:r>
            <a:br>
              <a:rPr lang="id-ID" sz="6600" b="1" dirty="0" smtClean="0"/>
            </a:br>
            <a:r>
              <a:rPr lang="id-ID" sz="6600" b="1" dirty="0" smtClean="0"/>
              <a:t>DALAM MEMPERLAKUKAN </a:t>
            </a:r>
            <a:br>
              <a:rPr lang="id-ID" sz="6600" b="1" dirty="0" smtClean="0"/>
            </a:br>
            <a:r>
              <a:rPr lang="id-ID" sz="6600" b="1" dirty="0" smtClean="0"/>
              <a:t>TIAP MUSIM</a:t>
            </a:r>
            <a:endParaRPr lang="id-ID" sz="6600" b="1" dirty="0"/>
          </a:p>
        </p:txBody>
      </p:sp>
    </p:spTree>
    <p:extLst>
      <p:ext uri="{BB962C8B-B14F-4D97-AF65-F5344CB8AC3E}">
        <p14:creationId xmlns:p14="http://schemas.microsoft.com/office/powerpoint/2010/main" val="799043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764" y="0"/>
            <a:ext cx="9720072" cy="1499616"/>
          </a:xfrm>
        </p:spPr>
        <p:txBody>
          <a:bodyPr/>
          <a:lstStyle/>
          <a:p>
            <a:r>
              <a:rPr lang="id-ID" dirty="0" smtClean="0"/>
              <a:t>Salah musim?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559" y="1119116"/>
            <a:ext cx="11013743" cy="5404514"/>
          </a:xfrm>
        </p:spPr>
        <p:txBody>
          <a:bodyPr>
            <a:noAutofit/>
          </a:bodyPr>
          <a:lstStyle/>
          <a:p>
            <a:r>
              <a:rPr lang="id-ID" sz="3200" dirty="0" smtClean="0"/>
              <a:t>ADA WAKTUNYA MENANAM, </a:t>
            </a:r>
          </a:p>
          <a:p>
            <a:pPr algn="r"/>
            <a:r>
              <a:rPr lang="id-ID" sz="3200" b="1" dirty="0" smtClean="0">
                <a:solidFill>
                  <a:srgbClr val="FF0000"/>
                </a:solidFill>
              </a:rPr>
              <a:t>JANGAN SEGAN UNTUK MENABUR IMPIAN, HARAPAN, DOA</a:t>
            </a:r>
          </a:p>
          <a:p>
            <a:r>
              <a:rPr lang="id-ID" sz="3200" dirty="0" smtClean="0"/>
              <a:t>ADA WAKTUNYA BERTUMBUH, DIPANGKAS, DIBERSIHKAN, </a:t>
            </a:r>
          </a:p>
          <a:p>
            <a:pPr algn="r"/>
            <a:r>
              <a:rPr lang="id-ID" sz="3200" b="1" dirty="0" smtClean="0">
                <a:solidFill>
                  <a:srgbClr val="FF0000"/>
                </a:solidFill>
              </a:rPr>
              <a:t>JANGAN LARI DARI PROSES</a:t>
            </a:r>
          </a:p>
          <a:p>
            <a:r>
              <a:rPr lang="id-ID" sz="3200" dirty="0" smtClean="0"/>
              <a:t>ADA WAKTUNYA PANEN RAYA, </a:t>
            </a:r>
          </a:p>
          <a:p>
            <a:pPr algn="r"/>
            <a:r>
              <a:rPr lang="id-ID" sz="3200" b="1" dirty="0" smtClean="0">
                <a:solidFill>
                  <a:srgbClr val="FF0000"/>
                </a:solidFill>
              </a:rPr>
              <a:t>JANGAN TERLEWATKAN, KARENA MASA TUAIAN JUGA BISA BERLALU.</a:t>
            </a:r>
          </a:p>
          <a:p>
            <a:r>
              <a:rPr lang="id-ID" sz="3200" dirty="0" smtClean="0"/>
              <a:t>ADA WAKTUNYA BERDIAM DAN MEREGENERASI, </a:t>
            </a:r>
          </a:p>
          <a:p>
            <a:pPr algn="r"/>
            <a:r>
              <a:rPr lang="id-ID" sz="3200" b="1" dirty="0" smtClean="0">
                <a:solidFill>
                  <a:srgbClr val="FF0000"/>
                </a:solidFill>
              </a:rPr>
              <a:t>JANGAN MEMAKSA BEKERJA</a:t>
            </a:r>
            <a:r>
              <a:rPr lang="id-ID" sz="3200" dirty="0" smtClean="0"/>
              <a:t>.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1154736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DARI MUSIM PANAS </a:t>
            </a:r>
            <a:br>
              <a:rPr lang="id-ID" dirty="0" smtClean="0"/>
            </a:br>
            <a:r>
              <a:rPr lang="id-ID" dirty="0" smtClean="0"/>
              <a:t>KE MUSIM GUGUR/ MUSIM PANEN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d-ID" b="1" dirty="0" smtClean="0">
                <a:solidFill>
                  <a:srgbClr val="00B050"/>
                </a:solidFill>
              </a:rPr>
              <a:t>IBRANI 12:11</a:t>
            </a:r>
          </a:p>
          <a:p>
            <a:pPr marL="0" indent="0" algn="ctr">
              <a:buNone/>
            </a:pPr>
            <a:r>
              <a:rPr lang="id-ID" b="1" dirty="0" smtClean="0">
                <a:solidFill>
                  <a:srgbClr val="00B050"/>
                </a:solidFill>
              </a:rPr>
              <a:t>MEMANG TIAP-TIAP GANJARAN PADA WAKTU IA DIBERIKAN TIDAK MENDATANGKAN SUKACITA, TETAPI DUKACITA</a:t>
            </a:r>
          </a:p>
          <a:p>
            <a:pPr marL="0" indent="0" algn="ctr">
              <a:buNone/>
            </a:pPr>
            <a:r>
              <a:rPr lang="id-ID" b="1" dirty="0" smtClean="0">
                <a:solidFill>
                  <a:srgbClr val="00B050"/>
                </a:solidFill>
              </a:rPr>
              <a:t>TETAPI KEMUDIAN IA </a:t>
            </a:r>
            <a:r>
              <a:rPr lang="id-ID" b="1" u="sng" dirty="0" smtClean="0">
                <a:solidFill>
                  <a:srgbClr val="00B050"/>
                </a:solidFill>
              </a:rPr>
              <a:t>MENGHASILKAN BUAH KEBENARAN</a:t>
            </a:r>
          </a:p>
          <a:p>
            <a:pPr marL="0" indent="0" algn="ctr">
              <a:buNone/>
            </a:pPr>
            <a:r>
              <a:rPr lang="id-ID" b="1" dirty="0" smtClean="0">
                <a:solidFill>
                  <a:srgbClr val="00B050"/>
                </a:solidFill>
              </a:rPr>
              <a:t>YANG MEMBERIKAN DAMAI KEPADA MEREKA YANG DILATIH OLEHNYA</a:t>
            </a:r>
          </a:p>
        </p:txBody>
      </p:sp>
    </p:spTree>
    <p:extLst>
      <p:ext uri="{BB962C8B-B14F-4D97-AF65-F5344CB8AC3E}">
        <p14:creationId xmlns:p14="http://schemas.microsoft.com/office/powerpoint/2010/main" val="2412444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TERJEMAHAN LAIN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4000" b="1" dirty="0" smtClean="0"/>
              <a:t>SEMUA DIDIKAN PADA SAAT DIBERIKAN MEMANG TIDAK MENYENANGKAN DAN MENYAKITKAN, AKAN TETAPI SESUDAH ITU AKAN MENGHASILKAN BUAH KEBENARAN YANG MEMBERIKAN DAMAI SEJAHTERA KEPADA MEREKA </a:t>
            </a:r>
            <a:r>
              <a:rPr lang="id-ID" sz="4000" b="1" dirty="0" smtClean="0">
                <a:solidFill>
                  <a:srgbClr val="FF0000"/>
                </a:solidFill>
              </a:rPr>
              <a:t>YANG DILATIH </a:t>
            </a:r>
            <a:r>
              <a:rPr lang="id-ID" sz="4000" b="1" dirty="0" smtClean="0"/>
              <a:t>OLEH DIDIKAN ITU.</a:t>
            </a:r>
            <a:endParaRPr lang="id-ID" sz="4000" b="1" dirty="0"/>
          </a:p>
        </p:txBody>
      </p:sp>
    </p:spTree>
    <p:extLst>
      <p:ext uri="{BB962C8B-B14F-4D97-AF65-F5344CB8AC3E}">
        <p14:creationId xmlns:p14="http://schemas.microsoft.com/office/powerpoint/2010/main" val="2947643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444251" cy="1320800"/>
          </a:xfrm>
        </p:spPr>
        <p:txBody>
          <a:bodyPr/>
          <a:lstStyle/>
          <a:p>
            <a:r>
              <a:rPr lang="id-ID" dirty="0" smtClean="0"/>
              <a:t>MUSIM PANAS DALAM HIDUP YUSUF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844" y="660400"/>
            <a:ext cx="9135406" cy="6197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2400" dirty="0" smtClean="0"/>
              <a:t>KEJADIAN 39:2-6</a:t>
            </a:r>
          </a:p>
          <a:p>
            <a:pPr marL="0" indent="0">
              <a:buNone/>
            </a:pPr>
            <a:r>
              <a:rPr lang="id-ID" sz="2400" dirty="0" smtClean="0"/>
              <a:t>TETAPI TUHAN MENYERTAI YUSUF</a:t>
            </a:r>
            <a:r>
              <a:rPr lang="id-ID" sz="2400" baseline="30000" dirty="0" smtClean="0"/>
              <a:t>  </a:t>
            </a:r>
            <a:r>
              <a:rPr lang="id-ID" sz="2400" dirty="0" smtClean="0"/>
              <a:t>,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SEHINGGA IA MENJADI SEORANG YANG SELALU BERHASIL DALAM PEKERJAANNYA; MAKA TINGGALLAH IA DI RUMAH TUANNYA, ORANG MESIR ITU. SETELAH DILIHAT OLEH TUANNYA, BAHWA YUSUF DISERTAI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 TUHAN DAN BAHWA TUHAN MEMBUAT BERHASIL SEGALA SESUATU YANG DIKERJAKANNYA,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MAKA YUSUF MENDAPAT KASIH TUANNYA,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DAN IA BOLEH MELAYANI DIA; KEPADA YUSUF DIBERIKANNYA KUASA ATAS RUMAHNYA</a:t>
            </a:r>
            <a:r>
              <a:rPr lang="id-ID" sz="2400" baseline="30000" dirty="0" smtClean="0"/>
              <a:t> </a:t>
            </a:r>
            <a:r>
              <a:rPr lang="id-ID" sz="2400" u="sng" baseline="30000" dirty="0" smtClean="0">
                <a:hlinkClick r:id="rId2"/>
              </a:rPr>
              <a:t>I</a:t>
            </a:r>
            <a:r>
              <a:rPr lang="id-ID" sz="2400" baseline="30000" dirty="0" smtClean="0"/>
              <a:t> </a:t>
            </a:r>
            <a:r>
              <a:rPr lang="id-ID" sz="2400" dirty="0" smtClean="0"/>
              <a:t> DAN SEGALA MILIKNYA</a:t>
            </a:r>
            <a:r>
              <a:rPr lang="id-ID" sz="2400" baseline="30000" dirty="0" smtClean="0"/>
              <a:t> </a:t>
            </a:r>
            <a:r>
              <a:rPr lang="id-ID" sz="2400" u="sng" baseline="30000" dirty="0" smtClean="0">
                <a:hlinkClick r:id="rId2"/>
              </a:rPr>
              <a:t>J</a:t>
            </a:r>
            <a:r>
              <a:rPr lang="id-ID" sz="2400" baseline="30000" dirty="0" smtClean="0"/>
              <a:t> </a:t>
            </a:r>
            <a:r>
              <a:rPr lang="id-ID" sz="2400" dirty="0" smtClean="0"/>
              <a:t> DISERAHKANNYA PADA KEKUASAAN YUSUF. SEJAK IA MEMBERIKAN KUASA DALAM RUMAHNYA DAN ATAS SEGALA MILIKNYA KEPADA YUSUF, TUHAN MEMBERKATI RUMAH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ORANG MESIR ITU KARENA YUSUF,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SEHINGGA BERKAT TUHAN ADA ATAS SEGALA MILIKNYA, BAIK YANG DI RUMAH MAUPUN YANG DI LADANG.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SEGALA MILIKNYA DISERAHKANNYA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PADA KEKUASAAN YUSUF, DAN DENGAN BANTUAN YUSUF IA TIDAK USAH LAGI MENGATUR APA-APAPUN SELAIN DARI MAKANANNYA SENDIRI. ADAPUN YUSUF ITU MANIS SIKAPNYA DAN ELOK</a:t>
            </a:r>
            <a:r>
              <a:rPr lang="id-ID" sz="2400" baseline="30000" dirty="0" smtClean="0"/>
              <a:t> </a:t>
            </a:r>
            <a:r>
              <a:rPr lang="id-ID" sz="2400" dirty="0" smtClean="0"/>
              <a:t>PARASNYA.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79831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320800"/>
          </a:xfrm>
        </p:spPr>
        <p:txBody>
          <a:bodyPr/>
          <a:lstStyle/>
          <a:p>
            <a:r>
              <a:rPr lang="id-ID" b="1" dirty="0"/>
              <a:t>Maka tinggallah ia di rumah tuannya</a:t>
            </a:r>
            <a:r>
              <a:rPr lang="id-ID" dirty="0"/>
              <a:t>.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014" y="752901"/>
            <a:ext cx="8596668" cy="6105099"/>
          </a:xfrm>
        </p:spPr>
        <p:txBody>
          <a:bodyPr>
            <a:normAutofit fontScale="92500" lnSpcReduction="10000"/>
          </a:bodyPr>
          <a:lstStyle/>
          <a:p>
            <a:r>
              <a:rPr lang="id-ID" sz="2800" dirty="0" smtClean="0"/>
              <a:t>TIDAK SERTA MERTA TINGGAL DI RUMAH POTIFAR</a:t>
            </a:r>
          </a:p>
          <a:p>
            <a:r>
              <a:rPr lang="id-ID" sz="2800" dirty="0" smtClean="0"/>
              <a:t>TETAPI SELALU TINGGAL DALAM PENYERTAAN TUHAN, SEHINGGA SELALU BERHASIL DALAM PEKERJAANNYA</a:t>
            </a:r>
          </a:p>
          <a:p>
            <a:r>
              <a:rPr lang="id-ID" sz="2800" dirty="0" smtClean="0"/>
              <a:t>SEHINGGA PADA AKHIRNYA DAPAT TINGGAL DI RUMAH TUANNYA</a:t>
            </a:r>
          </a:p>
          <a:p>
            <a:pPr lvl="0"/>
            <a:r>
              <a:rPr lang="id-ID" sz="2800" dirty="0" smtClean="0"/>
              <a:t>YUSUF DILATIH UNTUK BERJALAN BERSAMA TUHAN, </a:t>
            </a:r>
          </a:p>
          <a:p>
            <a:pPr lvl="0"/>
            <a:r>
              <a:rPr lang="id-ID" sz="2800" dirty="0" smtClean="0"/>
              <a:t>SELALU TINGGAL DALAM PERKENANAN TUHAN, </a:t>
            </a:r>
          </a:p>
          <a:p>
            <a:pPr lvl="0"/>
            <a:r>
              <a:rPr lang="id-ID" sz="2800" dirty="0" smtClean="0"/>
              <a:t>JUJUR, TAAT, SETIA, RENDAH HATI, MAU DIAJAR, MAU DIBENTUK, MAU DITEGUR, MAU DIARAHKAN, MAU BELAJAR BERADAPTASI DENGAN LINGKUNGAN BARU, BANGSA BARU, BAHASA BARU, BUDAYA BARU, DLL</a:t>
            </a:r>
          </a:p>
          <a:p>
            <a:pPr lvl="0"/>
            <a:r>
              <a:rPr lang="id-ID" sz="2800" dirty="0" smtClean="0"/>
              <a:t>SETELAH ITU DIBUKTIKAN, BARULAH YUSUF DIPERKENANKAN MASUK KE RUMAH POTIFAR DAN DAPAT KAMAR DI SANA. </a:t>
            </a:r>
          </a:p>
          <a:p>
            <a:endParaRPr lang="id-ID" sz="2800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31179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Setelah dilihat oleh tuannya,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id-ID" sz="4800" dirty="0" smtClean="0"/>
              <a:t>Yusuf </a:t>
            </a:r>
            <a:r>
              <a:rPr lang="id-ID" sz="4800" dirty="0"/>
              <a:t>menjadi pribadi yang SIAP DINILAI, siap dilihat, </a:t>
            </a:r>
            <a:endParaRPr lang="id-ID" sz="4800" dirty="0" smtClean="0"/>
          </a:p>
          <a:p>
            <a:pPr marL="0" lvl="0" indent="0">
              <a:buNone/>
            </a:pPr>
            <a:r>
              <a:rPr lang="id-ID" sz="4800" dirty="0" smtClean="0"/>
              <a:t>siap </a:t>
            </a:r>
            <a:r>
              <a:rPr lang="id-ID" sz="4800" dirty="0"/>
              <a:t>diberi label, </a:t>
            </a:r>
            <a:endParaRPr lang="id-ID" sz="4800" dirty="0" smtClean="0"/>
          </a:p>
          <a:p>
            <a:pPr marL="0" lvl="0" indent="0">
              <a:buNone/>
            </a:pPr>
            <a:r>
              <a:rPr lang="id-ID" sz="4800" dirty="0" smtClean="0"/>
              <a:t>siap </a:t>
            </a:r>
            <a:r>
              <a:rPr lang="id-ID" sz="4800" dirty="0"/>
              <a:t>diukur dalam standart tertentu. </a:t>
            </a: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4127829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JANGAN MENJADI PRIBADI YANG TIDAK SIAP UNTUK DINILAI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13166"/>
          </a:xfrm>
        </p:spPr>
        <p:txBody>
          <a:bodyPr>
            <a:normAutofit fontScale="85000" lnSpcReduction="10000"/>
          </a:bodyPr>
          <a:lstStyle/>
          <a:p>
            <a:r>
              <a:rPr lang="id-ID" sz="4300" dirty="0" smtClean="0"/>
              <a:t>TIDAK MAU DITEGUR</a:t>
            </a:r>
          </a:p>
          <a:p>
            <a:r>
              <a:rPr lang="id-ID" sz="4300" dirty="0" smtClean="0"/>
              <a:t>TIDAK MAU DIKRITIK</a:t>
            </a:r>
          </a:p>
          <a:p>
            <a:r>
              <a:rPr lang="id-ID" sz="4300" dirty="0" smtClean="0"/>
              <a:t>TIDAK MAU MENDENGARKAN MASUKAN/ NASIHAT/ PERINGATAN</a:t>
            </a:r>
          </a:p>
          <a:p>
            <a:r>
              <a:rPr lang="id-ID" sz="4300" dirty="0" smtClean="0"/>
              <a:t>TIDAK MAU TUNDUK PADA PEMIMPIN</a:t>
            </a:r>
          </a:p>
          <a:p>
            <a:r>
              <a:rPr lang="id-ID" sz="4300" dirty="0" smtClean="0"/>
              <a:t>TIDAK MAU DIBENTUK</a:t>
            </a:r>
          </a:p>
          <a:p>
            <a:r>
              <a:rPr lang="id-ID" sz="4300" dirty="0" smtClean="0"/>
              <a:t>TIDAK MAU DIATUR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38097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799"/>
            <a:ext cx="9601200" cy="6001603"/>
          </a:xfrm>
        </p:spPr>
        <p:txBody>
          <a:bodyPr>
            <a:noAutofit/>
          </a:bodyPr>
          <a:lstStyle/>
          <a:p>
            <a:pPr algn="ctr"/>
            <a:r>
              <a:rPr lang="id-ID" sz="5400" dirty="0" smtClean="0"/>
              <a:t>AKIBATNYA </a:t>
            </a:r>
            <a:br>
              <a:rPr lang="id-ID" sz="5400" dirty="0" smtClean="0"/>
            </a:br>
            <a:r>
              <a:rPr lang="id-ID" sz="5400" dirty="0" smtClean="0"/>
              <a:t>ADA PROSES </a:t>
            </a:r>
            <a:br>
              <a:rPr lang="id-ID" sz="5400" dirty="0" smtClean="0"/>
            </a:br>
            <a:r>
              <a:rPr lang="id-ID" sz="5400" dirty="0" smtClean="0"/>
              <a:t>PEMATANGAN BUAH </a:t>
            </a:r>
            <a:br>
              <a:rPr lang="id-ID" sz="5400" dirty="0" smtClean="0"/>
            </a:br>
            <a:r>
              <a:rPr lang="id-ID" sz="5400" dirty="0" smtClean="0"/>
              <a:t>YANG TIDAK SEMPURNA</a:t>
            </a:r>
            <a:br>
              <a:rPr lang="id-ID" sz="5400" dirty="0" smtClean="0"/>
            </a:br>
            <a:r>
              <a:rPr lang="id-ID" sz="5400" dirty="0" smtClean="0"/>
              <a:t>PADA SAAT PANEN TIBA, </a:t>
            </a:r>
            <a:br>
              <a:rPr lang="id-ID" sz="5400" dirty="0" smtClean="0"/>
            </a:br>
            <a:r>
              <a:rPr lang="id-ID" sz="5400" dirty="0" smtClean="0"/>
              <a:t>BUAHNYA TIDAK SEMPURNA, MENGKAL/ SETENGAH MENTAH</a:t>
            </a:r>
            <a:endParaRPr lang="id-ID" sz="5400" dirty="0"/>
          </a:p>
        </p:txBody>
      </p:sp>
    </p:spTree>
    <p:extLst>
      <p:ext uri="{BB962C8B-B14F-4D97-AF65-F5344CB8AC3E}">
        <p14:creationId xmlns:p14="http://schemas.microsoft.com/office/powerpoint/2010/main" val="4127776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313041" cy="1400530"/>
          </a:xfrm>
        </p:spPr>
        <p:txBody>
          <a:bodyPr/>
          <a:lstStyle/>
          <a:p>
            <a:r>
              <a:rPr lang="id-ID" dirty="0" smtClean="0"/>
              <a:t>UJIAN PROMOSI YANG TERJADI DI MUSIM PANAS/ BELUM MUSIM PANEN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d-ID" sz="2800" dirty="0" smtClean="0"/>
              <a:t>TUHAN MEMBUAT BERHASIL SEGALA SESUATU YANG DIKERJAKANNYA,</a:t>
            </a:r>
            <a:r>
              <a:rPr lang="id-ID" sz="2800" baseline="30000" dirty="0" smtClean="0"/>
              <a:t> </a:t>
            </a:r>
            <a:r>
              <a:rPr lang="id-ID" sz="2800" dirty="0" smtClean="0"/>
              <a:t> MAKA YUSUF MENDAPAT KASIH TUANNYA,</a:t>
            </a:r>
            <a:r>
              <a:rPr lang="id-ID" sz="2800" baseline="30000" dirty="0" smtClean="0"/>
              <a:t> </a:t>
            </a:r>
            <a:r>
              <a:rPr lang="id-ID" sz="2800" dirty="0" smtClean="0"/>
              <a:t>DAN IA BOLEH MELAYANI DIA; KEPADA YUSUF DIBERIKANNYA KUASA ATAS RUMAHNYA</a:t>
            </a:r>
            <a:r>
              <a:rPr lang="id-ID" sz="2800" baseline="30000" dirty="0" smtClean="0"/>
              <a:t> </a:t>
            </a:r>
            <a:r>
              <a:rPr lang="id-ID" sz="2800" dirty="0" smtClean="0"/>
              <a:t> DAN SEGALA MILIKNYA</a:t>
            </a:r>
            <a:r>
              <a:rPr lang="id-ID" sz="2800" baseline="30000" dirty="0" smtClean="0"/>
              <a:t> </a:t>
            </a:r>
            <a:r>
              <a:rPr lang="id-ID" sz="2800" dirty="0" smtClean="0"/>
              <a:t>DISERAHKANNYA PADA KEKUASAAN YUSUF</a:t>
            </a:r>
          </a:p>
          <a:p>
            <a:r>
              <a:rPr lang="id-ID" sz="2800" dirty="0" smtClean="0"/>
              <a:t>APAKAH YUSUF LULUS DALAM UJIAN PROMOSI?</a:t>
            </a:r>
          </a:p>
          <a:p>
            <a:pPr marL="0" indent="0">
              <a:buNone/>
            </a:pP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135180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YUSUF LULUS DALAM PROMOSI DI MUSIM PANAS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b="1" dirty="0" smtClean="0"/>
              <a:t> "MARILAH TIDUR DENGAN AKU,” TETAPI YUSUF MENOLAK</a:t>
            </a:r>
            <a:r>
              <a:rPr lang="id-ID" sz="2400" b="1" baseline="30000" dirty="0" smtClean="0"/>
              <a:t> </a:t>
            </a:r>
            <a:r>
              <a:rPr lang="id-ID" sz="2400" b="1" dirty="0" smtClean="0"/>
              <a:t> DAN BERKATA KEPADA ISTERI TUANNYA ITU: "DENGAN BANTUANKU TUANKU ITU TIDAK LAGI MENGATUR APA YANG ADA DI RUMAH INI DAN IA TELAH MENYERAHKAN SEGALA MILIKNYA PADA KEKUASAANKU,</a:t>
            </a:r>
            <a:r>
              <a:rPr lang="id-ID" sz="2400" b="1" baseline="30000" dirty="0" smtClean="0"/>
              <a:t> </a:t>
            </a:r>
            <a:r>
              <a:rPr lang="id-ID" sz="2400" b="1" dirty="0" smtClean="0"/>
              <a:t>BAHKAN DI RUMAH INI IA TIDAK LEBIH BESAR KUASANYA DARI PADAKU,</a:t>
            </a:r>
            <a:r>
              <a:rPr lang="id-ID" sz="2400" b="1" baseline="30000" dirty="0" smtClean="0"/>
              <a:t> </a:t>
            </a:r>
            <a:r>
              <a:rPr lang="id-ID" sz="2400" b="1" dirty="0" smtClean="0"/>
              <a:t>DAN TIADA YANG TIDAK DISERAHKANNYA KEPADAKU SELAIN DARI PADA ENGKAU, SEBAB ENGKAU ISTERINYA. BAGAIMANAKAH MUNGKIN AKU MELAKUKAN KEJAHATAN YANG BESAR INI DAN BERBUAT DOSA TERHADAP ALLAH</a:t>
            </a:r>
            <a:r>
              <a:rPr lang="id-ID" sz="2400" b="1" baseline="30000" dirty="0" smtClean="0"/>
              <a:t>  </a:t>
            </a:r>
            <a:r>
              <a:rPr lang="id-ID" sz="2400" b="1" dirty="0" smtClean="0"/>
              <a:t>?</a:t>
            </a:r>
            <a:r>
              <a:rPr lang="id-ID" sz="2400" b="1" baseline="30000" dirty="0" smtClean="0"/>
              <a:t>  </a:t>
            </a:r>
            <a:r>
              <a:rPr lang="id-ID" sz="2400" b="1" dirty="0" smtClean="0"/>
              <a:t>" 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12626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1600597" cy="6858000"/>
          </a:xfrm>
        </p:spPr>
        <p:txBody>
          <a:bodyPr/>
          <a:lstStyle/>
          <a:p>
            <a:pPr algn="ctr"/>
            <a:r>
              <a:rPr lang="id-ID" dirty="0" smtClean="0"/>
              <a:t>UJIAN DI MUSIM PANAS SANGAT MENENTUKAN HASIL PANENAN </a:t>
            </a:r>
            <a:br>
              <a:rPr lang="id-ID" dirty="0" smtClean="0"/>
            </a:br>
            <a:r>
              <a:rPr lang="id-ID" dirty="0" smtClean="0"/>
              <a:t>DI MUSIM GUGUR/ MUSIM PANEN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APAKAH BUAHNYA MATANG?</a:t>
            </a:r>
            <a:br>
              <a:rPr lang="id-ID" dirty="0" smtClean="0"/>
            </a:br>
            <a:r>
              <a:rPr lang="id-ID" dirty="0" smtClean="0"/>
              <a:t>CONTOH; BILA YUSUF GAGAL MEMPERTAHANKAN IMAN </a:t>
            </a:r>
            <a:br>
              <a:rPr lang="id-ID" dirty="0" smtClean="0"/>
            </a:br>
            <a:r>
              <a:rPr lang="id-ID" dirty="0" smtClean="0"/>
              <a:t>DI HADAPAN NYONYA POTIFAR</a:t>
            </a:r>
            <a:br>
              <a:rPr lang="id-ID" dirty="0" smtClean="0"/>
            </a:br>
            <a:r>
              <a:rPr lang="id-ID" dirty="0" smtClean="0"/>
              <a:t>MAKA SEMUA IMPIANNYA </a:t>
            </a:r>
            <a:br>
              <a:rPr lang="id-ID" dirty="0" smtClean="0"/>
            </a:br>
            <a:r>
              <a:rPr lang="id-ID" dirty="0" smtClean="0"/>
              <a:t>TIDAK AKAN TERGENAPI= GAGAL PANEN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50485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APA SAJA YANG TUHAN LATIHKAN </a:t>
            </a:r>
            <a:br>
              <a:rPr lang="id-ID" dirty="0" smtClean="0"/>
            </a:br>
            <a:r>
              <a:rPr lang="id-ID" dirty="0" smtClean="0"/>
              <a:t>PADA YUSUF DI MUSIM PANAS?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956" y="2052918"/>
            <a:ext cx="11919044" cy="4805082"/>
          </a:xfrm>
        </p:spPr>
        <p:txBody>
          <a:bodyPr>
            <a:normAutofit/>
          </a:bodyPr>
          <a:lstStyle/>
          <a:p>
            <a:pPr lvl="0"/>
            <a:r>
              <a:rPr lang="id-ID" b="1" dirty="0" smtClean="0"/>
              <a:t>KEMAMPUAN MEMANAGEMENT/ MENGATUR</a:t>
            </a:r>
          </a:p>
          <a:p>
            <a:pPr lvl="0"/>
            <a:r>
              <a:rPr lang="id-ID" b="1" dirty="0" smtClean="0"/>
              <a:t>KEMAMPUAN BERGAUL/ BERADAPTASI DENGAN BANYAK ORANG</a:t>
            </a:r>
          </a:p>
          <a:p>
            <a:pPr lvl="0"/>
            <a:r>
              <a:rPr lang="id-ID" b="1" dirty="0" smtClean="0"/>
              <a:t>KEMAMPUAN BERGANTUNG PADA TUHAN, SAAT DIA JAUH DARI ORANG TUA/ JAUH DARI KELUARGA</a:t>
            </a:r>
          </a:p>
          <a:p>
            <a:pPr lvl="0"/>
            <a:r>
              <a:rPr lang="id-ID" b="1" dirty="0" smtClean="0"/>
              <a:t>KEMAMPUAN UNTUK MEMILIKI SPIRIT OF EXCELLENCE/ SELALU MELAKUKAN YANG THE BEST/ SELALU MELAKUKAN YANG TERBAIK/ DI ATAS RATA-RATA/ MORE THAN EVERAGE</a:t>
            </a:r>
          </a:p>
          <a:p>
            <a:pPr lvl="0"/>
            <a:r>
              <a:rPr lang="id-ID" b="1" dirty="0" smtClean="0"/>
              <a:t>KEMAMPUAN UNTUK TAHAN BANTING DALAM KERJA KERAS</a:t>
            </a:r>
          </a:p>
          <a:p>
            <a:pPr lvl="0"/>
            <a:r>
              <a:rPr lang="id-ID" b="1" dirty="0" smtClean="0"/>
              <a:t>KEMAMPUAN DALAM KERJA TIM</a:t>
            </a:r>
          </a:p>
          <a:p>
            <a:pPr lvl="0"/>
            <a:r>
              <a:rPr lang="id-ID" b="1" dirty="0" smtClean="0"/>
              <a:t>KEMAMPUAN TUNDUK PADA PEMIMPIN</a:t>
            </a:r>
          </a:p>
          <a:p>
            <a:pPr lvl="0"/>
            <a:r>
              <a:rPr lang="id-ID" b="1" dirty="0" smtClean="0"/>
              <a:t>HIKMAT UNTUK MENAFSIRKAN MIMPI, KARENA YUSUF SELALU PEGANG MIMPI-MIMPINYA SENDIRI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461312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BUAH BUAH KEBENARAN SEPERTI APA</a:t>
            </a:r>
            <a:br>
              <a:rPr lang="id-ID" dirty="0" smtClean="0"/>
            </a:br>
            <a:r>
              <a:rPr lang="id-ID" dirty="0" smtClean="0"/>
              <a:t>YANG TUHAN INGIN LATIHKAN DI HIDUP KITA??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82" y="2011679"/>
            <a:ext cx="12192000" cy="468937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id-ID" sz="3600" b="1" dirty="0" smtClean="0"/>
              <a:t>YAKOBUS 3: 17-18</a:t>
            </a:r>
          </a:p>
          <a:p>
            <a:pPr marL="0" indent="0" algn="ctr">
              <a:buNone/>
            </a:pPr>
            <a:r>
              <a:rPr lang="id-ID" sz="3600" b="1" dirty="0" smtClean="0"/>
              <a:t>TETAPI HIKMAT YANG DARI ATAS</a:t>
            </a:r>
            <a:r>
              <a:rPr lang="id-ID" sz="3600" b="1" baseline="30000" dirty="0" smtClean="0"/>
              <a:t> </a:t>
            </a:r>
            <a:r>
              <a:rPr lang="id-ID" sz="3600" b="1" dirty="0" smtClean="0"/>
              <a:t> ADALAH </a:t>
            </a:r>
          </a:p>
          <a:p>
            <a:pPr marL="0" indent="0" algn="ctr">
              <a:buNone/>
            </a:pPr>
            <a:r>
              <a:rPr lang="id-ID" sz="3600" b="1" dirty="0" smtClean="0"/>
              <a:t>PERTAMA-TAMA MURNI, </a:t>
            </a:r>
          </a:p>
          <a:p>
            <a:pPr marL="0" indent="0" algn="ctr">
              <a:buNone/>
            </a:pPr>
            <a:r>
              <a:rPr lang="id-ID" sz="3600" b="1" dirty="0" smtClean="0"/>
              <a:t>SELANJUTNYA PENDAMAI,</a:t>
            </a:r>
            <a:r>
              <a:rPr lang="id-ID" sz="3600" b="1" baseline="30000" dirty="0" smtClean="0"/>
              <a:t> </a:t>
            </a:r>
            <a:r>
              <a:rPr lang="id-ID" sz="3600" b="1" dirty="0" smtClean="0"/>
              <a:t>PERAMAH, PENURUT, </a:t>
            </a:r>
          </a:p>
          <a:p>
            <a:pPr marL="0" indent="0" algn="ctr">
              <a:buNone/>
            </a:pPr>
            <a:r>
              <a:rPr lang="id-ID" sz="3600" b="1" dirty="0" smtClean="0"/>
              <a:t>PENUH BELAS KASIHAN</a:t>
            </a:r>
            <a:r>
              <a:rPr lang="id-ID" sz="3600" b="1" baseline="30000" dirty="0" smtClean="0"/>
              <a:t> </a:t>
            </a:r>
            <a:r>
              <a:rPr lang="id-ID" sz="3600" b="1" dirty="0" smtClean="0"/>
              <a:t>DAN BUAH-BUAH YANG BAIK, </a:t>
            </a:r>
          </a:p>
          <a:p>
            <a:pPr marL="0" indent="0" algn="ctr">
              <a:buNone/>
            </a:pPr>
            <a:r>
              <a:rPr lang="id-ID" sz="3600" b="1" dirty="0" smtClean="0"/>
              <a:t>TIDAK MEMIHAK DAN TIDAK MUNAFIK.</a:t>
            </a:r>
            <a:r>
              <a:rPr lang="id-ID" sz="3600" b="1" baseline="30000" dirty="0" smtClean="0"/>
              <a:t> </a:t>
            </a:r>
          </a:p>
          <a:p>
            <a:pPr marL="0" indent="0" algn="ctr">
              <a:buNone/>
            </a:pPr>
            <a:r>
              <a:rPr lang="id-ID" sz="3600" b="1" dirty="0" smtClean="0"/>
              <a:t>DAN BUAH YANG TERDIRI DARI KEBENARAN</a:t>
            </a:r>
            <a:r>
              <a:rPr lang="id-ID" sz="3600" b="1" baseline="30000" dirty="0" smtClean="0"/>
              <a:t> </a:t>
            </a:r>
            <a:r>
              <a:rPr lang="id-ID" sz="3600" b="1" dirty="0" smtClean="0"/>
              <a:t> </a:t>
            </a:r>
          </a:p>
          <a:p>
            <a:pPr marL="0" indent="0" algn="ctr">
              <a:buNone/>
            </a:pPr>
            <a:r>
              <a:rPr lang="id-ID" sz="3600" b="1" dirty="0" smtClean="0"/>
              <a:t>DITABURKAN DALAM DAMAI </a:t>
            </a:r>
          </a:p>
          <a:p>
            <a:pPr marL="0" indent="0" algn="ctr">
              <a:buNone/>
            </a:pPr>
            <a:r>
              <a:rPr lang="id-ID" sz="3600" b="1" dirty="0" smtClean="0"/>
              <a:t>UNTUK MEREKA YANG MENGADAKAN DAMAI.</a:t>
            </a:r>
            <a:r>
              <a:rPr lang="id-ID" sz="3600" b="1" baseline="30000" dirty="0" smtClean="0"/>
              <a:t> </a:t>
            </a:r>
            <a:endParaRPr lang="id-ID" sz="3600" b="1" u="sng" baseline="30000" dirty="0" smtClean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0314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INILAH HASIL DARIPADA TIDAK SALAH MENYIKAPI MUSIM PANAS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321791"/>
          </a:xfrm>
        </p:spPr>
        <p:txBody>
          <a:bodyPr>
            <a:noAutofit/>
          </a:bodyPr>
          <a:lstStyle/>
          <a:p>
            <a:r>
              <a:rPr lang="id-ID" sz="3600" dirty="0" smtClean="0"/>
              <a:t>AMSAL 22:29</a:t>
            </a:r>
          </a:p>
          <a:p>
            <a:r>
              <a:rPr lang="id-ID" sz="3600" dirty="0" smtClean="0"/>
              <a:t>PERNAHKAH ENGKAU MELIHAT ORANG YANG CAKAP DALAM PEKERJAANNYA?</a:t>
            </a:r>
          </a:p>
          <a:p>
            <a:r>
              <a:rPr lang="id-ID" sz="3600" dirty="0" smtClean="0"/>
              <a:t>DI HADAPAN RAJA-RAJA IA AKAN BERDIRI, BUKAN DI HADAPAN ORANG-ORANG YANG HINA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849189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5490949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YUSUF PADA MUSIM GUGUR/PANEN</a:t>
            </a:r>
            <a:br>
              <a:rPr lang="id-ID" dirty="0" smtClean="0"/>
            </a:br>
            <a:r>
              <a:rPr lang="id-ID" dirty="0" smtClean="0"/>
              <a:t>MENJADI DISTRIBUTOR PANGAN KE </a:t>
            </a:r>
            <a:r>
              <a:rPr lang="id-ID" smtClean="0"/>
              <a:t>SELURUH DUNIA</a:t>
            </a:r>
            <a:br>
              <a:rPr lang="id-ID" smtClean="0"/>
            </a:br>
            <a:r>
              <a:rPr lang="id-ID" smtClean="0"/>
              <a:t>KARENA TIDAK SALAH SIKAP </a:t>
            </a:r>
            <a:br>
              <a:rPr lang="id-ID" smtClean="0"/>
            </a:br>
            <a:r>
              <a:rPr lang="id-ID" smtClean="0"/>
              <a:t>DI MUSIM PANAS DALAM HIDUPNYA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0477595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ppt/theme/theme2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1_Ion Boardroom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4.xml><?xml version="1.0" encoding="utf-8"?>
<a:theme xmlns:a="http://schemas.openxmlformats.org/drawingml/2006/main" name="1_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5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ppt/theme/theme6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7.xml><?xml version="1.0" encoding="utf-8"?>
<a:theme xmlns:a="http://schemas.openxmlformats.org/drawingml/2006/main" name="1_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8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9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10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11.xml><?xml version="1.0" encoding="utf-8"?>
<a:theme xmlns:a="http://schemas.openxmlformats.org/drawingml/2006/main" name="3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1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1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14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15.xml><?xml version="1.0" encoding="utf-8"?>
<a:theme xmlns:a="http://schemas.openxmlformats.org/drawingml/2006/main" name="2_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16.xml><?xml version="1.0" encoding="utf-8"?>
<a:theme xmlns:a="http://schemas.openxmlformats.org/drawingml/2006/main" name="3_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17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606060"/>
      </a:dk2>
      <a:lt2>
        <a:srgbClr val="EDEDED"/>
      </a:lt2>
      <a:accent1>
        <a:srgbClr val="FFC000"/>
      </a:accent1>
      <a:accent2>
        <a:srgbClr val="A5D028"/>
      </a:accent2>
      <a:accent3>
        <a:srgbClr val="0CC978"/>
      </a:accent3>
      <a:accent4>
        <a:srgbClr val="099BDD"/>
      </a:accent4>
      <a:accent5>
        <a:srgbClr val="47BFCD"/>
      </a:accent5>
      <a:accent6>
        <a:srgbClr val="DD7C15"/>
      </a:accent6>
      <a:hlink>
        <a:srgbClr val="FF9933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ppt/theme/theme18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19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128</TotalTime>
  <Words>742</Words>
  <Application>Microsoft Office PowerPoint</Application>
  <PresentationFormat>Widescreen</PresentationFormat>
  <Paragraphs>122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19</vt:i4>
      </vt:variant>
      <vt:variant>
        <vt:lpstr>Slide Titles</vt:lpstr>
      </vt:variant>
      <vt:variant>
        <vt:i4>25</vt:i4>
      </vt:variant>
    </vt:vector>
  </HeadingPairs>
  <TitlesOfParts>
    <vt:vector size="54" baseType="lpstr">
      <vt:lpstr>Arial</vt:lpstr>
      <vt:lpstr>Century Gothic</vt:lpstr>
      <vt:lpstr>Corbel</vt:lpstr>
      <vt:lpstr>Franklin Gothic Book</vt:lpstr>
      <vt:lpstr>Garamond</vt:lpstr>
      <vt:lpstr>Trebuchet MS</vt:lpstr>
      <vt:lpstr>Tw Cen MT</vt:lpstr>
      <vt:lpstr>Tw Cen MT Condensed</vt:lpstr>
      <vt:lpstr>Wingdings</vt:lpstr>
      <vt:lpstr>Wingdings 3</vt:lpstr>
      <vt:lpstr>Droplet</vt:lpstr>
      <vt:lpstr>Ion Boardroom</vt:lpstr>
      <vt:lpstr>1_Ion Boardroom</vt:lpstr>
      <vt:lpstr>1_Droplet</vt:lpstr>
      <vt:lpstr>Integral</vt:lpstr>
      <vt:lpstr>Organic</vt:lpstr>
      <vt:lpstr>1_Integral</vt:lpstr>
      <vt:lpstr>Facet</vt:lpstr>
      <vt:lpstr>1_Facet</vt:lpstr>
      <vt:lpstr>2_Facet</vt:lpstr>
      <vt:lpstr>3_Facet</vt:lpstr>
      <vt:lpstr>Crop</vt:lpstr>
      <vt:lpstr>Ion</vt:lpstr>
      <vt:lpstr>1_Ion</vt:lpstr>
      <vt:lpstr>2_Ion</vt:lpstr>
      <vt:lpstr>3_Ion</vt:lpstr>
      <vt:lpstr>Banded</vt:lpstr>
      <vt:lpstr>Wisp</vt:lpstr>
      <vt:lpstr>Basis</vt:lpstr>
      <vt:lpstr>Buah –buah kebenaran yusuf</vt:lpstr>
      <vt:lpstr>PowerPoint Presentation</vt:lpstr>
      <vt:lpstr>MUSIM SEMI</vt:lpstr>
      <vt:lpstr>APAKAH MUSIM SEMI KEHIDUPAN ITU?</vt:lpstr>
      <vt:lpstr>APAKAH MUSIM PANAS KEHIDUPAN ITU?</vt:lpstr>
      <vt:lpstr>APAKAH MUSIM GUGUR/PANEN  KEHIDUPAN ITU?</vt:lpstr>
      <vt:lpstr>APAKAH MUSIM DINGIN KEHIDUPAN ITU?</vt:lpstr>
      <vt:lpstr> EMPAT MUSIM  YANG SELALU KITA ALAMI  DALAM HIDUP KITA BISA JADI BERBEDA  PADA TIAP BIDANG KEHIDUPAN KITA</vt:lpstr>
      <vt:lpstr>CONTOH;</vt:lpstr>
      <vt:lpstr>JANGAN SALAH  DALAM MEMPERLAKUKAN  TIAP MUSIM</vt:lpstr>
      <vt:lpstr>Salah musim?</vt:lpstr>
      <vt:lpstr>DARI MUSIM PANAS  KE MUSIM GUGUR/ MUSIM PANEN</vt:lpstr>
      <vt:lpstr>TERJEMAHAN LAIN</vt:lpstr>
      <vt:lpstr>MUSIM PANAS DALAM HIDUP YUSUF</vt:lpstr>
      <vt:lpstr>Maka tinggallah ia di rumah tuannya. </vt:lpstr>
      <vt:lpstr>Setelah dilihat oleh tuannya, </vt:lpstr>
      <vt:lpstr>JANGAN MENJADI PRIBADI YANG TIDAK SIAP UNTUK DINILAI</vt:lpstr>
      <vt:lpstr>AKIBATNYA  ADA PROSES  PEMATANGAN BUAH  YANG TIDAK SEMPURNA PADA SAAT PANEN TIBA,  BUAHNYA TIDAK SEMPURNA, MENGKAL/ SETENGAH MENTAH</vt:lpstr>
      <vt:lpstr>UJIAN PROMOSI YANG TERJADI DI MUSIM PANAS/ BELUM MUSIM PANEN</vt:lpstr>
      <vt:lpstr>YUSUF LULUS DALAM PROMOSI DI MUSIM PANAS</vt:lpstr>
      <vt:lpstr>UJIAN DI MUSIM PANAS SANGAT MENENTUKAN HASIL PANENAN  DI MUSIM GUGUR/ MUSIM PANEN  APAKAH BUAHNYA MATANG? CONTOH; BILA YUSUF GAGAL MEMPERTAHANKAN IMAN  DI HADAPAN NYONYA POTIFAR MAKA SEMUA IMPIANNYA  TIDAK AKAN TERGENAPI= GAGAL PANEN</vt:lpstr>
      <vt:lpstr>APA SAJA YANG TUHAN LATIHKAN  PADA YUSUF DI MUSIM PANAS?</vt:lpstr>
      <vt:lpstr>BUAH BUAH KEBENARAN SEPERTI APA YANG TUHAN INGIN LATIHKAN DI HIDUP KITA??</vt:lpstr>
      <vt:lpstr>INILAH HASIL DARIPADA TIDAK SALAH MENYIKAPI MUSIM PANAS </vt:lpstr>
      <vt:lpstr>YUSUF PADA MUSIM GUGUR/PANEN MENJADI DISTRIBUTOR PANGAN KE SELURUH DUNIA KARENA TIDAK SALAH SIKAP  DI MUSIM PANAS DALAM HIDUPNYA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Buah –buah kebenaran yusuf</dc:title>
  <dc:creator>Grace Sumilat</dc:creator>
  <cp:lastModifiedBy>Grace Sumilat</cp:lastModifiedBy>
  <cp:revision>13</cp:revision>
  <dcterms:created xsi:type="dcterms:W3CDTF">2017-09-23T13:41:17Z</dcterms:created>
  <dcterms:modified xsi:type="dcterms:W3CDTF">2017-09-23T15:49:59Z</dcterms:modified>
</cp:coreProperties>
</file>