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71" r:id="rId2"/>
    <p:sldMasterId id="2147483683" r:id="rId3"/>
    <p:sldMasterId id="2147483700" r:id="rId4"/>
  </p:sldMasterIdLst>
  <p:sldIdLst>
    <p:sldId id="256" r:id="rId5"/>
    <p:sldId id="281" r:id="rId6"/>
    <p:sldId id="283" r:id="rId7"/>
    <p:sldId id="282" r:id="rId8"/>
    <p:sldId id="284" r:id="rId9"/>
    <p:sldId id="321" r:id="rId10"/>
    <p:sldId id="276" r:id="rId11"/>
    <p:sldId id="316" r:id="rId12"/>
    <p:sldId id="317" r:id="rId13"/>
    <p:sldId id="318" r:id="rId14"/>
    <p:sldId id="277" r:id="rId15"/>
    <p:sldId id="310" r:id="rId16"/>
    <p:sldId id="278" r:id="rId17"/>
    <p:sldId id="279" r:id="rId18"/>
    <p:sldId id="314" r:id="rId19"/>
    <p:sldId id="312" r:id="rId20"/>
    <p:sldId id="298" r:id="rId21"/>
    <p:sldId id="299" r:id="rId22"/>
    <p:sldId id="300" r:id="rId23"/>
    <p:sldId id="301" r:id="rId24"/>
    <p:sldId id="302" r:id="rId25"/>
    <p:sldId id="303" r:id="rId26"/>
    <p:sldId id="304" r:id="rId27"/>
    <p:sldId id="306" r:id="rId28"/>
    <p:sldId id="307" r:id="rId29"/>
    <p:sldId id="308" r:id="rId30"/>
    <p:sldId id="280" r:id="rId31"/>
    <p:sldId id="288" r:id="rId32"/>
    <p:sldId id="286" r:id="rId33"/>
    <p:sldId id="289" r:id="rId34"/>
    <p:sldId id="290" r:id="rId35"/>
    <p:sldId id="292" r:id="rId36"/>
    <p:sldId id="293" r:id="rId37"/>
    <p:sldId id="294" r:id="rId38"/>
    <p:sldId id="296" r:id="rId39"/>
    <p:sldId id="319" r:id="rId4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2/2/2018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2/2/2018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2/2/2018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0418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0771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7494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58803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57036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1417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9602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2688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17035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85021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68846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288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878143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9525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90958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5469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24678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126339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03087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965830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80561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7054576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4077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41864984"/>
      </p:ext>
    </p:extLst>
  </p:cSld>
  <p:clrMapOvr>
    <a:masterClrMapping/>
  </p:clrMapOvr>
  <p:hf sldNum="0"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012907"/>
      </p:ext>
    </p:extLst>
  </p:cSld>
  <p:clrMapOvr>
    <a:masterClrMapping/>
  </p:clrMapOvr>
  <p:hf sldNum="0"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1259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63068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1255112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58770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796027F-7875-4030-9381-8BD8C4F21935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0372944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9539260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875320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62693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32773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4509A250-FF31-4206-8172-F9D3106AACB1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9501865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4509A250-FF31-4206-8172-F9D3106AACB1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67999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369526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907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939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208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699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44235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" y="0"/>
            <a:ext cx="10393251" cy="3329581"/>
          </a:xfrm>
        </p:spPr>
        <p:txBody>
          <a:bodyPr/>
          <a:lstStyle/>
          <a:p>
            <a:pPr algn="ctr"/>
            <a:r>
              <a:rPr lang="id-ID" dirty="0" smtClean="0"/>
              <a:t>BUAH KEBENARAN </a:t>
            </a:r>
            <a:br>
              <a:rPr lang="id-ID" dirty="0" smtClean="0"/>
            </a:br>
            <a:r>
              <a:rPr lang="id-ID" dirty="0" smtClean="0"/>
              <a:t>KELUARGA FILIPUS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947753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7"/>
            <a:ext cx="9404723" cy="5935203"/>
          </a:xfrm>
        </p:spPr>
        <p:txBody>
          <a:bodyPr/>
          <a:lstStyle/>
          <a:p>
            <a:pPr algn="ctr"/>
            <a:r>
              <a:rPr lang="id-ID" dirty="0" smtClean="0"/>
              <a:t>KESEIMBANGAN </a:t>
            </a:r>
            <a:br>
              <a:rPr lang="id-ID" dirty="0" smtClean="0"/>
            </a:br>
            <a:r>
              <a:rPr lang="id-ID" dirty="0" smtClean="0"/>
              <a:t>KARAKTER DAN KARUNIA</a:t>
            </a:r>
            <a:br>
              <a:rPr lang="id-ID" dirty="0" smtClean="0"/>
            </a:br>
            <a:r>
              <a:rPr lang="id-ID" dirty="0"/>
              <a:t/>
            </a:r>
            <a:br>
              <a:rPr lang="id-ID" dirty="0"/>
            </a:br>
            <a:r>
              <a:rPr lang="id-ID" dirty="0" smtClean="0"/>
              <a:t>KARUNIA HARUS DIIMBANGI DENGAN KARAKTER YANG BAIK</a:t>
            </a:r>
            <a:br>
              <a:rPr lang="id-ID" dirty="0" smtClean="0"/>
            </a:br>
            <a:r>
              <a:rPr lang="id-ID" dirty="0" smtClean="0"/>
              <a:t/>
            </a:r>
            <a:br>
              <a:rPr lang="id-ID" dirty="0" smtClean="0"/>
            </a:b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973812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7"/>
            <a:ext cx="9404723" cy="5935203"/>
          </a:xfrm>
        </p:spPr>
        <p:txBody>
          <a:bodyPr/>
          <a:lstStyle/>
          <a:p>
            <a:pPr algn="ctr"/>
            <a:r>
              <a:rPr lang="id-ID" dirty="0"/>
              <a:t>LUKAS 10:20</a:t>
            </a:r>
            <a:br>
              <a:rPr lang="id-ID" dirty="0"/>
            </a:br>
            <a:r>
              <a:rPr lang="id-ID" dirty="0"/>
              <a:t>NAMUN DEMIKIAN JANGANLAH BERSUKACITA KARENA ROH-ROH ITU TAKLUK KEPADAMU, </a:t>
            </a:r>
            <a:r>
              <a:rPr lang="id-ID" b="1" dirty="0" smtClean="0">
                <a:solidFill>
                  <a:srgbClr val="FF0000"/>
                </a:solidFill>
              </a:rPr>
              <a:t>( KARUNIA)</a:t>
            </a:r>
            <a:br>
              <a:rPr lang="id-ID" b="1" dirty="0" smtClean="0">
                <a:solidFill>
                  <a:srgbClr val="FF0000"/>
                </a:solidFill>
              </a:rPr>
            </a:br>
            <a:r>
              <a:rPr lang="id-ID" dirty="0"/>
              <a:t/>
            </a:r>
            <a:br>
              <a:rPr lang="id-ID" dirty="0"/>
            </a:br>
            <a:r>
              <a:rPr lang="id-ID" dirty="0" smtClean="0"/>
              <a:t>TETAPI </a:t>
            </a:r>
            <a:r>
              <a:rPr lang="id-ID" dirty="0"/>
              <a:t>BERSUKACITALAH KARENA NAMAMU ADA TERDAFTAR DI SORGA</a:t>
            </a:r>
            <a:r>
              <a:rPr lang="id-ID" dirty="0" smtClean="0"/>
              <a:t>. </a:t>
            </a:r>
            <a:r>
              <a:rPr lang="id-ID" b="1" dirty="0" smtClean="0">
                <a:solidFill>
                  <a:srgbClr val="FF0000"/>
                </a:solidFill>
              </a:rPr>
              <a:t>( KARAKTER)</a:t>
            </a:r>
            <a:r>
              <a:rPr lang="id-ID" dirty="0"/>
              <a:t/>
            </a:r>
            <a:br>
              <a:rPr lang="id-ID" dirty="0"/>
            </a:b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/>
            </a:r>
            <a:br>
              <a:rPr lang="id-ID" dirty="0" smtClean="0"/>
            </a:b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626718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650828" cy="6858000"/>
          </a:xfrm>
        </p:spPr>
        <p:txBody>
          <a:bodyPr/>
          <a:lstStyle/>
          <a:p>
            <a:pPr algn="ctr"/>
            <a:r>
              <a:rPr lang="id-ID" sz="4000" dirty="0"/>
              <a:t>I KORINTUS </a:t>
            </a:r>
            <a:r>
              <a:rPr lang="id-ID" sz="4000" dirty="0" smtClean="0"/>
              <a:t>13:8</a:t>
            </a:r>
            <a:br>
              <a:rPr lang="id-ID" sz="4000" dirty="0" smtClean="0"/>
            </a:br>
            <a:r>
              <a:rPr lang="id-ID" sz="4000" dirty="0"/>
              <a:t/>
            </a:r>
            <a:br>
              <a:rPr lang="id-ID" sz="4000" dirty="0"/>
            </a:br>
            <a:r>
              <a:rPr lang="id-ID" sz="4000" dirty="0"/>
              <a:t>KASIH TIDAK BERKESUDAHAN; </a:t>
            </a:r>
            <a:r>
              <a:rPr lang="id-ID" sz="4000" dirty="0" smtClean="0"/>
              <a:t/>
            </a:r>
            <a:br>
              <a:rPr lang="id-ID" sz="4000" dirty="0" smtClean="0"/>
            </a:br>
            <a:r>
              <a:rPr lang="id-ID" sz="4000" b="1" dirty="0" smtClean="0">
                <a:solidFill>
                  <a:srgbClr val="FF0000"/>
                </a:solidFill>
              </a:rPr>
              <a:t>(ARTINYA; KARAKTER BERNILAI KEKAL)</a:t>
            </a:r>
            <a:br>
              <a:rPr lang="id-ID" sz="4000" b="1" dirty="0" smtClean="0">
                <a:solidFill>
                  <a:srgbClr val="FF0000"/>
                </a:solidFill>
              </a:rPr>
            </a:br>
            <a:r>
              <a:rPr lang="id-ID" sz="4000" b="1" dirty="0">
                <a:solidFill>
                  <a:srgbClr val="FF0000"/>
                </a:solidFill>
              </a:rPr>
              <a:t/>
            </a:r>
            <a:br>
              <a:rPr lang="id-ID" sz="4000" b="1" dirty="0">
                <a:solidFill>
                  <a:srgbClr val="FF0000"/>
                </a:solidFill>
              </a:rPr>
            </a:br>
            <a:r>
              <a:rPr lang="id-ID" sz="4000" dirty="0" smtClean="0"/>
              <a:t>NUBUAT </a:t>
            </a:r>
            <a:r>
              <a:rPr lang="id-ID" sz="4000" dirty="0"/>
              <a:t>AKAN BERAKHIR; </a:t>
            </a:r>
            <a:r>
              <a:rPr lang="id-ID" sz="4000" dirty="0" smtClean="0"/>
              <a:t/>
            </a:r>
            <a:br>
              <a:rPr lang="id-ID" sz="4000" dirty="0" smtClean="0"/>
            </a:br>
            <a:r>
              <a:rPr lang="id-ID" sz="4000" dirty="0" smtClean="0"/>
              <a:t>BAHASA </a:t>
            </a:r>
            <a:r>
              <a:rPr lang="id-ID" sz="4000" dirty="0"/>
              <a:t>ROH AKAN BERHENTI; PENGETAHUAN AKAN LENYAP</a:t>
            </a:r>
            <a:r>
              <a:rPr lang="id-ID" sz="4000" dirty="0" smtClean="0"/>
              <a:t>.</a:t>
            </a:r>
            <a:br>
              <a:rPr lang="id-ID" sz="4000" dirty="0" smtClean="0"/>
            </a:br>
            <a:r>
              <a:rPr lang="id-ID" sz="4000" b="1" dirty="0" smtClean="0">
                <a:solidFill>
                  <a:srgbClr val="FF0000"/>
                </a:solidFill>
              </a:rPr>
              <a:t>( SEDANGKAN KARUNIA ITU </a:t>
            </a:r>
            <a:br>
              <a:rPr lang="id-ID" sz="4000" b="1" dirty="0" smtClean="0">
                <a:solidFill>
                  <a:srgbClr val="FF0000"/>
                </a:solidFill>
              </a:rPr>
            </a:br>
            <a:r>
              <a:rPr lang="id-ID" sz="4000" b="1" dirty="0" smtClean="0">
                <a:solidFill>
                  <a:srgbClr val="FF0000"/>
                </a:solidFill>
              </a:rPr>
              <a:t>HANYA BERNILAI SEMENTARA)</a:t>
            </a:r>
            <a:r>
              <a:rPr lang="id-ID" sz="4000" dirty="0" smtClean="0"/>
              <a:t/>
            </a:r>
            <a:br>
              <a:rPr lang="id-ID" sz="4000" dirty="0" smtClean="0"/>
            </a:br>
            <a:endParaRPr lang="id-ID" sz="4000" dirty="0"/>
          </a:p>
        </p:txBody>
      </p:sp>
    </p:spTree>
    <p:extLst>
      <p:ext uri="{BB962C8B-B14F-4D97-AF65-F5344CB8AC3E}">
        <p14:creationId xmlns:p14="http://schemas.microsoft.com/office/powerpoint/2010/main" val="95585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7583" y="0"/>
            <a:ext cx="10831131" cy="6858000"/>
          </a:xfrm>
        </p:spPr>
        <p:txBody>
          <a:bodyPr>
            <a:noAutofit/>
          </a:bodyPr>
          <a:lstStyle/>
          <a:p>
            <a:pPr algn="ctr"/>
            <a:r>
              <a:rPr lang="id-ID" sz="2700" dirty="0" smtClean="0">
                <a:latin typeface="Agency FB" panose="020B0503020202020204" pitchFamily="34" charset="0"/>
              </a:rPr>
              <a:t>MATIUS 7:21-23</a:t>
            </a:r>
            <a:r>
              <a:rPr lang="id-ID" sz="2700" dirty="0">
                <a:latin typeface="Agency FB" panose="020B0503020202020204" pitchFamily="34" charset="0"/>
              </a:rPr>
              <a:t/>
            </a:r>
            <a:br>
              <a:rPr lang="id-ID" sz="2700" dirty="0">
                <a:latin typeface="Agency FB" panose="020B0503020202020204" pitchFamily="34" charset="0"/>
              </a:rPr>
            </a:br>
            <a:r>
              <a:rPr lang="id-ID" sz="2700" dirty="0" smtClean="0">
                <a:latin typeface="Agency FB" panose="020B0503020202020204" pitchFamily="34" charset="0"/>
              </a:rPr>
              <a:t>BUKAN SETIAP ORANG YANG BERSERU KEPADA-KU: TUHAN, TUHAN! AKAN MASUK KE DALAM KERAJAAN SORGA, </a:t>
            </a:r>
            <a:br>
              <a:rPr lang="id-ID" sz="2700" dirty="0" smtClean="0">
                <a:latin typeface="Agency FB" panose="020B0503020202020204" pitchFamily="34" charset="0"/>
              </a:rPr>
            </a:br>
            <a:r>
              <a:rPr lang="id-ID" sz="2700" dirty="0">
                <a:latin typeface="Agency FB" panose="020B0503020202020204" pitchFamily="34" charset="0"/>
              </a:rPr>
              <a:t/>
            </a:r>
            <a:br>
              <a:rPr lang="id-ID" sz="2700" dirty="0">
                <a:latin typeface="Agency FB" panose="020B0503020202020204" pitchFamily="34" charset="0"/>
              </a:rPr>
            </a:br>
            <a:r>
              <a:rPr lang="id-ID" sz="2700" b="1" dirty="0" smtClean="0">
                <a:solidFill>
                  <a:srgbClr val="00B050"/>
                </a:solidFill>
                <a:latin typeface="Agency FB" panose="020B0503020202020204" pitchFamily="34" charset="0"/>
              </a:rPr>
              <a:t>MELAINKAN DIA </a:t>
            </a:r>
            <a:br>
              <a:rPr lang="id-ID" sz="2700" b="1" dirty="0" smtClean="0">
                <a:solidFill>
                  <a:srgbClr val="00B050"/>
                </a:solidFill>
                <a:latin typeface="Agency FB" panose="020B0503020202020204" pitchFamily="34" charset="0"/>
              </a:rPr>
            </a:br>
            <a:r>
              <a:rPr lang="id-ID" sz="2700" b="1" dirty="0" smtClean="0">
                <a:solidFill>
                  <a:srgbClr val="00B050"/>
                </a:solidFill>
                <a:latin typeface="Agency FB" panose="020B0503020202020204" pitchFamily="34" charset="0"/>
              </a:rPr>
              <a:t>YANG MELAKUKAN KEHENDAK BAPA-KU YANG DI SORGA</a:t>
            </a:r>
            <a:r>
              <a:rPr lang="id-ID" sz="2700" dirty="0" smtClean="0">
                <a:latin typeface="Agency FB" panose="020B0503020202020204" pitchFamily="34" charset="0"/>
              </a:rPr>
              <a:t>. </a:t>
            </a:r>
            <a:br>
              <a:rPr lang="id-ID" sz="2700" dirty="0" smtClean="0">
                <a:latin typeface="Agency FB" panose="020B0503020202020204" pitchFamily="34" charset="0"/>
              </a:rPr>
            </a:br>
            <a:r>
              <a:rPr lang="id-ID" sz="2700" dirty="0">
                <a:latin typeface="Agency FB" panose="020B0503020202020204" pitchFamily="34" charset="0"/>
              </a:rPr>
              <a:t/>
            </a:r>
            <a:br>
              <a:rPr lang="id-ID" sz="2700" dirty="0">
                <a:latin typeface="Agency FB" panose="020B0503020202020204" pitchFamily="34" charset="0"/>
              </a:rPr>
            </a:br>
            <a:r>
              <a:rPr lang="id-ID" sz="2700" dirty="0" smtClean="0">
                <a:latin typeface="Agency FB" panose="020B0503020202020204" pitchFamily="34" charset="0"/>
              </a:rPr>
              <a:t>PADA HARI TERAKHIR BANYAK ORANG AKAN BERSERU KEPADA-KU: TUHAN, TUHAN, BUKANKAH KAMI </a:t>
            </a:r>
            <a:br>
              <a:rPr lang="id-ID" sz="2700" dirty="0" smtClean="0">
                <a:latin typeface="Agency FB" panose="020B0503020202020204" pitchFamily="34" charset="0"/>
              </a:rPr>
            </a:br>
            <a:r>
              <a:rPr lang="id-ID" sz="2700" dirty="0">
                <a:latin typeface="Agency FB" panose="020B0503020202020204" pitchFamily="34" charset="0"/>
              </a:rPr>
              <a:t/>
            </a:r>
            <a:br>
              <a:rPr lang="id-ID" sz="2700" dirty="0">
                <a:latin typeface="Agency FB" panose="020B0503020202020204" pitchFamily="34" charset="0"/>
              </a:rPr>
            </a:br>
            <a:r>
              <a:rPr lang="id-ID" sz="2700" b="1" dirty="0" smtClean="0">
                <a:solidFill>
                  <a:srgbClr val="0070C0"/>
                </a:solidFill>
                <a:latin typeface="Agency FB" panose="020B0503020202020204" pitchFamily="34" charset="0"/>
              </a:rPr>
              <a:t>BERNUBUAT DEMI NAMA-MU, </a:t>
            </a:r>
            <a:br>
              <a:rPr lang="id-ID" sz="2700" b="1" dirty="0" smtClean="0">
                <a:solidFill>
                  <a:srgbClr val="0070C0"/>
                </a:solidFill>
                <a:latin typeface="Agency FB" panose="020B0503020202020204" pitchFamily="34" charset="0"/>
              </a:rPr>
            </a:br>
            <a:r>
              <a:rPr lang="id-ID" sz="2700" b="1" dirty="0" smtClean="0">
                <a:solidFill>
                  <a:srgbClr val="0070C0"/>
                </a:solidFill>
                <a:latin typeface="Agency FB" panose="020B0503020202020204" pitchFamily="34" charset="0"/>
              </a:rPr>
              <a:t>DAN MENGADAKAN BANYAK MUJIZAT DEMI NAMA-MU JUGA? </a:t>
            </a:r>
            <a:br>
              <a:rPr lang="id-ID" sz="2700" b="1" dirty="0" smtClean="0">
                <a:solidFill>
                  <a:srgbClr val="0070C0"/>
                </a:solidFill>
                <a:latin typeface="Agency FB" panose="020B0503020202020204" pitchFamily="34" charset="0"/>
              </a:rPr>
            </a:br>
            <a:r>
              <a:rPr lang="id-ID" sz="2700" b="1" dirty="0">
                <a:solidFill>
                  <a:srgbClr val="0070C0"/>
                </a:solidFill>
                <a:latin typeface="Agency FB" panose="020B0503020202020204" pitchFamily="34" charset="0"/>
              </a:rPr>
              <a:t/>
            </a:r>
            <a:br>
              <a:rPr lang="id-ID" sz="2700" b="1" dirty="0">
                <a:solidFill>
                  <a:srgbClr val="0070C0"/>
                </a:solidFill>
                <a:latin typeface="Agency FB" panose="020B0503020202020204" pitchFamily="34" charset="0"/>
              </a:rPr>
            </a:br>
            <a:r>
              <a:rPr lang="id-ID" sz="2700" dirty="0" smtClean="0">
                <a:latin typeface="Agency FB" panose="020B0503020202020204" pitchFamily="34" charset="0"/>
              </a:rPr>
              <a:t>PADA WAKTU ITULAH AKU AKAN BERTERUS TERANG KEPADA MEREKA DAN BERKATA: AKU TIDAK PERNAH MENGENAL KAMU! </a:t>
            </a:r>
            <a:br>
              <a:rPr lang="id-ID" sz="2700" dirty="0" smtClean="0">
                <a:latin typeface="Agency FB" panose="020B0503020202020204" pitchFamily="34" charset="0"/>
              </a:rPr>
            </a:br>
            <a:r>
              <a:rPr lang="id-ID" sz="2700" dirty="0" smtClean="0">
                <a:latin typeface="Agency FB" panose="020B0503020202020204" pitchFamily="34" charset="0"/>
              </a:rPr>
              <a:t>ENYAHLAH DARI PADA-Ku, KAMU SEKALIAN </a:t>
            </a:r>
            <a:br>
              <a:rPr lang="id-ID" sz="2700" dirty="0" smtClean="0">
                <a:latin typeface="Agency FB" panose="020B0503020202020204" pitchFamily="34" charset="0"/>
              </a:rPr>
            </a:br>
            <a:r>
              <a:rPr lang="id-ID" sz="2700" dirty="0">
                <a:latin typeface="Agency FB" panose="020B0503020202020204" pitchFamily="34" charset="0"/>
              </a:rPr>
              <a:t/>
            </a:r>
            <a:br>
              <a:rPr lang="id-ID" sz="2700" dirty="0">
                <a:latin typeface="Agency FB" panose="020B0503020202020204" pitchFamily="34" charset="0"/>
              </a:rPr>
            </a:br>
            <a:r>
              <a:rPr lang="id-ID" sz="2700" b="1" dirty="0" smtClean="0">
                <a:solidFill>
                  <a:srgbClr val="00B050"/>
                </a:solidFill>
                <a:latin typeface="Agency FB" panose="020B0503020202020204" pitchFamily="34" charset="0"/>
              </a:rPr>
              <a:t>PEMBUAT KEJAHATAN!”</a:t>
            </a:r>
            <a:endParaRPr lang="id-ID" sz="2700" b="1" dirty="0">
              <a:solidFill>
                <a:srgbClr val="00B050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884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5973840"/>
          </a:xfrm>
        </p:spPr>
        <p:txBody>
          <a:bodyPr/>
          <a:lstStyle/>
          <a:p>
            <a:pPr algn="ctr"/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>KESEIMBANGAN ANTARA </a:t>
            </a:r>
            <a:br>
              <a:rPr lang="id-ID" dirty="0" smtClean="0"/>
            </a:br>
            <a:r>
              <a:rPr lang="id-ID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KELUARGA </a:t>
            </a:r>
            <a:br>
              <a:rPr lang="id-ID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id-ID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DAN </a:t>
            </a:r>
            <a:br>
              <a:rPr lang="id-ID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id-ID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PELAYANAN</a:t>
            </a:r>
            <a:endParaRPr lang="id-ID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441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d-ID" sz="4800" dirty="0" smtClean="0"/>
              <a:t>SIAPAKAH FILIPUS ITU?</a:t>
            </a:r>
            <a:endParaRPr lang="id-ID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03766"/>
            <a:ext cx="8596668" cy="3880773"/>
          </a:xfrm>
        </p:spPr>
        <p:txBody>
          <a:bodyPr>
            <a:noAutofit/>
          </a:bodyPr>
          <a:lstStyle/>
          <a:p>
            <a:r>
              <a:rPr lang="id-ID" sz="40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KISAH RASUL 6:2-5 FILIPUS ADALAH </a:t>
            </a:r>
            <a:r>
              <a:rPr lang="id-ID" sz="4000" dirty="0" smtClean="0">
                <a:solidFill>
                  <a:schemeClr val="accent3">
                    <a:lumMod val="75000"/>
                  </a:schemeClr>
                </a:solidFill>
              </a:rPr>
              <a:t>SEORANG DIAKEN</a:t>
            </a:r>
          </a:p>
          <a:p>
            <a:r>
              <a:rPr lang="id-ID" sz="4000" dirty="0" smtClean="0">
                <a:solidFill>
                  <a:srgbClr val="92D050"/>
                </a:solidFill>
              </a:rPr>
              <a:t>KARAKTER FILIPUS: </a:t>
            </a:r>
            <a:r>
              <a:rPr lang="id-ID" sz="4000" dirty="0" smtClean="0">
                <a:solidFill>
                  <a:schemeClr val="tx1"/>
                </a:solidFill>
              </a:rPr>
              <a:t>TERKENAL BAIK, </a:t>
            </a:r>
          </a:p>
          <a:p>
            <a:r>
              <a:rPr lang="id-ID" sz="4000" dirty="0" smtClean="0">
                <a:solidFill>
                  <a:srgbClr val="0070C0"/>
                </a:solidFill>
              </a:rPr>
              <a:t>KARUNIA FILIPUS: </a:t>
            </a:r>
            <a:r>
              <a:rPr lang="id-ID" sz="4000" dirty="0" smtClean="0">
                <a:solidFill>
                  <a:schemeClr val="tx1"/>
                </a:solidFill>
              </a:rPr>
              <a:t>PENUH ROH DAN PENUH HIKMAT</a:t>
            </a:r>
          </a:p>
          <a:p>
            <a:endParaRPr lang="id-ID" sz="4000" dirty="0"/>
          </a:p>
        </p:txBody>
      </p:sp>
    </p:spTree>
    <p:extLst>
      <p:ext uri="{BB962C8B-B14F-4D97-AF65-F5344CB8AC3E}">
        <p14:creationId xmlns:p14="http://schemas.microsoft.com/office/powerpoint/2010/main" val="9598750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asil gambar untuk PHILIP AND ETIOPIAN IN THE BIBLE STO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20518" cy="6897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42652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Gambar terkai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213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Gambar terkai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32" y="0"/>
            <a:ext cx="1211973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08810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92500" lnSpcReduction="10000"/>
          </a:bodyPr>
          <a:lstStyle/>
          <a:p>
            <a:endParaRPr lang="id-ID" dirty="0">
              <a:solidFill>
                <a:srgbClr val="00B0F0"/>
              </a:solidFill>
            </a:endParaRPr>
          </a:p>
          <a:p>
            <a:r>
              <a:rPr lang="id-ID" sz="4000" dirty="0">
                <a:solidFill>
                  <a:srgbClr val="0070C0"/>
                </a:solidFill>
              </a:rPr>
              <a:t>KARUNIA FILIPUS:</a:t>
            </a:r>
          </a:p>
          <a:p>
            <a:r>
              <a:rPr lang="id-ID" sz="4000" dirty="0" smtClean="0">
                <a:solidFill>
                  <a:schemeClr val="tx1"/>
                </a:solidFill>
              </a:rPr>
              <a:t>KIS. </a:t>
            </a:r>
            <a:r>
              <a:rPr lang="id-ID" sz="4000" dirty="0">
                <a:solidFill>
                  <a:schemeClr val="tx1"/>
                </a:solidFill>
              </a:rPr>
              <a:t>8:4-25 FILIPUS ADALAH </a:t>
            </a:r>
            <a:endParaRPr lang="id-ID" sz="4000" dirty="0" smtClean="0">
              <a:solidFill>
                <a:schemeClr val="tx1"/>
              </a:solidFill>
            </a:endParaRPr>
          </a:p>
          <a:p>
            <a:pPr marL="400050" lvl="1" indent="0">
              <a:buNone/>
            </a:pPr>
            <a:r>
              <a:rPr lang="id-ID" sz="3800" dirty="0" smtClean="0">
                <a:solidFill>
                  <a:schemeClr val="tx1"/>
                </a:solidFill>
              </a:rPr>
              <a:t>SEORANG </a:t>
            </a:r>
            <a:r>
              <a:rPr lang="id-ID" sz="3800" dirty="0">
                <a:solidFill>
                  <a:schemeClr val="tx1"/>
                </a:solidFill>
              </a:rPr>
              <a:t>PENGINJIL </a:t>
            </a:r>
            <a:endParaRPr lang="id-ID" sz="3800" dirty="0" smtClean="0">
              <a:solidFill>
                <a:schemeClr val="tx1"/>
              </a:solidFill>
            </a:endParaRPr>
          </a:p>
          <a:p>
            <a:pPr marL="400050" lvl="1" indent="0">
              <a:buNone/>
            </a:pPr>
            <a:r>
              <a:rPr lang="id-ID" sz="3800" dirty="0" smtClean="0">
                <a:solidFill>
                  <a:schemeClr val="tx1"/>
                </a:solidFill>
              </a:rPr>
              <a:t>(KARUNIA </a:t>
            </a:r>
            <a:r>
              <a:rPr lang="id-ID" sz="3800" dirty="0">
                <a:solidFill>
                  <a:schemeClr val="tx1"/>
                </a:solidFill>
              </a:rPr>
              <a:t>JAWATAN; PENGINJIL)</a:t>
            </a:r>
          </a:p>
          <a:p>
            <a:r>
              <a:rPr lang="id-ID" sz="4000" dirty="0">
                <a:solidFill>
                  <a:schemeClr val="tx1"/>
                </a:solidFill>
              </a:rPr>
              <a:t>TANDA-TANDA MUJIZAT </a:t>
            </a:r>
            <a:endParaRPr lang="id-ID" sz="4000" dirty="0" smtClean="0">
              <a:solidFill>
                <a:schemeClr val="tx1"/>
              </a:solidFill>
            </a:endParaRPr>
          </a:p>
          <a:p>
            <a:pPr marL="400050" lvl="1" indent="0">
              <a:buNone/>
            </a:pPr>
            <a:r>
              <a:rPr lang="id-ID" sz="3800" dirty="0" smtClean="0">
                <a:solidFill>
                  <a:schemeClr val="tx1"/>
                </a:solidFill>
              </a:rPr>
              <a:t>(KARUNIA </a:t>
            </a:r>
            <a:r>
              <a:rPr lang="id-ID" sz="3800" dirty="0">
                <a:solidFill>
                  <a:schemeClr val="tx1"/>
                </a:solidFill>
              </a:rPr>
              <a:t>MUJIZAT), MENGUSIR SETAN, </a:t>
            </a:r>
            <a:endParaRPr lang="id-ID" sz="3800" dirty="0" smtClean="0">
              <a:solidFill>
                <a:schemeClr val="tx1"/>
              </a:solidFill>
            </a:endParaRPr>
          </a:p>
          <a:p>
            <a:pPr marL="400050" lvl="1" indent="0">
              <a:buNone/>
            </a:pPr>
            <a:r>
              <a:rPr lang="id-ID" sz="3800" dirty="0" smtClean="0">
                <a:solidFill>
                  <a:schemeClr val="tx1"/>
                </a:solidFill>
              </a:rPr>
              <a:t>KARUNIA </a:t>
            </a:r>
            <a:r>
              <a:rPr lang="id-ID" sz="3800" dirty="0">
                <a:solidFill>
                  <a:schemeClr val="tx1"/>
                </a:solidFill>
              </a:rPr>
              <a:t>KESEMBUHAN. ( AYAT 4-8)</a:t>
            </a:r>
          </a:p>
          <a:p>
            <a:r>
              <a:rPr lang="id-ID" sz="4000" dirty="0">
                <a:solidFill>
                  <a:schemeClr val="tx1"/>
                </a:solidFill>
              </a:rPr>
              <a:t>PENGINJILAN FILIPUS </a:t>
            </a:r>
            <a:endParaRPr lang="id-ID" sz="4000" dirty="0" smtClean="0">
              <a:solidFill>
                <a:schemeClr val="tx1"/>
              </a:solidFill>
            </a:endParaRPr>
          </a:p>
          <a:p>
            <a:pPr marL="400050" lvl="1" indent="0">
              <a:buNone/>
            </a:pPr>
            <a:r>
              <a:rPr lang="id-ID" sz="3800" dirty="0" smtClean="0">
                <a:solidFill>
                  <a:schemeClr val="tx1"/>
                </a:solidFill>
              </a:rPr>
              <a:t>MEMBAWA </a:t>
            </a:r>
            <a:r>
              <a:rPr lang="id-ID" sz="3800" dirty="0">
                <a:solidFill>
                  <a:schemeClr val="tx1"/>
                </a:solidFill>
              </a:rPr>
              <a:t>ORANG KEPADA KRISTUS </a:t>
            </a:r>
            <a:endParaRPr lang="id-ID" sz="3800" dirty="0" smtClean="0">
              <a:solidFill>
                <a:schemeClr val="tx1"/>
              </a:solidFill>
            </a:endParaRPr>
          </a:p>
          <a:p>
            <a:pPr marL="400050" lvl="1" indent="0">
              <a:buNone/>
            </a:pPr>
            <a:r>
              <a:rPr lang="id-ID" sz="3800" dirty="0" smtClean="0">
                <a:solidFill>
                  <a:schemeClr val="tx1"/>
                </a:solidFill>
              </a:rPr>
              <a:t>DAN MEREKA MEMBERI </a:t>
            </a:r>
            <a:r>
              <a:rPr lang="id-ID" sz="3800" dirty="0">
                <a:solidFill>
                  <a:schemeClr val="tx1"/>
                </a:solidFill>
              </a:rPr>
              <a:t>DIRI DIBABTISKAN ( AYAT 12)</a:t>
            </a:r>
          </a:p>
        </p:txBody>
      </p:sp>
    </p:spTree>
    <p:extLst>
      <p:ext uri="{BB962C8B-B14F-4D97-AF65-F5344CB8AC3E}">
        <p14:creationId xmlns:p14="http://schemas.microsoft.com/office/powerpoint/2010/main" val="3278293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asil gambar untuk PHILIP AND ETIOPIAN IN THE BIBLE STO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761" y="-105939"/>
            <a:ext cx="9722521" cy="7004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69598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0"/>
            <a:ext cx="12192001" cy="6761408"/>
          </a:xfrm>
        </p:spPr>
        <p:txBody>
          <a:bodyPr>
            <a:normAutofit lnSpcReduction="10000"/>
          </a:bodyPr>
          <a:lstStyle/>
          <a:p>
            <a:r>
              <a:rPr lang="id-ID" sz="4300" dirty="0" smtClean="0">
                <a:solidFill>
                  <a:schemeClr val="accent2">
                    <a:lumMod val="75000"/>
                  </a:schemeClr>
                </a:solidFill>
              </a:rPr>
              <a:t>KARAKTER FILIPUS:</a:t>
            </a:r>
          </a:p>
          <a:p>
            <a:r>
              <a:rPr lang="id-ID" sz="4300" dirty="0" smtClean="0">
                <a:solidFill>
                  <a:schemeClr val="tx1"/>
                </a:solidFill>
              </a:rPr>
              <a:t>MENDUKUNG PENUH PELAYANAN </a:t>
            </a:r>
          </a:p>
          <a:p>
            <a:pPr marL="400050" lvl="1" indent="0">
              <a:buNone/>
            </a:pPr>
            <a:r>
              <a:rPr lang="id-ID" sz="4100" dirty="0" smtClean="0">
                <a:solidFill>
                  <a:schemeClr val="tx1"/>
                </a:solidFill>
              </a:rPr>
              <a:t>RASUL PETRUS DAN YOHANES </a:t>
            </a:r>
          </a:p>
          <a:p>
            <a:pPr marL="400050" lvl="1" indent="0">
              <a:buNone/>
            </a:pPr>
            <a:r>
              <a:rPr lang="id-ID" sz="4100" dirty="0" smtClean="0">
                <a:solidFill>
                  <a:schemeClr val="tx1"/>
                </a:solidFill>
              </a:rPr>
              <a:t>YANG DATANG DARI YERUSALEM </a:t>
            </a:r>
          </a:p>
          <a:p>
            <a:pPr marL="400050" lvl="1" indent="0">
              <a:buNone/>
            </a:pPr>
            <a:r>
              <a:rPr lang="id-ID" sz="4100" dirty="0" smtClean="0">
                <a:solidFill>
                  <a:schemeClr val="tx1"/>
                </a:solidFill>
              </a:rPr>
              <a:t>(KIS 8:14-25)</a:t>
            </a:r>
          </a:p>
          <a:p>
            <a:r>
              <a:rPr lang="id-ID" sz="4300" dirty="0" smtClean="0">
                <a:solidFill>
                  <a:schemeClr val="tx1"/>
                </a:solidFill>
              </a:rPr>
              <a:t>MAU MELAYANI TUHAN DI BALIK LAYAR, </a:t>
            </a:r>
          </a:p>
          <a:p>
            <a:pPr marL="400050" lvl="1" indent="0">
              <a:buNone/>
            </a:pPr>
            <a:r>
              <a:rPr lang="id-ID" sz="4100" dirty="0" smtClean="0">
                <a:solidFill>
                  <a:schemeClr val="tx1"/>
                </a:solidFill>
              </a:rPr>
              <a:t>BEKERJA SAMA DENGAN TIM, </a:t>
            </a:r>
          </a:p>
          <a:p>
            <a:pPr marL="400050" lvl="1" indent="0">
              <a:buNone/>
            </a:pPr>
            <a:r>
              <a:rPr lang="id-ID" sz="4100" dirty="0" smtClean="0">
                <a:solidFill>
                  <a:schemeClr val="tx1"/>
                </a:solidFill>
              </a:rPr>
              <a:t>MENDUKUNG PEKERJAAN TUHAN </a:t>
            </a:r>
          </a:p>
          <a:p>
            <a:pPr marL="400050" lvl="1" indent="0">
              <a:buNone/>
            </a:pPr>
            <a:r>
              <a:rPr lang="id-ID" sz="4100" dirty="0" smtClean="0">
                <a:solidFill>
                  <a:schemeClr val="tx1"/>
                </a:solidFill>
              </a:rPr>
              <a:t>TANPA HARUS NAMANYA DISEBUTKAN.</a:t>
            </a:r>
            <a:endParaRPr lang="id-ID" sz="4100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id-ID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id-ID" dirty="0" smtClean="0">
              <a:solidFill>
                <a:srgbClr val="00B0F0"/>
              </a:solidFill>
            </a:endParaRPr>
          </a:p>
          <a:p>
            <a:pPr marL="0" indent="0">
              <a:buNone/>
            </a:pPr>
            <a:endParaRPr lang="id-ID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8210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r>
              <a:rPr lang="id-ID" sz="4400" dirty="0" smtClean="0">
                <a:solidFill>
                  <a:srgbClr val="0070C0"/>
                </a:solidFill>
              </a:rPr>
              <a:t>KARAKTER FILIPUS</a:t>
            </a:r>
            <a:endParaRPr lang="id-ID" sz="4400" dirty="0">
              <a:solidFill>
                <a:srgbClr val="0070C0"/>
              </a:solidFill>
            </a:endParaRPr>
          </a:p>
          <a:p>
            <a:r>
              <a:rPr lang="id-ID" sz="4800" dirty="0" smtClean="0">
                <a:solidFill>
                  <a:schemeClr val="tx1"/>
                </a:solidFill>
              </a:rPr>
              <a:t>FILIPUS ADALAH ORANG </a:t>
            </a:r>
          </a:p>
          <a:p>
            <a:r>
              <a:rPr lang="id-ID" sz="4800" dirty="0" smtClean="0">
                <a:solidFill>
                  <a:schemeClr val="tx1"/>
                </a:solidFill>
              </a:rPr>
              <a:t>YANG MENJADI </a:t>
            </a:r>
            <a:r>
              <a:rPr lang="id-ID" sz="4400" dirty="0" smtClean="0">
                <a:solidFill>
                  <a:schemeClr val="tx1"/>
                </a:solidFill>
              </a:rPr>
              <a:t>FAVOR OF GOD </a:t>
            </a:r>
          </a:p>
          <a:p>
            <a:pPr marL="400050" lvl="1" indent="0">
              <a:buNone/>
            </a:pPr>
            <a:r>
              <a:rPr lang="id-ID" sz="4200" dirty="0" smtClean="0">
                <a:solidFill>
                  <a:schemeClr val="tx1"/>
                </a:solidFill>
              </a:rPr>
              <a:t>(KIS 8:26)</a:t>
            </a:r>
          </a:p>
          <a:p>
            <a:pPr marL="0" indent="0">
              <a:buNone/>
            </a:pPr>
            <a:endParaRPr lang="id-ID" dirty="0" smtClean="0">
              <a:solidFill>
                <a:srgbClr val="00B0F0"/>
              </a:solidFill>
            </a:endParaRPr>
          </a:p>
          <a:p>
            <a:pPr marL="0" indent="0">
              <a:buNone/>
            </a:pPr>
            <a:endParaRPr lang="id-ID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6990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Acts 08 - Philip and the Ethiopian eunuch - Scene 01 - Ro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2002" y="-118818"/>
            <a:ext cx="9684534" cy="6976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82094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0"/>
            <a:ext cx="9659155" cy="6858000"/>
          </a:xfrm>
        </p:spPr>
        <p:txBody>
          <a:bodyPr>
            <a:normAutofit/>
          </a:bodyPr>
          <a:lstStyle/>
          <a:p>
            <a:r>
              <a:rPr lang="id-ID" sz="4800" dirty="0"/>
              <a:t>MAU TURUN KE JALAN YANG SUNYI </a:t>
            </a:r>
          </a:p>
          <a:p>
            <a:pPr marL="400050" lvl="1" indent="0">
              <a:buNone/>
            </a:pPr>
            <a:r>
              <a:rPr lang="id-ID" sz="4400" dirty="0"/>
              <a:t>SETELAH EFORIA DI SAMARIA </a:t>
            </a:r>
          </a:p>
          <a:p>
            <a:pPr marL="400050" lvl="1" indent="0">
              <a:buNone/>
            </a:pPr>
            <a:r>
              <a:rPr lang="id-ID" sz="4400" dirty="0"/>
              <a:t>(KERENDAHAN HATI, DAN KETAATAN)</a:t>
            </a:r>
          </a:p>
          <a:p>
            <a:r>
              <a:rPr lang="id-ID" sz="4800" dirty="0">
                <a:solidFill>
                  <a:srgbClr val="00B050"/>
                </a:solidFill>
              </a:rPr>
              <a:t>KARUNIA FILIPUS</a:t>
            </a:r>
            <a:r>
              <a:rPr lang="id-ID" sz="4800" dirty="0">
                <a:solidFill>
                  <a:schemeClr val="accent2">
                    <a:lumMod val="75000"/>
                  </a:schemeClr>
                </a:solidFill>
              </a:rPr>
              <a:t>: </a:t>
            </a:r>
          </a:p>
          <a:p>
            <a:pPr marL="400050" lvl="1" indent="0">
              <a:buNone/>
            </a:pPr>
            <a:r>
              <a:rPr lang="id-ID" sz="4600" dirty="0"/>
              <a:t>KARUNIA PENGETAHUAN </a:t>
            </a:r>
          </a:p>
          <a:p>
            <a:pPr marL="400050" lvl="1" indent="0">
              <a:buNone/>
            </a:pPr>
            <a:r>
              <a:rPr lang="id-ID" sz="4400" dirty="0"/>
              <a:t>/ MARIFAT ( KIS. 8:29)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1062505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asil gambar untuk PHILIPUS IN THE BIBLE STO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1340" y="-1"/>
            <a:ext cx="9149321" cy="6861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48231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asil gambar untuk PHILIPUS IN THE BIBLE STO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6879" cy="6867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41593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ambar terkai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6879" cy="6867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30425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asil gambar untuk PHILIPUS IN THE BIBLE STO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682" y="0"/>
            <a:ext cx="9182637" cy="6886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70651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asil gambar untuk PHILIP AND ETIOPIAN IN THE BIBLE STO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886423" cy="6864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98500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Gambar terkai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82637" cy="6886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30239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 smtClean="0"/>
              <a:t>KARAKTER DAN KARUNIA BERTEMU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id-ID" sz="6600" dirty="0">
                <a:solidFill>
                  <a:srgbClr val="00B050"/>
                </a:solidFill>
              </a:rPr>
              <a:t>KARENA KETAATAN FILIPUS, </a:t>
            </a:r>
          </a:p>
          <a:p>
            <a:pPr marL="0" indent="0" algn="ctr">
              <a:buNone/>
            </a:pPr>
            <a:r>
              <a:rPr lang="id-ID" sz="6600" dirty="0">
                <a:solidFill>
                  <a:srgbClr val="0070C0"/>
                </a:solidFill>
              </a:rPr>
              <a:t>IA MENGALAMI </a:t>
            </a:r>
            <a:endParaRPr lang="id-ID" sz="6600" dirty="0" smtClean="0">
              <a:solidFill>
                <a:srgbClr val="0070C0"/>
              </a:solidFill>
            </a:endParaRPr>
          </a:p>
          <a:p>
            <a:pPr marL="0" indent="0" algn="ctr">
              <a:buNone/>
            </a:pPr>
            <a:r>
              <a:rPr lang="id-ID" sz="6600" dirty="0" smtClean="0">
                <a:solidFill>
                  <a:srgbClr val="0070C0"/>
                </a:solidFill>
              </a:rPr>
              <a:t>PERCEPATAN </a:t>
            </a:r>
            <a:r>
              <a:rPr lang="id-ID" sz="6600" dirty="0">
                <a:solidFill>
                  <a:srgbClr val="0070C0"/>
                </a:solidFill>
              </a:rPr>
              <a:t>ILAHI</a:t>
            </a:r>
            <a:r>
              <a:rPr lang="id-ID" sz="6600" dirty="0" smtClean="0">
                <a:solidFill>
                  <a:srgbClr val="0070C0"/>
                </a:solidFill>
              </a:rPr>
              <a:t>.</a:t>
            </a:r>
          </a:p>
          <a:p>
            <a:pPr marL="0" indent="0" algn="ctr">
              <a:buNone/>
            </a:pPr>
            <a:r>
              <a:rPr lang="id-ID" sz="6600" dirty="0" smtClean="0">
                <a:solidFill>
                  <a:srgbClr val="FF0000"/>
                </a:solidFill>
              </a:rPr>
              <a:t>( </a:t>
            </a:r>
            <a:r>
              <a:rPr lang="id-ID" sz="6600" dirty="0">
                <a:solidFill>
                  <a:srgbClr val="FF0000"/>
                </a:solidFill>
              </a:rPr>
              <a:t>KIS 8:40)</a:t>
            </a:r>
          </a:p>
          <a:p>
            <a:pPr marL="0" indent="0" algn="ctr">
              <a:buNone/>
            </a:pPr>
            <a:endParaRPr lang="id-ID" sz="6600" dirty="0"/>
          </a:p>
        </p:txBody>
      </p:sp>
    </p:spTree>
    <p:extLst>
      <p:ext uri="{BB962C8B-B14F-4D97-AF65-F5344CB8AC3E}">
        <p14:creationId xmlns:p14="http://schemas.microsoft.com/office/powerpoint/2010/main" val="4809772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asil gambar untuk PHILIP AND ETIOPIAN IN THE BIBLE STO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762" y="-93060"/>
            <a:ext cx="9648779" cy="6951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78582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Acts 08 - Philip and the Ethiopian eunuch - Scene 05 - Snatched away (Rocket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761" y="-93059"/>
            <a:ext cx="9696763" cy="6985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02572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Acts 08 - Philip and the Ethiopian eunuch - Scene 05 - Snatched away (Vanished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881" y="-105939"/>
            <a:ext cx="9722520" cy="7004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33672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056" y="1320800"/>
            <a:ext cx="9290915" cy="4861059"/>
          </a:xfrm>
        </p:spPr>
        <p:txBody>
          <a:bodyPr>
            <a:normAutofit/>
          </a:bodyPr>
          <a:lstStyle/>
          <a:p>
            <a:r>
              <a:rPr lang="id-ID" sz="2400" dirty="0" smtClean="0"/>
              <a:t>FILIPUS DIKENALI SEBAGAI PEMBERITA INJIL, TETAPI JUGA DIINGAT SEBAGAI DIAKEN. </a:t>
            </a:r>
          </a:p>
          <a:p>
            <a:r>
              <a:rPr lang="id-ID" sz="2400" dirty="0" smtClean="0">
                <a:solidFill>
                  <a:srgbClr val="00B050"/>
                </a:solidFill>
              </a:rPr>
              <a:t>KARAKTER FILIPUS: </a:t>
            </a:r>
            <a:r>
              <a:rPr lang="id-ID" sz="2400" dirty="0" smtClean="0"/>
              <a:t>DIKENAL SEBAGAI ORANG YANG MAU SETIA PADA PERKARA KECIL (DIAKEN) , MAUPUN SIAP DIPAKAI TUHAN DI DEPAN LAYAR.</a:t>
            </a:r>
          </a:p>
          <a:p>
            <a:r>
              <a:rPr lang="id-ID" sz="2400" dirty="0" smtClean="0"/>
              <a:t>NAMUN FILIPUS JUGA DIKENAL </a:t>
            </a:r>
            <a:r>
              <a:rPr lang="id-ID" sz="2400" b="1" u="sng" dirty="0" smtClean="0"/>
              <a:t>SEBAGAI SEORANG AYAH. </a:t>
            </a:r>
            <a:r>
              <a:rPr lang="id-ID" sz="2400" dirty="0" smtClean="0"/>
              <a:t>ALKITAB MENCATAT KELUARGA DARIPADA FILIPUS INI.</a:t>
            </a:r>
          </a:p>
          <a:p>
            <a:r>
              <a:rPr lang="id-ID" sz="2400" dirty="0" smtClean="0"/>
              <a:t>DARI 7 DIAKEN YANG DICATAT KELUARGANYA HANYA :</a:t>
            </a:r>
          </a:p>
          <a:p>
            <a:pPr lvl="1"/>
            <a:r>
              <a:rPr lang="id-ID" sz="2000" dirty="0" smtClean="0"/>
              <a:t>KELUARGA DARIPADA STEFANUS ( YANG DIBABTISKAN DAN JUGA YANG MELAYANI TUHAN), </a:t>
            </a:r>
          </a:p>
          <a:p>
            <a:pPr lvl="1"/>
            <a:r>
              <a:rPr lang="id-ID" sz="2000" dirty="0" smtClean="0"/>
              <a:t>DAN KELUARGA DARI FILIPUS SAJA.</a:t>
            </a:r>
            <a:endParaRPr lang="id-ID" sz="20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465972" cy="1320800"/>
          </a:xfrm>
        </p:spPr>
        <p:txBody>
          <a:bodyPr/>
          <a:lstStyle/>
          <a:p>
            <a:pPr algn="ctr"/>
            <a:r>
              <a:rPr lang="id-ID" dirty="0" smtClean="0"/>
              <a:t>FILIPUS DAN KELUARGANYA</a:t>
            </a:r>
            <a:br>
              <a:rPr lang="id-ID" dirty="0" smtClean="0"/>
            </a:br>
            <a:r>
              <a:rPr lang="id-ID" dirty="0" smtClean="0"/>
              <a:t>KISAH RASUL 21:8-14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9791134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5598017"/>
          </a:xfrm>
        </p:spPr>
        <p:txBody>
          <a:bodyPr>
            <a:normAutofit fontScale="90000"/>
          </a:bodyPr>
          <a:lstStyle/>
          <a:p>
            <a:pPr algn="ctr"/>
            <a:r>
              <a:rPr lang="id-ID" sz="4800" dirty="0" smtClean="0"/>
              <a:t>TUHAN INGIN PRIBADI KITA </a:t>
            </a:r>
            <a:br>
              <a:rPr lang="id-ID" sz="4800" dirty="0" smtClean="0"/>
            </a:br>
            <a:r>
              <a:rPr lang="id-ID" sz="4800" dirty="0" smtClean="0"/>
              <a:t>TIDAK SAJA DIKENALI </a:t>
            </a:r>
            <a:br>
              <a:rPr lang="id-ID" sz="4800" dirty="0" smtClean="0"/>
            </a:br>
            <a:r>
              <a:rPr lang="id-ID" sz="4800" dirty="0" smtClean="0"/>
              <a:t>SEBAGAI PELAYAN TUHAN</a:t>
            </a:r>
            <a:br>
              <a:rPr lang="id-ID" sz="4800" dirty="0" smtClean="0"/>
            </a:br>
            <a:r>
              <a:rPr lang="id-ID" sz="4800" dirty="0" smtClean="0"/>
              <a:t/>
            </a:r>
            <a:br>
              <a:rPr lang="id-ID" sz="4800" dirty="0" smtClean="0"/>
            </a:br>
            <a:r>
              <a:rPr lang="id-ID" sz="4800" dirty="0" smtClean="0"/>
              <a:t>TETAPI JUGA DIKENALI / TERCATAT </a:t>
            </a:r>
            <a:br>
              <a:rPr lang="id-ID" sz="4800" dirty="0" smtClean="0"/>
            </a:br>
            <a:r>
              <a:rPr lang="id-ID" sz="4800" dirty="0" smtClean="0"/>
              <a:t>SEBAGAI PRIBADI </a:t>
            </a:r>
            <a:br>
              <a:rPr lang="id-ID" sz="4800" dirty="0" smtClean="0"/>
            </a:br>
            <a:r>
              <a:rPr lang="id-ID" sz="4800" dirty="0"/>
              <a:t/>
            </a:r>
            <a:br>
              <a:rPr lang="id-ID" sz="4800" dirty="0"/>
            </a:br>
            <a:r>
              <a:rPr lang="id-ID" sz="4800" dirty="0" smtClean="0"/>
              <a:t>YANG BERPERAN </a:t>
            </a:r>
            <a:br>
              <a:rPr lang="id-ID" sz="4800" dirty="0" smtClean="0"/>
            </a:br>
            <a:r>
              <a:rPr lang="id-ID" sz="4800" dirty="0" smtClean="0"/>
              <a:t>DALAM KELUARGA</a:t>
            </a:r>
            <a:endParaRPr lang="id-ID" sz="4800" dirty="0"/>
          </a:p>
        </p:txBody>
      </p:sp>
    </p:spTree>
    <p:extLst>
      <p:ext uri="{BB962C8B-B14F-4D97-AF65-F5344CB8AC3E}">
        <p14:creationId xmlns:p14="http://schemas.microsoft.com/office/powerpoint/2010/main" val="6727647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518" y="0"/>
            <a:ext cx="10032642" cy="6858000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FILIPUS DI KAISAREA ( KIS. 8:40)</a:t>
            </a:r>
            <a:br>
              <a:rPr lang="id-ID" dirty="0" smtClean="0"/>
            </a:b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>SELANG BEBERAPA PASAL</a:t>
            </a:r>
            <a:br>
              <a:rPr lang="id-ID" dirty="0" smtClean="0"/>
            </a:br>
            <a:r>
              <a:rPr lang="id-ID" dirty="0" smtClean="0"/>
              <a:t>SAMPAI PADA KIS.21:8 </a:t>
            </a:r>
            <a:br>
              <a:rPr lang="id-ID" dirty="0" smtClean="0"/>
            </a:br>
            <a:r>
              <a:rPr lang="id-ID" dirty="0"/>
              <a:t/>
            </a:r>
            <a:br>
              <a:rPr lang="id-ID" dirty="0"/>
            </a:br>
            <a:r>
              <a:rPr lang="id-ID" dirty="0" smtClean="0"/>
              <a:t>FILIPUS DI KAISAREA SUDAH TINGGAL DI SEBUAH RUMAH DAN DIKATAKAN ADA 4 ORANG ANAK DARA.</a:t>
            </a:r>
            <a:br>
              <a:rPr lang="id-ID" dirty="0" smtClean="0"/>
            </a:br>
            <a:r>
              <a:rPr lang="id-ID" dirty="0"/>
              <a:t/>
            </a:r>
            <a:br>
              <a:rPr lang="id-ID" dirty="0"/>
            </a:br>
            <a:r>
              <a:rPr lang="id-ID" dirty="0" smtClean="0"/>
              <a:t>FILIPUS MEMBOYONG KELUARGANYA </a:t>
            </a:r>
            <a:br>
              <a:rPr lang="id-ID" dirty="0" smtClean="0"/>
            </a:br>
            <a:r>
              <a:rPr lang="id-ID" dirty="0" smtClean="0"/>
              <a:t>DARI YERUSALEM KE KAISAREA.</a:t>
            </a:r>
            <a:br>
              <a:rPr lang="id-ID" dirty="0" smtClean="0"/>
            </a:br>
            <a:r>
              <a:rPr lang="id-ID" dirty="0"/>
              <a:t/>
            </a:r>
            <a:br>
              <a:rPr lang="id-ID" dirty="0"/>
            </a:br>
            <a:r>
              <a:rPr lang="id-ID" dirty="0" smtClean="0"/>
              <a:t>SEORANG SUAMI DAN AYAH </a:t>
            </a:r>
            <a:br>
              <a:rPr lang="id-ID" dirty="0" smtClean="0"/>
            </a:br>
            <a:r>
              <a:rPr lang="id-ID" dirty="0" smtClean="0"/>
              <a:t>YANG SELALU INGIN  KEUTUHAN KELUARGA </a:t>
            </a:r>
            <a:br>
              <a:rPr lang="id-ID" dirty="0" smtClean="0"/>
            </a:br>
            <a:r>
              <a:rPr lang="id-ID" dirty="0" smtClean="0"/>
              <a:t>SEBAGAI HAL YANG LAYAK DIPERJUANGKAN.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4422222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5598017"/>
          </a:xfrm>
        </p:spPr>
        <p:txBody>
          <a:bodyPr>
            <a:normAutofit fontScale="90000"/>
          </a:bodyPr>
          <a:lstStyle/>
          <a:p>
            <a:pPr algn="ctr"/>
            <a:r>
              <a:rPr lang="id-ID" sz="4800" dirty="0" smtClean="0"/>
              <a:t>TUHAN INGIN</a:t>
            </a:r>
            <a:br>
              <a:rPr lang="id-ID" sz="4800" dirty="0" smtClean="0"/>
            </a:br>
            <a:r>
              <a:rPr lang="id-ID" sz="4800" dirty="0" smtClean="0"/>
              <a:t>SEETIAP KELUARGA</a:t>
            </a:r>
            <a:br>
              <a:rPr lang="id-ID" sz="4800" dirty="0" smtClean="0"/>
            </a:br>
            <a:r>
              <a:rPr lang="id-ID" sz="4800" dirty="0" smtClean="0"/>
              <a:t/>
            </a:r>
            <a:br>
              <a:rPr lang="id-ID" sz="4800" dirty="0" smtClean="0"/>
            </a:br>
            <a:r>
              <a:rPr lang="id-ID" sz="4800" dirty="0" smtClean="0"/>
              <a:t>MENJADIKAN KEUTUHAN KELUARGA</a:t>
            </a:r>
            <a:br>
              <a:rPr lang="id-ID" sz="4800" dirty="0" smtClean="0"/>
            </a:br>
            <a:r>
              <a:rPr lang="id-ID" sz="4800" dirty="0" smtClean="0"/>
              <a:t/>
            </a:r>
            <a:br>
              <a:rPr lang="id-ID" sz="4800" dirty="0" smtClean="0"/>
            </a:br>
            <a:r>
              <a:rPr lang="id-ID" sz="4800" dirty="0" smtClean="0"/>
              <a:t>SEBUAH HAL </a:t>
            </a:r>
            <a:br>
              <a:rPr lang="id-ID" sz="4800" dirty="0" smtClean="0"/>
            </a:br>
            <a:r>
              <a:rPr lang="id-ID" sz="4800" dirty="0" smtClean="0"/>
              <a:t>YANG LAYAK UNTUK DIPERJUANGKAN.</a:t>
            </a:r>
            <a:endParaRPr lang="id-ID" sz="4800" dirty="0"/>
          </a:p>
        </p:txBody>
      </p:sp>
    </p:spTree>
    <p:extLst>
      <p:ext uri="{BB962C8B-B14F-4D97-AF65-F5344CB8AC3E}">
        <p14:creationId xmlns:p14="http://schemas.microsoft.com/office/powerpoint/2010/main" val="26273870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609599"/>
            <a:ext cx="11287139" cy="5804079"/>
          </a:xfrm>
        </p:spPr>
        <p:txBody>
          <a:bodyPr>
            <a:normAutofit fontScale="90000"/>
          </a:bodyPr>
          <a:lstStyle/>
          <a:p>
            <a:pPr algn="ctr"/>
            <a:r>
              <a:rPr lang="id-ID" dirty="0" smtClean="0"/>
              <a:t>TUHAN INGIN</a:t>
            </a:r>
            <a:br>
              <a:rPr lang="id-ID" dirty="0" smtClean="0"/>
            </a:br>
            <a:r>
              <a:rPr lang="id-ID" dirty="0"/>
              <a:t/>
            </a:r>
            <a:br>
              <a:rPr lang="id-ID" dirty="0"/>
            </a:br>
            <a:r>
              <a:rPr lang="id-ID" dirty="0" smtClean="0"/>
              <a:t>KARAKTER DAN KARUNIA SEORANG </a:t>
            </a:r>
            <a:r>
              <a:rPr lang="id-ID" dirty="0" smtClean="0">
                <a:solidFill>
                  <a:schemeClr val="accent1">
                    <a:lumMod val="75000"/>
                  </a:schemeClr>
                </a:solidFill>
              </a:rPr>
              <a:t>AYAH</a:t>
            </a:r>
            <a:r>
              <a:rPr lang="id-ID" dirty="0" smtClean="0"/>
              <a:t> MEMBERI INSPIRASI </a:t>
            </a:r>
            <a:br>
              <a:rPr lang="id-ID" dirty="0" smtClean="0"/>
            </a:br>
            <a:r>
              <a:rPr lang="id-ID" dirty="0" smtClean="0"/>
              <a:t>KEPADA </a:t>
            </a:r>
            <a:r>
              <a:rPr lang="id-ID" dirty="0"/>
              <a:t>GENERASI BERIKUTNYA</a:t>
            </a:r>
            <a:r>
              <a:rPr lang="id-ID" dirty="0" smtClean="0"/>
              <a:t/>
            </a:r>
            <a:br>
              <a:rPr lang="id-ID" dirty="0" smtClean="0"/>
            </a:br>
            <a:r>
              <a:rPr lang="id-ID" dirty="0"/>
              <a:t/>
            </a:r>
            <a:br>
              <a:rPr lang="id-ID" dirty="0"/>
            </a:br>
            <a:r>
              <a:rPr lang="id-ID" dirty="0"/>
              <a:t>KARAKTER DAN KARUNIA SEORANG </a:t>
            </a:r>
            <a:r>
              <a:rPr lang="id-ID" dirty="0" smtClean="0">
                <a:solidFill>
                  <a:schemeClr val="accent1">
                    <a:lumMod val="75000"/>
                  </a:schemeClr>
                </a:solidFill>
              </a:rPr>
              <a:t>IBU </a:t>
            </a:r>
            <a:r>
              <a:rPr lang="id-ID" dirty="0" smtClean="0"/>
              <a:t>MEMBERI </a:t>
            </a:r>
            <a:r>
              <a:rPr lang="id-ID" dirty="0"/>
              <a:t>INSPIRASI </a:t>
            </a:r>
            <a:br>
              <a:rPr lang="id-ID" dirty="0"/>
            </a:br>
            <a:r>
              <a:rPr lang="id-ID" dirty="0"/>
              <a:t>KEPADA GENERASI </a:t>
            </a:r>
            <a:r>
              <a:rPr lang="id-ID" dirty="0" smtClean="0"/>
              <a:t>BERIKUTNYA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357219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287139" cy="6858000"/>
          </a:xfrm>
        </p:spPr>
        <p:txBody>
          <a:bodyPr>
            <a:normAutofit fontScale="90000"/>
          </a:bodyPr>
          <a:lstStyle/>
          <a:p>
            <a:pPr algn="ctr"/>
            <a:r>
              <a:rPr lang="id-ID" dirty="0" smtClean="0"/>
              <a:t>FILIPUS</a:t>
            </a:r>
            <a:br>
              <a:rPr lang="id-ID" dirty="0" smtClean="0"/>
            </a:br>
            <a:r>
              <a:rPr lang="id-ID" dirty="0"/>
              <a:t/>
            </a:r>
            <a:br>
              <a:rPr lang="id-ID" dirty="0"/>
            </a:br>
            <a:r>
              <a:rPr lang="id-ID" dirty="0" smtClean="0"/>
              <a:t>PANDAI MENJAGA KESEIMBANGAN</a:t>
            </a:r>
            <a:br>
              <a:rPr lang="id-ID" dirty="0" smtClean="0"/>
            </a:br>
            <a:r>
              <a:rPr lang="id-ID" dirty="0" smtClean="0"/>
              <a:t>KESIBUKAN PELAYANAN DI LUAR RUMAH</a:t>
            </a:r>
            <a:br>
              <a:rPr lang="id-ID" dirty="0" smtClean="0"/>
            </a:b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>DENGAN</a:t>
            </a:r>
            <a:br>
              <a:rPr lang="id-ID" dirty="0" smtClean="0"/>
            </a:br>
            <a:r>
              <a:rPr lang="id-ID" dirty="0" smtClean="0"/>
              <a:t> </a:t>
            </a:r>
            <a:br>
              <a:rPr lang="id-ID" dirty="0" smtClean="0"/>
            </a:br>
            <a:r>
              <a:rPr lang="id-ID" dirty="0" smtClean="0"/>
              <a:t>PELAYANAN KEPADA KELUARGANYA </a:t>
            </a:r>
            <a:br>
              <a:rPr lang="id-ID" dirty="0" smtClean="0"/>
            </a:br>
            <a:r>
              <a:rPr lang="id-ID" dirty="0" smtClean="0"/>
              <a:t>KE ARAH DALAM</a:t>
            </a:r>
            <a:br>
              <a:rPr lang="id-ID" dirty="0" smtClean="0"/>
            </a:b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>SEHINGGA SEMUA ANAK DARANYA</a:t>
            </a:r>
            <a:br>
              <a:rPr lang="id-ID" dirty="0" smtClean="0"/>
            </a:br>
            <a:r>
              <a:rPr lang="id-ID" dirty="0" smtClean="0"/>
              <a:t>MENGEJAR KARUNIA BERNUBUAT</a:t>
            </a:r>
            <a:br>
              <a:rPr lang="id-ID" dirty="0" smtClean="0"/>
            </a:br>
            <a:r>
              <a:rPr lang="id-ID" dirty="0" smtClean="0"/>
              <a:t>UNTUK KEPENTINGAN TUBUH KRISTUS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5794305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609599"/>
            <a:ext cx="11287139" cy="5804079"/>
          </a:xfrm>
        </p:spPr>
        <p:txBody>
          <a:bodyPr>
            <a:noAutofit/>
          </a:bodyPr>
          <a:lstStyle/>
          <a:p>
            <a:pPr algn="ctr"/>
            <a:r>
              <a:rPr lang="id-ID" sz="4000" dirty="0" smtClean="0"/>
              <a:t>TUHAN INGIN</a:t>
            </a:r>
            <a:br>
              <a:rPr lang="id-ID" sz="4000" dirty="0" smtClean="0"/>
            </a:br>
            <a:r>
              <a:rPr lang="id-ID" sz="4000" dirty="0"/>
              <a:t/>
            </a:r>
            <a:br>
              <a:rPr lang="id-ID" sz="4000" dirty="0"/>
            </a:br>
            <a:r>
              <a:rPr lang="id-ID" sz="4000" dirty="0" smtClean="0"/>
              <a:t>KESIBUKAN PELAYANAN/ PEKERJAAN TIDAK MENJADI ALASAN UNTUK KITA </a:t>
            </a:r>
            <a:br>
              <a:rPr lang="id-ID" sz="4000" dirty="0" smtClean="0"/>
            </a:br>
            <a:r>
              <a:rPr lang="id-ID" sz="4000" dirty="0" smtClean="0"/>
              <a:t>MENGABAIKAN KELUARGA</a:t>
            </a:r>
            <a:br>
              <a:rPr lang="id-ID" sz="4000" dirty="0" smtClean="0"/>
            </a:br>
            <a:r>
              <a:rPr lang="id-ID" sz="4000" dirty="0" smtClean="0"/>
              <a:t/>
            </a:r>
            <a:br>
              <a:rPr lang="id-ID" sz="4000" dirty="0" smtClean="0"/>
            </a:br>
            <a:r>
              <a:rPr lang="id-ID" sz="4000" dirty="0" smtClean="0"/>
              <a:t>DAN</a:t>
            </a:r>
            <a:br>
              <a:rPr lang="id-ID" sz="4000" dirty="0" smtClean="0"/>
            </a:br>
            <a:r>
              <a:rPr lang="id-ID" sz="4000" dirty="0"/>
              <a:t/>
            </a:r>
            <a:br>
              <a:rPr lang="id-ID" sz="4000" dirty="0"/>
            </a:br>
            <a:r>
              <a:rPr lang="id-ID" sz="4000" dirty="0" smtClean="0"/>
              <a:t>MENGABAIKAN PERTUMBUHAN ROHANI </a:t>
            </a:r>
            <a:br>
              <a:rPr lang="id-ID" sz="4000" dirty="0" smtClean="0"/>
            </a:br>
            <a:r>
              <a:rPr lang="id-ID" sz="4000" dirty="0" smtClean="0"/>
              <a:t>ANAK-ANAK KITA.</a:t>
            </a:r>
            <a:endParaRPr lang="id-ID" sz="4000" dirty="0"/>
          </a:p>
        </p:txBody>
      </p:sp>
    </p:spTree>
    <p:extLst>
      <p:ext uri="{BB962C8B-B14F-4D97-AF65-F5344CB8AC3E}">
        <p14:creationId xmlns:p14="http://schemas.microsoft.com/office/powerpoint/2010/main" val="22713146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058400" cy="6858000"/>
          </a:xfrm>
        </p:spPr>
        <p:txBody>
          <a:bodyPr>
            <a:noAutofit/>
          </a:bodyPr>
          <a:lstStyle/>
          <a:p>
            <a:pPr algn="ctr"/>
            <a:r>
              <a:rPr lang="id-ID" sz="2400" dirty="0" smtClean="0"/>
              <a:t>FILIPUS DAN KELUARGANYA</a:t>
            </a:r>
            <a:br>
              <a:rPr lang="id-ID" sz="2400" dirty="0" smtClean="0"/>
            </a:br>
            <a:r>
              <a:rPr lang="id-ID" sz="2400" dirty="0" smtClean="0"/>
              <a:t>BERSAMA-SAMA MELAYANI TUHAN</a:t>
            </a:r>
            <a:br>
              <a:rPr lang="id-ID" sz="2400" dirty="0" smtClean="0"/>
            </a:br>
            <a:r>
              <a:rPr lang="id-ID" sz="2400" dirty="0"/>
              <a:t/>
            </a:r>
            <a:br>
              <a:rPr lang="id-ID" sz="2400" dirty="0"/>
            </a:br>
            <a:r>
              <a:rPr lang="id-ID" sz="2400" dirty="0" smtClean="0"/>
              <a:t>KARAKTER AYAH MEREKA </a:t>
            </a:r>
            <a:br>
              <a:rPr lang="id-ID" sz="2400" dirty="0" smtClean="0"/>
            </a:br>
            <a:r>
              <a:rPr lang="id-ID" sz="2400" dirty="0" smtClean="0"/>
              <a:t>YANG TIDAK MENCARI NAMA DALAM PELAYANAN</a:t>
            </a:r>
            <a:br>
              <a:rPr lang="id-ID" sz="2400" dirty="0" smtClean="0"/>
            </a:br>
            <a:r>
              <a:rPr lang="id-ID" sz="2400" dirty="0"/>
              <a:t/>
            </a:r>
            <a:br>
              <a:rPr lang="id-ID" sz="2400" dirty="0"/>
            </a:br>
            <a:r>
              <a:rPr lang="id-ID" sz="2400" dirty="0" smtClean="0"/>
              <a:t>MENJADI KARAKTER ANAK-ANAKNYA</a:t>
            </a:r>
            <a:br>
              <a:rPr lang="id-ID" sz="2400" dirty="0" smtClean="0"/>
            </a:br>
            <a:r>
              <a:rPr lang="id-ID" sz="2400" dirty="0" smtClean="0"/>
              <a:t>YANG TIDAK PERLU DISEBUT NAMANYA</a:t>
            </a:r>
            <a:br>
              <a:rPr lang="id-ID" sz="2400" dirty="0" smtClean="0"/>
            </a:br>
            <a:r>
              <a:rPr lang="id-ID" sz="2400" dirty="0"/>
              <a:t/>
            </a:r>
            <a:br>
              <a:rPr lang="id-ID" sz="2400" dirty="0"/>
            </a:br>
            <a:r>
              <a:rPr lang="id-ID" sz="2400" dirty="0" smtClean="0"/>
              <a:t>NAMUN MEREKA BERNUBUAT JUGA UNTUK PAULUS DAN ROMBONGANNYA</a:t>
            </a:r>
            <a:br>
              <a:rPr lang="id-ID" sz="2400" dirty="0" smtClean="0"/>
            </a:br>
            <a:r>
              <a:rPr lang="id-ID" sz="2400" dirty="0"/>
              <a:t/>
            </a:r>
            <a:br>
              <a:rPr lang="id-ID" sz="2400" dirty="0"/>
            </a:br>
            <a:r>
              <a:rPr lang="id-ID" sz="2400" dirty="0" smtClean="0"/>
              <a:t>YANG MANA NUBUATAN MEREKA</a:t>
            </a:r>
            <a:br>
              <a:rPr lang="id-ID" sz="2400" dirty="0" smtClean="0"/>
            </a:br>
            <a:r>
              <a:rPr lang="id-ID" sz="2400" dirty="0" smtClean="0"/>
              <a:t>MUNGKIN SAJA TERKAIT DENGAN NUBUATAN NABI AGABUS</a:t>
            </a:r>
            <a:br>
              <a:rPr lang="id-ID" sz="2400" dirty="0" smtClean="0"/>
            </a:br>
            <a:r>
              <a:rPr lang="id-ID" sz="2400" dirty="0"/>
              <a:t/>
            </a:r>
            <a:br>
              <a:rPr lang="id-ID" sz="2400" dirty="0"/>
            </a:b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26162927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609599"/>
            <a:ext cx="11287139" cy="5804079"/>
          </a:xfrm>
        </p:spPr>
        <p:txBody>
          <a:bodyPr>
            <a:normAutofit/>
          </a:bodyPr>
          <a:lstStyle/>
          <a:p>
            <a:pPr algn="ctr"/>
            <a:r>
              <a:rPr lang="id-ID" dirty="0" smtClean="0"/>
              <a:t>TUHAN INGIN</a:t>
            </a:r>
            <a:br>
              <a:rPr lang="id-ID" dirty="0" smtClean="0"/>
            </a:br>
            <a:r>
              <a:rPr lang="id-ID" dirty="0"/>
              <a:t/>
            </a:r>
            <a:br>
              <a:rPr lang="id-ID" dirty="0"/>
            </a:br>
            <a:r>
              <a:rPr lang="id-ID" dirty="0" smtClean="0"/>
              <a:t>KITA DAN SEISI KELUARGA KITA</a:t>
            </a:r>
            <a:br>
              <a:rPr lang="id-ID" dirty="0" smtClean="0"/>
            </a:br>
            <a:r>
              <a:rPr lang="id-ID" dirty="0"/>
              <a:t/>
            </a:r>
            <a:br>
              <a:rPr lang="id-ID" dirty="0"/>
            </a:br>
            <a:r>
              <a:rPr lang="id-ID" dirty="0" smtClean="0"/>
              <a:t>BERSAMA SAMA MELAYANI TUHAN</a:t>
            </a:r>
            <a:br>
              <a:rPr lang="id-ID" dirty="0" smtClean="0"/>
            </a:br>
            <a:r>
              <a:rPr lang="id-ID" dirty="0"/>
              <a:t/>
            </a:r>
            <a:br>
              <a:rPr lang="id-ID" dirty="0"/>
            </a:br>
            <a:r>
              <a:rPr lang="id-ID" dirty="0" smtClean="0"/>
              <a:t>DENGAN KARAKTER DAN KARUNIA.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6524270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609599"/>
            <a:ext cx="11287139" cy="5804079"/>
          </a:xfrm>
        </p:spPr>
        <p:txBody>
          <a:bodyPr>
            <a:normAutofit/>
          </a:bodyPr>
          <a:lstStyle/>
          <a:p>
            <a:pPr algn="ctr"/>
            <a:r>
              <a:rPr lang="id-ID" dirty="0" smtClean="0"/>
              <a:t>TUHAN INGIN</a:t>
            </a:r>
            <a:br>
              <a:rPr lang="id-ID" dirty="0" smtClean="0"/>
            </a:br>
            <a:r>
              <a:rPr lang="id-ID" dirty="0"/>
              <a:t/>
            </a:r>
            <a:br>
              <a:rPr lang="id-ID" dirty="0"/>
            </a:br>
            <a:r>
              <a:rPr lang="id-ID" dirty="0" smtClean="0"/>
              <a:t>KITA DAN SEISI KELUARGA KITA</a:t>
            </a:r>
            <a:br>
              <a:rPr lang="id-ID" dirty="0" smtClean="0"/>
            </a:br>
            <a:r>
              <a:rPr lang="id-ID" dirty="0"/>
              <a:t/>
            </a:r>
            <a:br>
              <a:rPr lang="id-ID" dirty="0"/>
            </a:br>
            <a:r>
              <a:rPr lang="id-ID" dirty="0" smtClean="0"/>
              <a:t>MEMILIKI KESEIMBANGAN</a:t>
            </a:r>
            <a:br>
              <a:rPr lang="id-ID" dirty="0" smtClean="0"/>
            </a:b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>MEMBANGUN KE LUAR RUMAH</a:t>
            </a:r>
            <a:br>
              <a:rPr lang="id-ID" dirty="0" smtClean="0"/>
            </a:br>
            <a:r>
              <a:rPr lang="id-ID" dirty="0" smtClean="0"/>
              <a:t>DAN MEMBANGUN KE DALAM RUMAH.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8909407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4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235</TotalTime>
  <Words>286</Words>
  <Application>Microsoft Office PowerPoint</Application>
  <PresentationFormat>Widescreen</PresentationFormat>
  <Paragraphs>62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36</vt:i4>
      </vt:variant>
    </vt:vector>
  </HeadingPairs>
  <TitlesOfParts>
    <vt:vector size="49" baseType="lpstr">
      <vt:lpstr>Agency FB</vt:lpstr>
      <vt:lpstr>Arial</vt:lpstr>
      <vt:lpstr>Calibri</vt:lpstr>
      <vt:lpstr>Calibri Light</vt:lpstr>
      <vt:lpstr>Century Gothic</vt:lpstr>
      <vt:lpstr>Gill Sans MT</vt:lpstr>
      <vt:lpstr>Impact</vt:lpstr>
      <vt:lpstr>Trebuchet MS</vt:lpstr>
      <vt:lpstr>Wingdings 3</vt:lpstr>
      <vt:lpstr>Ion</vt:lpstr>
      <vt:lpstr>Office Theme</vt:lpstr>
      <vt:lpstr>Facet</vt:lpstr>
      <vt:lpstr>Badge</vt:lpstr>
      <vt:lpstr>BUAH KEBENARAN  KELUARGA FILIPUS</vt:lpstr>
      <vt:lpstr>KESEIMBANGAN  KARAKTER DAN KARUNIA  KARUNIA HARUS DIIMBANGI DENGAN KARAKTER YANG BAIK  </vt:lpstr>
      <vt:lpstr>LUKAS 10:20 NAMUN DEMIKIAN JANGANLAH BERSUKACITA KARENA ROH-ROH ITU TAKLUK KEPADAMU, ( KARUNIA)  TETAPI BERSUKACITALAH KARENA NAMAMU ADA TERDAFTAR DI SORGA. ( KARAKTER)   </vt:lpstr>
      <vt:lpstr>I KORINTUS 13:8  KASIH TIDAK BERKESUDAHAN;  (ARTINYA; KARAKTER BERNILAI KEKAL)  NUBUAT AKAN BERAKHIR;  BAHASA ROH AKAN BERHENTI; PENGETAHUAN AKAN LENYAP. ( SEDANGKAN KARUNIA ITU  HANYA BERNILAI SEMENTARA) </vt:lpstr>
      <vt:lpstr>MATIUS 7:21-23 BUKAN SETIAP ORANG YANG BERSERU KEPADA-KU: TUHAN, TUHAN! AKAN MASUK KE DALAM KERAJAAN SORGA,   MELAINKAN DIA  YANG MELAKUKAN KEHENDAK BAPA-KU YANG DI SORGA.   PADA HARI TERAKHIR BANYAK ORANG AKAN BERSERU KEPADA-KU: TUHAN, TUHAN, BUKANKAH KAMI   BERNUBUAT DEMI NAMA-MU,  DAN MENGADAKAN BANYAK MUJIZAT DEMI NAMA-MU JUGA?   PADA WAKTU ITULAH AKU AKAN BERTERUS TERANG KEPADA MEREKA DAN BERKATA: AKU TIDAK PERNAH MENGENAL KAMU!  ENYAHLAH DARI PADA-Ku, KAMU SEKALIAN   PEMBUAT KEJAHATAN!”</vt:lpstr>
      <vt:lpstr>  KESEIMBANGAN ANTARA  KELUARGA  DAN  PELAYANAN</vt:lpstr>
      <vt:lpstr>SIAPAKAH FILIPUS ITU?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KARAKTER DAN KARUNIA BERTEMU</vt:lpstr>
      <vt:lpstr>PowerPoint Presentation</vt:lpstr>
      <vt:lpstr>PowerPoint Presentation</vt:lpstr>
      <vt:lpstr>PowerPoint Presentation</vt:lpstr>
      <vt:lpstr>FILIPUS DAN KELUARGANYA KISAH RASUL 21:8-14</vt:lpstr>
      <vt:lpstr>TUHAN INGIN PRIBADI KITA  TIDAK SAJA DIKENALI  SEBAGAI PELAYAN TUHAN  TETAPI JUGA DIKENALI / TERCATAT  SEBAGAI PRIBADI   YANG BERPERAN  DALAM KELUARGA</vt:lpstr>
      <vt:lpstr>FILIPUS DI KAISAREA ( KIS. 8:40)  SELANG BEBERAPA PASAL SAMPAI PADA KIS.21:8   FILIPUS DI KAISAREA SUDAH TINGGAL DI SEBUAH RUMAH DAN DIKATAKAN ADA 4 ORANG ANAK DARA.  FILIPUS MEMBOYONG KELUARGANYA  DARI YERUSALEM KE KAISAREA.  SEORANG SUAMI DAN AYAH  YANG SELALU INGIN  KEUTUHAN KELUARGA  SEBAGAI HAL YANG LAYAK DIPERJUANGKAN.</vt:lpstr>
      <vt:lpstr>TUHAN INGIN SEETIAP KELUARGA  MENJADIKAN KEUTUHAN KELUARGA  SEBUAH HAL  YANG LAYAK UNTUK DIPERJUANGKAN.</vt:lpstr>
      <vt:lpstr>TUHAN INGIN  KARAKTER DAN KARUNIA SEORANG AYAH MEMBERI INSPIRASI  KEPADA GENERASI BERIKUTNYA  KARAKTER DAN KARUNIA SEORANG IBU MEMBERI INSPIRASI  KEPADA GENERASI BERIKUTNYA</vt:lpstr>
      <vt:lpstr>FILIPUS  PANDAI MENJAGA KESEIMBANGAN KESIBUKAN PELAYANAN DI LUAR RUMAH  DENGAN   PELAYANAN KEPADA KELUARGANYA  KE ARAH DALAM  SEHINGGA SEMUA ANAK DARANYA MENGEJAR KARUNIA BERNUBUAT UNTUK KEPENTINGAN TUBUH KRISTUS</vt:lpstr>
      <vt:lpstr>TUHAN INGIN  KESIBUKAN PELAYANAN/ PEKERJAAN TIDAK MENJADI ALASAN UNTUK KITA  MENGABAIKAN KELUARGA  DAN  MENGABAIKAN PERTUMBUHAN ROHANI  ANAK-ANAK KITA.</vt:lpstr>
      <vt:lpstr>FILIPUS DAN KELUARGANYA BERSAMA-SAMA MELAYANI TUHAN  KARAKTER AYAH MEREKA  YANG TIDAK MENCARI NAMA DALAM PELAYANAN  MENJADI KARAKTER ANAK-ANAKNYA YANG TIDAK PERLU DISEBUT NAMANYA  NAMUN MEREKA BERNUBUAT JUGA UNTUK PAULUS DAN ROMBONGANNYA  YANG MANA NUBUATAN MEREKA MUNGKIN SAJA TERKAIT DENGAN NUBUATAN NABI AGABUS  </vt:lpstr>
      <vt:lpstr>TUHAN INGIN  KITA DAN SEISI KELUARGA KITA  BERSAMA SAMA MELAYANI TUHAN  DENGAN KARAKTER DAN KARUNIA.</vt:lpstr>
      <vt:lpstr>TUHAN INGIN  KITA DAN SEISI KELUARGA KITA  MEMILIKI KESEIMBANGAN  MEMBANGUN KE LUAR RUMAH DAN MEMBANGUN KE DALAM RUMAH.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BUAH KEBENARAN  KELUARGA FILIPUS</dc:title>
  <dc:creator>Grace Sumilat</dc:creator>
  <cp:lastModifiedBy>Grace Sumilat</cp:lastModifiedBy>
  <cp:revision>23</cp:revision>
  <dcterms:created xsi:type="dcterms:W3CDTF">2018-01-25T04:40:19Z</dcterms:created>
  <dcterms:modified xsi:type="dcterms:W3CDTF">2018-02-02T05:39:04Z</dcterms:modified>
</cp:coreProperties>
</file>