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69" r:id="rId23"/>
    <p:sldId id="277" r:id="rId24"/>
    <p:sldId id="278" r:id="rId25"/>
    <p:sldId id="280" r:id="rId26"/>
    <p:sldId id="282" r:id="rId27"/>
    <p:sldId id="283" r:id="rId28"/>
    <p:sldId id="285" r:id="rId29"/>
    <p:sldId id="286" r:id="rId30"/>
    <p:sldId id="288" r:id="rId31"/>
    <p:sldId id="289" r:id="rId32"/>
    <p:sldId id="291" r:id="rId33"/>
    <p:sldId id="290" r:id="rId34"/>
    <p:sldId id="292" r:id="rId3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E5D7570-53CB-4079-A3A4-ACEA74EC79EB}" type="datetimeFigureOut">
              <a:rPr lang="id-ID" smtClean="0"/>
              <a:pPr/>
              <a:t>21/08/2014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BFE1220-D575-4A13-B889-14644409660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ealhomegarden.com/wp-content/uploads/2014/08/garden-of-eden-wallpaper-pfplorv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5429288"/>
          </a:xfrm>
        </p:spPr>
        <p:txBody>
          <a:bodyPr>
            <a:normAutofit/>
          </a:bodyPr>
          <a:lstStyle/>
          <a:p>
            <a:r>
              <a:rPr lang="id-ID" sz="9600" dirty="0" smtClean="0">
                <a:solidFill>
                  <a:schemeClr val="bg1"/>
                </a:solidFill>
              </a:rPr>
              <a:t>DIPULIHKAN </a:t>
            </a:r>
            <a:br>
              <a:rPr lang="id-ID" sz="9600" dirty="0" smtClean="0">
                <a:solidFill>
                  <a:schemeClr val="bg1"/>
                </a:solidFill>
              </a:rPr>
            </a:br>
            <a:r>
              <a:rPr lang="id-ID" sz="9600" dirty="0" smtClean="0">
                <a:solidFill>
                  <a:schemeClr val="bg1"/>
                </a:solidFill>
              </a:rPr>
              <a:t>UNTUK </a:t>
            </a:r>
            <a:br>
              <a:rPr lang="id-ID" sz="9600" dirty="0" smtClean="0">
                <a:solidFill>
                  <a:schemeClr val="bg1"/>
                </a:solidFill>
              </a:rPr>
            </a:br>
            <a:r>
              <a:rPr lang="id-ID" sz="9600" dirty="0" smtClean="0">
                <a:solidFill>
                  <a:schemeClr val="bg1"/>
                </a:solidFill>
              </a:rPr>
              <a:t>MEMULIHKAN</a:t>
            </a:r>
            <a:endParaRPr lang="id-ID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herrysheartbeats.homestead.com/water_to_w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5326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215074" y="2500306"/>
            <a:ext cx="29289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YOHANES </a:t>
            </a:r>
          </a:p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2:1-11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wallpapersgalaxy.com/wp-content/uploads/2012/06/Red-Wine6-1920x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26" cy="5715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AYAT 11. MUJIZAT PERTAMA</a:t>
            </a:r>
          </a:p>
          <a:p>
            <a:pPr algn="ctr"/>
            <a:endParaRPr lang="id-ID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 SEBUAH PERKAWINAN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lds-memes.org/Images/Scriptures/Old-Testament/Adam-and-E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7273" y="-1"/>
            <a:ext cx="6929454" cy="6884677"/>
          </a:xfrm>
          <a:prstGeom prst="rect">
            <a:avLst/>
          </a:prstGeom>
          <a:noFill/>
        </p:spPr>
      </p:pic>
      <p:sp>
        <p:nvSpPr>
          <p:cNvPr id="5" name="6-Point Star 4"/>
          <p:cNvSpPr/>
          <p:nvPr/>
        </p:nvSpPr>
        <p:spPr>
          <a:xfrm>
            <a:off x="142844" y="0"/>
            <a:ext cx="3071834" cy="250030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571472" y="785794"/>
            <a:ext cx="20970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KEJ 1:28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5857884" y="4357694"/>
            <a:ext cx="3071834" cy="250030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6286512" y="5286388"/>
            <a:ext cx="22562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rgbClr val="FFFF00"/>
                </a:solidFill>
                <a:effectLst/>
              </a:rPr>
              <a:t>‘MEREKA’</a:t>
            </a:r>
            <a:endParaRPr lang="en-US" sz="4000" b="1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cireland.ie/wp-content/uploads/2014/01/broken-fami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43042" y="4071942"/>
            <a:ext cx="6143668" cy="2554545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KEHANCURAN KELUARGA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ADALAH  </a:t>
            </a:r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RENCANA IBLIS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AGAR MANUSIA TIDAK BISA MEMERINTAH/ DOMINION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ine...yummm, I agree it is Friday afternoon and I could use a glass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17848"/>
          </a:xfrm>
          <a:prstGeom prst="rect">
            <a:avLst/>
          </a:prstGeom>
          <a:noFill/>
        </p:spPr>
      </p:pic>
      <p:sp>
        <p:nvSpPr>
          <p:cNvPr id="5" name="Smiley Face 4"/>
          <p:cNvSpPr/>
          <p:nvPr/>
        </p:nvSpPr>
        <p:spPr>
          <a:xfrm>
            <a:off x="5500694" y="1142984"/>
            <a:ext cx="2500330" cy="228599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572000" y="3643314"/>
            <a:ext cx="432054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ANGGUR SUKACITA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HABIS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YESAYA 24:11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ine...yummm, I agree it is Friday afternoon and I could use a glass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1784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429124" y="3072348"/>
            <a:ext cx="471487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ANGGUR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KEMANISAN,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CINTA DAN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KEMESRAAN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HABIS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KIDUNG 1:2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Heart 6"/>
          <p:cNvSpPr/>
          <p:nvPr/>
        </p:nvSpPr>
        <p:spPr>
          <a:xfrm>
            <a:off x="5500694" y="714356"/>
            <a:ext cx="2357454" cy="214314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ine...yummm, I agree it is Friday afternoon and I could use a glass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1784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357686" y="2571744"/>
            <a:ext cx="478631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ANGGUR </a:t>
            </a: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KEHARMONISAN</a:t>
            </a:r>
          </a:p>
          <a:p>
            <a:pPr algn="ctr"/>
            <a:r>
              <a:rPr lang="id-I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RUMAH TANGGA</a:t>
            </a: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KESUBURAN</a:t>
            </a:r>
          </a:p>
          <a:p>
            <a:pPr algn="ctr"/>
            <a:r>
              <a:rPr lang="id-I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HABIS</a:t>
            </a: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MAZMUR 128:3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6072198" y="285728"/>
            <a:ext cx="1285884" cy="20002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ine...yummm, I agree it is Friday afternoon and I could use a glass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1784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786314" y="2928934"/>
            <a:ext cx="407196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ANGGUR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KELIMPAHAN</a:t>
            </a:r>
            <a:endParaRPr lang="id-ID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HABIS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AMSAL 3;10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Up Ribbon 6"/>
          <p:cNvSpPr/>
          <p:nvPr/>
        </p:nvSpPr>
        <p:spPr>
          <a:xfrm>
            <a:off x="4429124" y="357166"/>
            <a:ext cx="4500594" cy="207170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ine...yummm, I agree it is Friday afternoon and I could use a glass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1784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714876" y="3714752"/>
            <a:ext cx="408426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ANGGUR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KATA-KATA MANIS</a:t>
            </a:r>
            <a:endParaRPr lang="id-ID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HABIS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KID 7;9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4857752" y="571480"/>
            <a:ext cx="3643338" cy="271464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cireland.ie/wp-content/uploads/2014/01/broken-fami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19458" name="Picture 2" descr="http://www.multiplemayhemmamma.com/wp-content/uploads/2013/02/Happy-family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766" y="0"/>
            <a:ext cx="4905234" cy="3286124"/>
          </a:xfrm>
          <a:prstGeom prst="rect">
            <a:avLst/>
          </a:prstGeom>
          <a:noFill/>
        </p:spPr>
      </p:pic>
      <p:sp>
        <p:nvSpPr>
          <p:cNvPr id="6" name="Down Arrow 5"/>
          <p:cNvSpPr/>
          <p:nvPr/>
        </p:nvSpPr>
        <p:spPr>
          <a:xfrm rot="13655447">
            <a:off x="3450686" y="2450887"/>
            <a:ext cx="1143008" cy="20180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0" y="2857496"/>
            <a:ext cx="42417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PEMULIHAN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6248" y="3286124"/>
            <a:ext cx="48577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KELUARGA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4286248" y="4214818"/>
            <a:ext cx="4714908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4857752" y="5072074"/>
            <a:ext cx="35643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FUNDAMENTAL</a:t>
            </a:r>
            <a:endParaRPr lang="en-US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7158" y="214290"/>
            <a:ext cx="4714908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1"/>
          <p:cNvSpPr/>
          <p:nvPr/>
        </p:nvSpPr>
        <p:spPr>
          <a:xfrm>
            <a:off x="857224" y="500042"/>
            <a:ext cx="369325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GEREJA YG KUAT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MASY YG KUAT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SYARAT DIAKEN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iftingjesus.files.wordpress.com/2013/12/jesus-is-bridegroo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36" y="0"/>
            <a:ext cx="8572528" cy="68580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BAGAIMANA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ANGGUR MANIS </a:t>
            </a: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KITA DENGAN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KRISTUS, SANG MEMPELAI PRIA?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2. UNDANGLAH YESUS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3-4. OTORITAS YESUS</a:t>
            </a:r>
          </a:p>
          <a:p>
            <a:pPr algn="ctr"/>
            <a:r>
              <a:rPr lang="id-ID" sz="5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PADA WAKTU –NYA BAPA</a:t>
            </a:r>
            <a:endParaRPr lang="en-US" sz="5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3500430" y="5786454"/>
            <a:ext cx="2428892" cy="841822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‘MOTHER’</a:t>
            </a:r>
            <a:r>
              <a:rPr lang="id-ID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‘</a:t>
            </a:r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WOMAN’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5. KETAATAN MUTLAK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6. ‘ENAM’ TEMPAYAN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HATI YANG PERCAYA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HATI YANG MERESPON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HATI YANG BERHARAP</a:t>
            </a:r>
          </a:p>
          <a:p>
            <a:pPr algn="ctr"/>
            <a:endParaRPr lang="id-ID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NAZARET YANG TIDAK PERCAYA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MENGHAMBAT MUJIZAT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7. IZINKAN DIA KE DAPUR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MASUK LEBIH DETAIL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MENCAMPURI URUSAN PRIBADI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JANGAN JADIKAN DIA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HANYA SEBAGAI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TAMU UNDANGAN TERHORMAT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8. KETUA PANITIA?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DINILAI OLEH ORANG BANYAK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DINILAI OLEH SIAPA SAJA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APA KATA MEREKA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TENTANG KELUARGA KITA?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hristian-view.com/wp-content/uploads/2012/12/Wedding-at-Cana-300x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 10. HUKUM KEBALIKAN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9144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RUMUS DUNIA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TIDAK SAMA DENGAN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RUMUS MUJIZAT DI KANA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6626" name="Picture 2" descr="http://upload.wikimedia.org/wikipedia/commons/thumb/c/ce/Book_of_Genesis_Chapter_4-1_(Bible_Illustrations_by_Sweet_Media).jpg/600px-Book_of_Genesis_Chapter_4-1_(Bible_Illustrations_by_Sweet_Media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0560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BELAJAR DARI </a:t>
            </a:r>
          </a:p>
          <a:p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PEMULIHAN KELUARGA</a:t>
            </a:r>
          </a:p>
          <a:p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ADAM DAN HAWA</a:t>
            </a:r>
            <a:endParaRPr 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3.bp.blogspot.com/-VkrSsPGLe9I/UY8WxcJmk3I/AAAAAAAAAFQ/-O6P-JrMDZc/s1600/cain_and_ab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32251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0" y="0"/>
            <a:ext cx="3857620" cy="6858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id-ID" sz="4000" b="1" dirty="0" smtClean="0"/>
              <a:t>KAIN </a:t>
            </a:r>
          </a:p>
          <a:p>
            <a:pPr algn="r">
              <a:buNone/>
            </a:pPr>
            <a:r>
              <a:rPr lang="id-ID" sz="4000" b="1" dirty="0" smtClean="0"/>
              <a:t>MEMBUNUH </a:t>
            </a:r>
          </a:p>
          <a:p>
            <a:pPr algn="r">
              <a:buNone/>
            </a:pPr>
            <a:r>
              <a:rPr lang="id-ID" sz="4000" b="1" dirty="0" smtClean="0"/>
              <a:t>HABEL </a:t>
            </a:r>
          </a:p>
          <a:p>
            <a:pPr algn="r">
              <a:buNone/>
            </a:pPr>
            <a:r>
              <a:rPr lang="id-ID" sz="4000" b="1" dirty="0" smtClean="0"/>
              <a:t>KARENA </a:t>
            </a:r>
          </a:p>
          <a:p>
            <a:pPr algn="r">
              <a:buNone/>
            </a:pPr>
            <a:r>
              <a:rPr lang="id-ID" sz="4000" b="1" dirty="0" smtClean="0"/>
              <a:t>SALAH </a:t>
            </a:r>
          </a:p>
          <a:p>
            <a:pPr algn="r">
              <a:buNone/>
            </a:pPr>
            <a:r>
              <a:rPr lang="id-ID" sz="4000" b="1" dirty="0" smtClean="0"/>
              <a:t>POLA ASUH </a:t>
            </a:r>
          </a:p>
          <a:p>
            <a:pPr algn="r">
              <a:buNone/>
            </a:pPr>
            <a:r>
              <a:rPr lang="id-ID" sz="4000" b="1" dirty="0" smtClean="0"/>
              <a:t>DALAM KELUARGA</a:t>
            </a:r>
          </a:p>
          <a:p>
            <a:pPr algn="r">
              <a:buNone/>
            </a:pPr>
            <a:r>
              <a:rPr lang="id-ID" sz="4000" b="1" dirty="0" smtClean="0"/>
              <a:t>I Raj 22:52-54</a:t>
            </a:r>
            <a:endParaRPr lang="id-ID" sz="4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928794" y="1571612"/>
            <a:ext cx="5357850" cy="5000660"/>
          </a:xfrm>
          <a:prstGeom prst="triangle">
            <a:avLst>
              <a:gd name="adj" fmla="val 497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072066" y="1643050"/>
            <a:ext cx="2294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TUHAN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6578" y="5214950"/>
            <a:ext cx="2155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SUAMI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58" y="5214950"/>
            <a:ext cx="1606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ISTRI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Lightning Bolt 7"/>
          <p:cNvSpPr/>
          <p:nvPr/>
        </p:nvSpPr>
        <p:spPr>
          <a:xfrm rot="20410969">
            <a:off x="2288894" y="3381596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Lightning Bolt 8"/>
          <p:cNvSpPr/>
          <p:nvPr/>
        </p:nvSpPr>
        <p:spPr>
          <a:xfrm rot="3061095">
            <a:off x="5346408" y="3318644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Lightning Bolt 9"/>
          <p:cNvSpPr/>
          <p:nvPr/>
        </p:nvSpPr>
        <p:spPr>
          <a:xfrm rot="12313633">
            <a:off x="3996111" y="4535897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POLA SEGITIGA </a:t>
            </a:r>
            <a:br>
              <a:rPr lang="id-ID" b="1" dirty="0" smtClean="0"/>
            </a:br>
            <a:r>
              <a:rPr lang="id-ID" b="1" dirty="0" smtClean="0"/>
              <a:t>YANG TIDAK BERJALAN</a:t>
            </a:r>
            <a:br>
              <a:rPr lang="id-ID" b="1" dirty="0" smtClean="0"/>
            </a:br>
            <a:endParaRPr lang="id-ID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data:image/jpeg;base64,/9j/4AAQSkZJRgABAQAAAQABAAD/2wCEAAkGBxQTEhUUExQWFRUXGCEZGBcYGB8aHhofISAdHCIaHR4dHSggHhslHBwaITEhJykrLi4uHB8zODMsNygtLisBCgoKBQUFDgUFDisZExkrKysrKysrKysrKysrKysrKysrKysrKysrKysrKysrKysrKysrKysrKysrKysrKysrK//AABEIAQEAxAMBIgACEQEDEQH/xAAcAAACAgMBAQAAAAAAAAAAAAAFBgMEAAIHAQj/xABBEAABAgQDBQUFBwQABgMBAAABAhEAAyExBBJBBSJRYXEGEzKBkUKhsdHwBxQjUnLB4TNigvEkNEOissIVdLOS/8QAFAEBAAAAAAAAAAAAAAAAAAAAAP/EABQRAQAAAAAAAAAAAAAAAAAAAAD/2gAMAwEAAhEDEQA/AEcZVBk2AGmntcg6f4gxsySmYoMndQHyGnuv/rrHux8KEylLJckH30FOp/3FrY2DUrcQSnMb6ZRevChbqeUARwGJ3yQofhC5JO6T4QX8QST9GDUqSFkHIEhSgpQLZbBIc3NvjFbYuxjmS6UqASHSE0sQ6hm6V5epVWHUk5qd2PCk6AvzFa/TQAwyUrGZCakMCfFUmrAXBDhjZoFzSEYj8VRmIG64ABJAZhytXVoLLxE2VOAZGWzBNBQF6VBH+4n/APjgJomJII3SAAKKFlOS1Ry410gBKsHMzhJORNFJlvQGjBT2mMQ5OhHSCffZpJllO+7Zi7irm9AaAOwaLIkTFllJo9SQ1a8PgIk+4Fw51ezufOpEBQVhV+MTKhO9rQC2rhhanC1YJbPXkGQlJTUiY9WNb2uD7vKGeFMwcvV6dKF6PzirJkZVIRZKixAsCzimoJGXzpAF8HtEpmZa5SMpYMxqXBF71N30jXHyCxUjvEA3JL5nB0AcKJLBibC0TScOogoUgqLkBQpQgc+FD9PfQkjKFIVbK9DSlXpRyzXpAVMHLKEZ1IYqmOyE7wHhBrUOa1J8T8Y22dnUXWSpYJ7tSgAQDdLimnDjewtysQQVEg2szan9mi1LZywbgwbyJ6wEKJSkJW61Op2IAp0FrxT2zIKgkEuCQqwcMGuKmpB84IKmciHLVpXz+NoF7akKSEKQ5CVWLlnPXw6No5gLpwpQjPZWUZgk1UwtcB9IEYKQVCdmJImZgstmALHR7605amLU3GrmlIDJ1IJpQip1I0bXhBCWkSylJAyrswN2erDUCA5Jtrs4yxUkpotaw+VJsUl3WakhJa+kU8Ns0omzEJUE94CUIJrS8tSiHAIUeodxSvZ5eBlELGVsxrVyr2gSD+8Lfafs0DJQcPLQCGALHNYkEHVtHD1gOay8KQkmSoy1pN23gdQCzODZhpa4gZtbCTcwMzMWIHeIRTdGVizZCNeJryhmXgcRJmKRNYFLFSgX0dqMCeTAj0gPtrFLQwYDOM2TwhqF8qWKdN2hYjk4CythnTdIALe0KAjeoK6jy5C1TRMJBA0oCQANQXuW14vfSUICEgqUS960c6GlWI4treIppCSQlibuanys2tCICgrBFywUa6V8jzjIJy1IqxIBL2HyLRkA8YJbJRKa1+FQDm6AZoacIhKEEpqleVNNAz6i38Qn4FGcoq2YAE+VfcGhl2ZNCs7nkA7M3yFIAvLxC1PLQKLIFqnj5Ug6nZIWlImElqgcOXOBhnpwmHM9QeYsNLSak8PLU+UDex+PxE3EkzFlT1UNEvW3CzeUBJtnATJU0ozHIoZkkUcagji4HuMGdk7JIIUTcCh+vqsENqYcKmSxSgUddSG+BifFzu7QpQDlqDibAHzgJBKCRakeKwySzMdfrlC/N2nOmKTKkEZx4nILXcvl03dKqOsTbUVNkSRMKswT4iAxSSWKmFCK8IC5j8CPFQcT8esAccvKp0VmOyeVq+ohswWJTPlBYsoP61hY2vhWUEjxOC5oKnz8+msA2yUhCA5cgVVZzx8zCVi+3C0rWkSgRmIBCmoCWJoasDblBntYuYZCsjgprm4alvJy/KOehAq7ktTlq/1VjAdG2LtWVi0FnSseNChUc72PEQTDC4qKH5xy3DTlS8sxCsq0mh48jxB+XKH/AGNtcYqVQgTAKpfXh+k03ufEQF5c0kmwDPxerCItuT2lAM+chPTWvo0eycSnezbpFFA3Dfs1fOAe0cX3q90khNEpDVJFDXzrAWuzaMyV5hUqDPxFfR3HlBmYlyEqGVjuni1P3iPZ8ru0y00NKkcTUnzqYuTEuGtU14c4DyUskuaOG8xeNcXmZWUAqYs5YecVlIKzkvx0o7guPh1iDbG1FI3JKStTXAcAs9TZ2r5wCTj9mZJBSby0ZlqJdlWclnKrgaV5wi4jZyxKSp3C3LVGYkOS5retwI6LteUkyFGcoiWC4BcGYt3OUULDmSHJ6xz3thtBU3dljIjKAhPIXqPfSvRoBa2jMcZaEJDktrehGmkQCWS+dTBaXT1qzjy8nPCJpMgl05Q5IS6g7O3mTr9GKuKSc4yuwYBzoPOjwFuThUEVVl5eQPDnGRrKkFQzFnJq7j0jIBvScqEzGLkbzaEA1/fyhv7GYbvVv7AqenD3QlS1Hu161BAv6eRjoWzkfd8GEWmzRXiEs3lw6wFPbWM7+cVKcoScqA9AHqeXyHKGDsVJCUrcbxIc9HYe/wB4hbkySQxD/L6aHbs3LCUmoLsebVqfMwBZad4cx8Pr4wI7SLIQA1DSlweruKAila6NU2bdDEGJkBYY2P18IBVwGxBOwhl96uWSpWZSWclmcu9Rfyjbb2xkTJY7tS0HDoUjLlLLpQEqFas6g7vBrB4PuioJq+8AeIJc8riK+AS6ynuBKSd4lO9nIIAfKKJqT1fm4WOzEgIkhIBvqLafXWLeIwiVrTmA3av+3nE8gD2WZ9NP5jzEKADbzksGDknlT+IAP2sxie6MsLZSrBvELEDQ9Lxz/GKAOri79Gu1teUPO0Ozip6gVLUE6hSgo+gTlfzi5s7A4bDgZJbrapIzL9WYeTCAQMJsydMAySlr4HKaf5EANBvZnZqYhaRMmIkEn8MZgZh/SBR/MmDuM20tZySmzNx8P6jYdKwlTs+YmYFGYk3JcgguwFmaoaAZNvYxaFhHcLUcoT3y1d2FcwlIJVVtUvVrRBsjDkzErbdUQpLBvEioDkkjm9WNrQM2dtHupgz76F+J6kOKkP7Qc1g996kyEZps3cJdKkpJcaszmtzdmPCAYkqNqMK9OUT5QQw1qOELcntVhgTkVmSakgnMKDS7Vum3CL0nHS8TKEzDTd1O6wFUlwzghw0BVmdokoK0ISVLBIdwQW1PIcOfWELam08UglSZ6i2pUXHTeg1j8KZU1YSbeA/mHD4h+IgHtRDywU+1wq/SAWZu0J06Z3s5a5xS7hRcAV3eAFSdbwP2pNMvczAv5uCKU4Vv+8H8TgyhAcs1gPZGvVRhf2soKU+VsqS48Tc7PR/KApzp+6WDoZtGqWJfiS9ekV8JlWqxGW5CnvrUe/Q8YlmoeUMtiwPkQa8Yqd8ELAB1cn305wBVc1IJ39akqSH58+seQDn4jeLISQ/P3WpGQHRuy+HzKC1eGXvHysPdaG7DYsTZhWoO9RTQU/1zEDcFIRKw6UDxL3lca2+PvgphpSUhn1H0a+6AsrUliWDksPodDBTY0whuL360HxJ8xFBeXLu2QGN6k0o/QRZw261bFn53PQB4Brw00EOLfVY3va3H5fOB2AqyRQDxc/o/AwVIgKgle0xJZq/z9WaMly3ZwzHlUj+axOosB5AfCNwICD8yi4JOUVsHYN51gVtnaPcrStTABkh7VBJr1Ap/bFzbKj3VCxzJbq4vC/2plfeJcuYFFDK7uanR3SoAirbyQxvWhqYCntLtgVAplV5tQVbWp8hECMVRHezFqExAUAFFKQ7+Jqnq4gbt/CIkhgN5RBb8iakDkpTW0A5002gQ0nimUgHzGYEereYgC4xSAkpAAQeAZjorq2uusUFTXJK6kM54jQ+XwMVJU11JSbEgepA6R4ifvhLu4Kfd8290BYm4iXLBVMNU7yUEPnrbg3F/eaQmbbmzZylTzZyCtyyqghI0DUYVFOUEcagzVy0AbylBPM1t0L8Iau2wK5BTicOZaQru0FCjvBLnMEioACHuaKHMAORTsRMJBJyuCxFaj2T6tWzjrDj9mvaJcvGS0EqMqa6FA0YUIPUKPvPGFwbKKgpUtSZoQc39xAALEMKx72Zn91iZal1ZTlBoWTq/Fnb9OsB2vtXgXQSKlPClC709PQQiK2lLzFBd0uS41rbma8NIe9vTHKmrmLjowFCNN34QrbXwqVJSkgOCz2Io5rwoKQAHEYhM1rtpumr+UD8Yk94SlJJYgDLdyzkNwMM4UES3YKUac2sNXu0B8ViF0loWVZrknUX/AO4MP5gFefIUMqfCMxJvZ7DXX3CAeNlBMxQU6QDTX6eHM4eahKipABcHfBa+rtp+0J22ZoVMNGPAWgKswgE3vGRDGQHbZBzLzXB46CoHwi9h52a+rn0p+ximksjUHj7h7qxLhSxL2CW8/n84AilbDLTdAUfiBwu0TLnFIFQw15P83PlFfDy72dnPXQHjf3PFvBYZK58saZgG5CvowI84Bn2XIUgjM7lBLcKhh1u/05NC3AIsQ4iAg5iaPrxbiOn7RthZOVITwdtKOW9zQG66lPUn3fMiPZhj0n1+v4jFFhqelYAPtPEZpU4HdyEMeRo/xgPN20kpSpG6VjeIqQ1MvAs5vF7Gy0ELUnfQUlM2WXzJHS4ArXRya6LmNliVRK3QQVAm4IJGTSyxUgNR+UAI2/NK5wSmrBySXclmBPFhfjE8mYJq8oFAGS+iWYf9oAgaFeLmztpyB4s3pEWN2sEIlyZJRNnkqAQKl1sAki2oDWt0gLaUzMQUysEgTSlyqYaJSCXBUSL8LksaGsGcD9mLqC8TiVKNyiWlg9H3iTdvyiHTszsVGDkIkoYkVWr8yzdXTQDQADSLO1EqyFSPEmo58oAfsnYmDwiSqTLSCkF1klSgLmpsGrRoW+1s2YvGJSobiEHKAxSQrUkgXAFA7EEOxgth9oCYc5Hdkls6aj9K021vC9tzCrSvNnU3hASXDVs+msBRxGB3FIlS80xQ8KXcgDjpT+IVuzeEfGBakjcLpFgCkUDFVWoa3NTzedjKVLUJizl0Ga5+reQir2w2cko+9SElM13UlNM4a4B4M5GvWAn2hjCplgmnhFilgBoG/wBQOnTsze1V+hu46Qwdn8GhQyz3M1CHXJQCs2soigVUbvF3g3h5c8qS2Fly0Cz5AU10O8TYFsqatwgEXD7CxM4uEKYpIQohhyLmn0YO7LlYbBKKO672clgZpADlvYSXVlBpm1rXidx+GxZcEy1yyHYlSSkt7OQpJH6lGzuNOebW2ipasylnNQZiQlTaJJSXu/iqwD6wDwrasmbJPfkyVOKoBB4jS3yeOQduMHKV+MhACwWmEMAsEFlEaKfdfVwYOKxqlJA3nFWqebkh3e7wE2isqRNR4lFJZgdB52v/AIwCEu5j2PSOkZAduWlkp1HDgwf5iIZUvfAfio/L3H3RKtYKwLAD/ce4Ybr6rNOnHpxgLaFluB8R5k2HpWCOAUpCsyU5sjKLO5qwHmfQAmBsssAWuSp+VhTy98NXZSWO4XMNypj0SPmTAezNoSJ4SEzgmruVBExPIOQrlR/OD8xQFdAPKOJ9psQ00sSCpdB9czHYJGGUZUtC1ZlAJzHizE/XKAmxCiSEoUAps1QTqGNCBcRz/tHi1qU85QUz5UDOl9HPBi7BtC8dIADvq1fr1gRt/ZiZ6GIAqztYmgUTcgEs3AngIBGm7axIQmdmGXN3KqMoKZw6tQRYjhbiM2ltJaylKmDbzpAAIvYBtT5vzhvxmzgvCzpKU5ZgSFZTXfl5S1P03/KocY5/jWVKVMAdSAFBL0KFUUL0IJSfWAs4oAIALBxmZRobPXUjMBzhi+yzYaFqVjVAkpJRLzF95mUocABuD/OOdbSx3eBMtAK1LCWQCcwLJSACxuTrRr3eO77I2acNhJOHSQCiWEqI4s6j5qc+cBLJ2iPvCpZNWcfBov4g7p6Rzvbh7jEJmIUokNm16iHzZuMTNQlYILjSAUcBOadMQobswO3Nr+rxFi2zEAaNX648ItdtMGZS0z0CllDTre1/WF3DYlS1FSqP5fVIAlgyiW6yAcoN6mnM2/mN9mmbOWFFDEl5ZVZ/zNdkhzzLcoEKxaF4hEkF3dTGo3U5mLVbi37vDdsBLSTOUTmWHGZhlToABupGrDjreAYNkYNEqWEoDPUnVROpOpPGMx20UylJSqmYEg0D5akVN2r5RX7O7QTOlDL7NDygZ29kkyErA8EwHyNPSAC9sMaZiRMlzmllkqZRSoA08NHNT7or9m9hyRJzLOfvEpdzZjVI1YkOfIQFxeFXiJiESRUnU0GmZqOU1Lcnhj2pKErJIluAAATrQX9wtqYCGTJlGaciBLkS1ErmEf1FV3EjUmrq0DM1CpI7TYlPeTcRKBCEUPBSlPago1H/AGjo+zsOhQVh1A0GZJDOygAfh9XjlfbPPKlrlqAcHKogNYAAdKP74BDmTCSSbkxkeFUZAdulSScyrGwi2ZYYjgkJsbq/h/SLOElAp09AWap90b4eXvB/1nm1veRAVZ4AUzM3woWbrDHMxIw+zwpRyuCT0JJcc2aB2w9nDETVTJiT3SDoDvG4FKniw5cYh+1DEPhQ2ZICggIMspd+DtoG8oBI7Oy1YzaEp/CV+F6BCd5urA9Y7sReORfZJhv+LUs6S1MDcVSH9HHnHXoDUCqvT69YxSQQQbMxjZ48sIBem1mLAIzoGatHFXJ5Mok8rRzzHbOCTMQt0oGZQ6Mpx1BDcnHGHnbSlScQmfVgQk8GIDg/Hyhd7bgS8xlpC0TZalhzQBjmHEjMEv8ArgBP2YdnM2JlzpoogFUsOakUUXIDhK1Acyb7pjqm1ZjZRYE1MLP2doUomcpsi5ElKADRBAOeXl9khZzNqCmGXbMxkGlG+n5QCntvDjvCl/fHnZTawlTO5U7HwE26ctYixE5OfMT8vfAjbSAapVYuG0N6F6QHRO0GFE+QpD6OwuekcpxmeWRLWFSyPzDTj/d5Q37E28Z6QCWmIAdPFXXgurHQuIZlypWMlZZqARwPiSrVjoYDnPZbClcwFO6FAlaqZstkgl9WdhQC7mHbaEsKSUuQn/fyithNlDDTspG6Usg0Ygacjy0iztKZkBatKeUAE7N437tie7Ud2ZS9AdCPhDptlIVImJy5sySAniTYescq2nOObMSxuONNRrz+UPvZTtInEyhm/qJovkebf6gM2BsJOEllSjmmZQVq06D56wlbT2uO8KnqpWUVsHGb5Pygt227UAAy5ahW6ndtH/jWEHGbRExYShOWWlOVLsSzuVK4qJL8vfAdJ2LO/HlqJcKTl01aAX2r7GHdqmBgQN4kXTSvGibsOMDezm0VSyAXyAjKb5eIJ4VHCGn7QZqThO9d05SCPI084D54WK8IyN5qWMeQH0Cq6gLMEt1LfCJJ04IRNmmnsJB6AfL0iGQwL1L5lH/EH3E0gbtrFDNIw7+z3iupf4Ae+AYuyk9WISpaznlIQAlGjjesKPugc36wo7b27OlzZkpJBQoKSpBGZLFx4fC4uOEOPZaT3GEluG76aCAPygp9xCD5ERyLbOLUZswsSVOQRZn5629YBv8Assx4OPUhAcdyoqPDfljo7vHYo4f9iqx97nF65QkXtvE11qkesdvQaCA8QdY9UI1l/XviQwAbtTJzSD1b1BEc/wBrYcrwrEFWRYKfNKnB428iBHU8Sh0mmbUDiRUe9o532kl9xhFhzmVOS6moG3lW0Zz0BgAfY7tmnDFUqYN1bHMASlCh7SsrnKRQkCjDSHvGbdlLlBSly0kpsmYFgsW3SKnSjA8rxw0fgzEzUsxJUkGlTXIdSKsD8Yb8JhZSyZ6QGXRYJUhSDSqrAHR6mlBWAY9o7TwiJZKzmYPlBDUrofPRo55tztOlymVLD8Xf4fvwME9vJkS/CVTTdAdgaD2QHCcwopVTQ5SKwm4qcaBZH6EgBPm1fUwGsnbc6XNEwLKaM2hB0IsR1f5de7Fdt0zJY70FLkpKrhw1zx/aONYeUVKdxmApa/BuUMGwlFEotpMblxf4wH0EmaifLbMFC4Uk2PHiDcesJvaHAY8LUEKSqUz5woICU/3kqDMPIws4Laqpe8hSkniC3OxoYl2z2rnT5JlLUhKDVSkJOZTcd5mtZoCrOw0sqRK+9BRUd7u5Sloc1otBOdTsLBn6wI2lMEhY+7d/KUHStKyEkVAA3dDwIpzikdorBGRRBFlB0kdGL8LRHKmFS2JvVRL9T+9eMBviZqlKqSwD5iC5OqnPmAOQgrs/CUSXZzc2Ab3CsVZUkzlgm1gwNmd78SBBeckd0CCxtSulr8APWAnw5CELAYkpYKNWrW9jzbV457tTaEzelqWopBqCosW5PDkjaAlpzKIoC39yizDpqTb4Rz7HLJWT/c/1yeA0WFaFuUexGqYSYyA79LQTMUmhZOWjal7Dj+0Jk3F99tEqTUOEBhcAMPUAfRhj+/d3LxU0kBRZKNS5evIgH4RU+zvZHeY9M1VpUvN/kGAen9zj9MB0KbhcisOCd2RLJVwLJIJ8iE+scO2iC6l0c0elhausdc+0HaJRJWlPiWBLHS6m6ky0868I5Fj3VKSLO7vxIIgJ/syxKsPtBDuUzRvchQ5j03vI9I+h0Bg3CPlrD7UXLnJIZ8wJIuQC2UaAM/qY+ntnz88tCvzJBeA2w5cnkSPfFiIJYZaoneA1UpnPAPHOe3al5QB4SyzpUggJ6tmfiDzjoc87qv0mOZfahtQIQhJeiczCjkhhfQBJrzgFjD7GE6WFu5SSSVGinB3SXcZi291i9jMKO7CgUd6aEJUC3oreDaka3MIs/ai5koSgVBINEv4rglrD6GsMWzUJlBIOZUzUIUaUerVJHKtdawAzaWHVW6S41r7298L+ISGoqoNj8Ye9uypq5bnKQdEpvzJZn5QnbS2dNBOYB01cGv8ALWpygIcMoJBLgmhbUmzcgOcG9jzEhLEGpBLedfr3QtYYb7U5ww7PQ6EmruQacePSAYlzES90jMggGzFq2040/wBRRxs6X7KTXiXJ0q0bFLhIoSB5j+3n/MS4jBiUApZ3iHyD4wAdSstSAD7Ib1MayZGapU6XGbL6+Z60j2YSoZlC9P4jXCyVhQYOkgvX3NxBaAZJMrIE92Czs5vq/wBcX6xFtycJMhKUqdcxio6JFRTiedi5A4mzs7FZkhGmVRH15D3wL2vOyjfqSvMLWb/xtRtIAPiZwIY3Z/UggfxC/ivFyJfjFyfPzElqmrC0e4jCjICCywavVweGvugKJlnjGR5NBBIqG0do9gOkbUxYKAAeKkiouwr5D6rDn9mGHUUTFqG6o5BW9Co+7L6xzXFI/DzO5diBYg0661jr3ZbEhGCdP/SwyVgtUKWFzFeQZI8jAAftLxuWbIGigXA/tmmv+VvXhCXtdIIJGoBPGpIennHva3aJmT1Lc5WyyyT7CaAdbk1uSdYpYmeTfhSvA/zAA9lLS7lJWUrSGzZcqSWcN4t5hW1OMfSPZZRGGkg3yfv8a+6PmvD4JSsVlSWJU6Szu5Hz90fR+wJpSsyTokLHJzvJ8j8YA0fEIliGZdJ5t9eYiaAhxSmQo8oQ+1WBTPRMGUZxKUEEiwKgGtRwNLQ67ScgDiR8f9wAxRGeYD7KQk+aiR7qesB8+qkqkq3s0sp4042HLlaG/YOzrEl2S6mJdy7uXqbX4czEPapGbEkL3kSlHID1t+lx0e2sGthK/AXMUaeI/wBxdhy4+sBblynfO1AQlILjXUEUvWtQeBgN2gw5TLejhyCLh6FJDsdGPLSCcjCTcTNUMPVj4mDAeEdTfyERbd2VPw4/EDylMHuAAX+R9eIcOZ40jMkpAs55lz/EN/ZsBUsFTAgAlyBcOG4uNLuDCnispZSKh9akeXD5c4a9hSM+6ksAlLAgVr8Xq/OAYFKlgBQQSAKFVCaanQP9Vhex5Kl8VKNB1PHXpwg8uaRowerGgHHn/qK+FlZld4WITQCzU93D/UAHx2EZAbTX9/rnFr7ge7Rlopne5P8AF6HlE+LkpysSzkUetfoQRkJQQR7LfEtACdmKKQQWcFj01PnAfamISVFzWyQ31QPDj2jwiEYaXOl+KsqY2rVSX4lIvr5GOe7RmEjKBR+FTaArSJiQsWpU30+nixtCfKUzKrvEsD5N5Dh+8RSZKLCpy1cNXUer3iWfgEhO6oKJ10STUh3FacP5ARiFDMWA9D8xGRrigyiztGQDhhphIAq7Pw4Q4z9rnC7JShz32LzJSfyoBCCfQFv1HhCXhaAPwFzb6YQb7RYsLkYWUliZUsknmtSlN/8Axl57x8gDKUZqbjMK2NS/16xU2jNIloU3AHVqe+lYsDDqDHRqnSsWpOzSoZCQyi/H64QBP7KtnfecaZqg6ZO8S1H9lPVw/kI6/s5X/EYgago9GP8AMJn2TbLOGk4oku81LH+0Jfp7UN2DUPvSyn/qJccykAgehVAF8QWy1o8WRFaeAQEnX4iJZRcDpAR4uVmSpr6QAnJzCZrmWkEcgFQxzFMIFqQkTFJ1UMw+uAf3mA5l9ouASppieSCA1CXI8iAonSp1MAziXmSMN3jV3gLFhdqVIJD8usNvaWS+86QlDqVmLAkDdNdHH7RyXEAy8QmZLUSp8+8LEk7t3IDs9HgPozYGFCUAIoAAPT698e9rNmifhZybqyKy9Wt6tAnsZtgTEBwQXZjofyw2JY3sYD5Swj5yCPFybXnUVPujonZTB5kqCUuWGhe7Xq3yER4nskozHR4kuDT8pN26Qf7GbGnmVNSkMksc1nIFB0N21pYGAo7VSGCBujxLPPRLcdSecAcVtVUsBKCACKkX4X4fGL/aWQuQvJ7Sr2P05J+g5WsXLWCCsgPoKkdeEAQ2ckTlEqIFzyclwB51bg8MeEnGZmCKpdkk2A/NTlCngZstDu59ORh92etBSChmP19dIDXaGBEqQqZmUpKgpE5JZjTdUBoQpm/aOZqSqrBTJuRp8o7IML32GnyqEqlkpHMVjmc/BKmICFES00u/G7XJprSsADkYMqQVUYX0N+nS3GN8NKSp0ozKVlvwsSeFBxfWsE8XspKBlE0lLOpRo+gAHV69YprkBglKmr6tWvEhoAPidmLUpwyhxBeMgviMAEG4lkgKKQTqBxMewDbgZGHWZaZbCZlrLm7yVLFglQoxIbKWopnNRAlcsFRKk5TmLJc7tbOeFoLd2mUcOJklhuqzlKklQNzUspiQyg3hPGhjAdnAqZNmzlEy0/ibtCtJJJU58IDEMzk0HGAUMbLzJoG0Y+UVFzWQGUQQNPVv3bnBGapJWtgySXAixs/ZonKQiia1KjYXJtWj01gG/wCzfaCiiahQK3WN4C1Aa8A3xhkEhsy0EnuhmCmvqocwxPpEWz8VIlyu4kS8r7mZQAzE0KqFyanhUiCmEIllKEgZQN9+lAOYLPAWFTUzJaZqeGYVs9x+0EIF4WUkSwgWOYjmHt8IJJVSsBFiEZg3OvzhfOJ/41bk5Uyz7gl/eDB5aCCFAgDV+HzvCxjZYGIMyURlW+YcCoEW1BLKgK86UGJUnNuWu3AilDbpzhC2xsyWicVZUqcUSPZNDWlr05x0YpXIyLUlJlqBzAs6dQXIq5oU1+QidsI4zEpWkhKFb0wpGmjDibet2aAD9gZSpipgsGB6M9erMGjoCdspTLCVPnS4L8ufMaxvJ2bKlSz3KUpTRI6JcOTckqJcwn7e2gN5AT+IpWUMbl2fk7iA3wWNcrIG/NUoJA5kjypU2h0x+KRh5JUogAJ9WAA/aAmHwKMFIK1AGcUit8thlHLUnU+UIe3dpLmbilEtvBOjOw5VvACNuT5mImrmKJSFEtWwsBzLfCBP3ByQ4A0J16c4KGYTfyDOHb+IgxUxmCi55CA8w+yvwxMXlCBUh6q5ecMHZuWVmatCWQjLmHAkndHOj/7hYTNURRqXf6tHRthYHudmoehnKMw9D4fLKBASy9p92nNbLUfuTHP/ALy+dSrFVOZJ8qC/Cohm2qAZSg4SClnsPN+sKicQzqIZKaJQzk6OTwfpeAt4icgysqQcpVrZ/nYv5aQPxAlBSUpIS1zd+TNfn9EhiMYCULlhIIBcEO1mcaFze1ooEpCmJdKvE3n73108qh5jO4WolcxZNnloSR/3FJB5NwOsZHm0UjvDkllCD4E5Rb/IOauXjyAZdh7YnImISKpSWQFutEvmkAsGBJdOnG0G5GNM2eRtDIqRkzS0ysxyF2chLKLhOZ3IqDyirsraRwyJiUIRmUWzkAlPQEXc9KWLxZwYw8yVNnTpxlT0JOYlt4AAZsobezM4cV0DvABdr4GWnEK7kkyX3DenMvbhybWMThWDhqaEgHyESYPBlT5UufEWc5WNzVgOZ9Y3m4ffG6pKhcDQjRjAXdk7TmosymoMwqk6EHyvX1aLEzbM2+YjSv1WusC8gBZYUk3AZn8gImw+C/FSFsUEjMXDs9aatwgHLsti5xl51tkdX+XMNYvmHN+Qhqljd46/KEjb20SMP3UgF7Zi1BxCXcaMCKDjDLgMV3WElrm5tySkrN7JFYDXtLPUmWAlLqVToLHz0HWAhWmQgrnHK3EMWOgF1CvO5ixje2MtKc0lKppOqt0D9/Jo5zj8YqfMzzV2elacW6/xAOE3aCcRvhRITYKLFPUGoHP3wZ2KUycGqYkeN1BtQHA8rnoY57sLA/esQmSkljvLUPZRcn4AcyId+1GPQlIlIYJSnKwfdDM3o0AekD8GSOKAT6P8TCH2pkATkKCbKzO3nDnsXFCZIRxEtvRh8YU+1dFsbuwbjb94C92r2k5SkWbMfeW+Ec+Xi0rmEqoDQcgzesGNt4kTFEKUWsefDoICzsOUVyADQ/VTAbYaT3i8vehAP5qP0cs/U8Igxmy2UplFaXZwCXPLQPUji0bqkoCM6iyiqjFk00re3x6iXC4sAZw6lvROjWBb3Wp5wA/E4EAhO+VWLjK2opUx0zG4gLkYcJsJSXbTdFPj74UJWGWrvFrIcJfKbAcwaUaz8HIeGpCcuFwpOsoA+j29/lAKXa7EZZBILEqYVbmetBCmlRaq6kHdLO1wRxBA9Whg7U4tpiEsDlBLHV3Hw6wCn4ucsEJJI4AWD2tASS1Mij5n9W06gEnz5RrMxVfw5ZIQKqIdgPJtX516xtIfIStKbAJpvOKnLoAdSx8qx4cesZQgtRmyixbQva0Bp365hKiZQc6lvQDT93jIr4xc0qfMSTckCp93KMgOh7R2+glCkS04dQS7haqkWKUux3iACQ7kuWirtWecSoKmKVLWpGVRmIDOAWCsiWUDbM1mtpTm4UCQoJUicZiXzHKSEoUl8hVW5LM1uIinOxWJQjIqaVgpzKCt5QSQ4OuV06lje0BclbNlzQmXNMxIovKA+8pINnazMSDc2pF/CbNKcqkFS5YzDVZqSLg0KRQcGHEmF7DbQnTg4QWUnLmNHAGXnTKG0tEuD28JMvNLTMAqkEr3VGlkZKkEEOVBrGAPfelOrNkUHo2bMkGzsr4h48kpzuCopVfq/D3QB7MID97MKlGpDUo3tCgUa2BLUcAw2TZklSVZJSjlD5qJbo1SfqsAKxktSbkHgaj3e+OuCSlWHTLWqipQST/izxyhQkqJAICnPtBRci1TBn/5ScEBJmsAkJAIagcBNA9nF7E8TALeLQpClyQpwFZXFczUcda+URYXYs5ZypSSVECtyeH8wfwGMAVRCaVO6/Jydb6xfk7VKVhSMgKS7FRA1ca3HS0AT2JslGzcNMWpSTiFirF2/KhPEAlybEwt4TPOmEgFRd/P9wHtE+3do98cxCgXq9uQcUIuzRR2PiFy1sCRmBZjV/kRAPXZVCglaFhiDbgCAfi/vhY7WrInJ6k/H92gt2TxBC5pJoWDO5JDknplJ84FduVZZoJG7Y+6ABz5ajlAZwau7kcf55mBs/Z5nLGefneyQQwANt2gNqtzggdpSsj58xFpblJIFDmbRtAQT74F4jES1nwlAqcstBSB7q9TAEtrYLOGyBY0UpbEHQDKCGFaUvygZs2dh0rUtfe7ob8P2xYJzEghPRtKmsRYfaglqUZhWcv9N3Aa9iKGpiGUJpQCjKA27uqB046c+UBPNxKGYd5LB9lRzO/93iFOJI48Y6Cv/kcLY/gio6D0jmGHnz2MvuwuodRBNeAZnHQa60bqm1cOZcnDyVNmTLAIFno/UfKA53tRIXNUokgCjgOKCggdM2eVEOtMtABbMXPMgAfFoM42UpawApKbOQzmteigG9TApezSSUvmW7UtzKibMCP5gNMRsxkZkTCtqtQPo9Cz8ndoESpygXIJAvR79YZJUiaXlSSJmWpIIZIGodjlrfXygRj8WVkAZgM3iawd6mzmtOkBaRJBH9RuPVuT/wCmjIr4zBrSQVAbwChR6WFjS1o8gN1TF5gKhaWQlxROUVUQRfMotwJJaheAzpmYImTmCgQ3ebjOCSoOyiXNLqKiX1iLHTJq5v4SxlWE0JYJWQcwD2IWF1rRjAlMxUpawrMFA1KSHf8AUxpAN+D2ZKzBUuapKwN0LFLN7ZSSng37NDHj9hiaEAS1CWgvupzCgY+EbofX5vCRs3bWZJTMSFEndJd+u6ASQ0MUnG42XLz4TvwAfDlUsEUrvg19OUBfxyD3SUoCEBFZeWtakkm5zOXe4J4l683Gp7lAUpphWCmSJuRxQutTFks1zU5RG8jbOIxKHXhnmu+dAZ/7VigBbUuYBYqYsO8sIqFKlqUCrosKAq7jKecBt2hlyJqkzUzZclixSMyiWLd5QEozUO8aPoXi1L2jNmrkmUWQpIVMY51DeKRmYOCbZaXd2IYVik/eZypypsk5EgLlzj3AZiAhGRRzAAUZRtWhaAqlAJ7tCJil3o4AU5O6lnKcjGrGj0ZiHRe8UKnhUbxJq/tAfv1i3h8aSFIzIANwocdQ461hR2PjiJQVMWMpYZgHzEkuFk86aNSNTt6XnKMmcAs4epc2r5wDBLRNzgS0hZe1Fc2auYNyLiLOz8TkC5c6UtgQQR40G+u8KNAXDdospCQDLD+Ezcr8CmlqF1GzNU0gzMTipqitM2Uon2cqy/8Ak5URo54XgCHZ/tIJmLl4YyVEhWVM5QZRSdFfmGV/fzi19pqDkUQCcjE1Z6Vrw5xJsHBTVYpDCSFykmZmS5GiWLqLEu2jMXsBB7b+x1TAskuFhjamjjz+tYDjaJ0ogJUkpWSXOZ0tTip+L0pz0u7NkoBUcwUAfAF7o583eN52LRJJlKlhJRQgD3gcGaB0zFBZORJBr4R00Zvq8AwfdA75JYOhAr5E1jaRJSWypsNMqv3OnpClOxeIl7xJAFjQ/C3CLmE28uYPafgA7eQT5wDvsvEIlz5a5iF5EqdTjMfQPQfOCG09tSZk4qzkA2CgUtpqAz0hOwm0FhOVypZUwQoHMXYMdG4DmeMMf/xycgM5e8oAZEICm6qKwH5B4CPH7LM15iEgq5ihfR2uYVMbtVSJhllAll2KTvA9dMpHDnDjs+euSkpkz1ZTRSFISQdLEqaF7tDg+9XnWQtR0AsHL0FhqzQEeBwkkpK5eLEmazMETEuDeUHU602u1xfKYwqxKJaUGYsyyE5yuYpSGVoUcAKMXqDF7Z2M7qSUiWSsOwZg16kh2ejVoGo8KxnTSkhasklRoVVarnKLqPIU6XgL0/ETEKKVCVQkcBSlGZwC4dtIyAmOx6lkZZW6hIQlyCQA5qeJd/OPYAUuWVOhyVp3k1uFMT52I848weFmz1kB3d1k0at1c+V4nnJyZVCY6wlwBdA5k8HNNKRJgdpTglctCu7K/GugcENvKPh3XtUuRrANuyVqlJCUJWkcSySr9RFieR9bxexvaKdMySpZVkzfitUtcuokmvCpZibh0/C7YWlJKiZoZ3UGGgypFzUhzSgJglsczFpAmJyoFVWClOSSSwcO+r8hAHZm2EJBTJTup1Je2tnJer84CbR2gVqeahK0qovdrxBdJvTjxggiVKSfG4c5QymDkBg4uS1yIhxexpi2KSgJCgVb2UtwAPAW6QCqtChNygqYKzBy9DYlwBZnJYUNhBBWPTLWqUmamYj2VpQT3ZBuk5XEs2IGhtEO2sRh5sxPcCZkTuqJoZgJNaEskFg1y7xPKMhOHmFSJhU4QCCAAi5YFBGYqDOC+636gjwuyAN6dTMVHI+UULE0INDTSx4Rb2hLlyWpkzbyTmXvNckKHE0JvVoiwu1JkuRnSCvKlUtbqtnbu5hHtZSDdw6Q8L2GxIzlUwFZKnJJc6uSD4iTWvCAY5OIlqYSN78xmSyhVaDfC1A6cL2vE8+YJSkiatKl0Yy1iYmrtVJbqKs4iphdopS4WpKk5T+EtObokJSwBpqwGojMDt+StQRMwsrKVXFGfiLHyb94Bn2Oqekpmyl5VOAE94AVJNSkuwq1OBrSH3avbCWpBSpfdkh+7Ugg0EwsTZSSpMsONFnhHHMdLTLKTKUoCWcwQVFgTqlidP7jyvBTY+MxM9lHFJlDNlCZqqKd3IDORzJApeAu9sBIxCSuWonEIWUgpS6ZiAWTXU5ag2pfQJxXPlsk7oJamp0HnDRtnZ8qS5mYtKyWUO5QDQ6gBVH4E+QF1qbjZRWMxWQCGdIa4NQ76EGAKSMClLGYM35yVUHkSBfrbnEisSwH3eUTSyEEgc3B56RXGNSnLulSSCQpXpYMwBdr3qTBGdthKUgBxoyQQebg05efWAkROWlClqCwQCUnIU5aaEPTi9K2i5JyBGYzlgEU3wrMemrfXIDh9tTULM2WVpVUJ1oL0LA8yadTFjZUiTNlT5yZyUqkjMrD13w4BKZjjNUgBNHL8YAphNpgOmfNAAtQ5ujXAFdNNIlxPaRAdSEihqSDXrmAHuhZRtUKmJlJCJaSQCo0qSxUbhLXZj1g6jZ6xK3lqWVPS3/qHBFhS9SICDEbXMxi6QljUAdbG/m7cIGy5AmTAFKZ1ZQVqcE6BiWAc/VI12htdW7LQnu2or8z+1bwhx1tWIhKUqSVlSCC+bM7m77xLXc8ukAUxM0JVlTOQAlgBmPB/ZTU1uaxkKaMYBT4/wACMgLR8A6/OB03+n/n/wCsZGQF/D/0P8kfGGHB/wBBf6h/5R7GQFz/AKaOo/8A1EDu3n1/2x5GQCtg/Cr9J+KIMr/oTP0n/wDREZGQFbY/hxX/ANY/+cmBMvXy+IjIyA2l6xFh/EOsexkAZxfgPRPwghLsj9A+CYyMgPNqf0/8v2VCziLxkZAF5n/LDoPiYmxH9FUexkBJtD2v/r/+0yBqvCj9SfgYyMgKOA8YjoyPBM6pjyMgE3aX/MD61iMf0T1P/hGRkAIVGRkZ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4820" name="AutoShape 4" descr="data:image/jpeg;base64,/9j/4AAQSkZJRgABAQAAAQABAAD/2wCEAAkGBxQTEhUUExQWFRUXGCEZGBcYGB8aHhofISAdHCIaHR4dHSggHhslHBwaITEhJykrLi4uHB8zODMsNygtLisBCgoKBQUFDgUFDisZExkrKysrKysrKysrKysrKysrKysrKysrKysrKysrKysrKysrKysrKysrKysrKysrKysrK//AABEIAQEAxAMBIgACEQEDEQH/xAAcAAACAgMBAQAAAAAAAAAAAAAFBgMEAAIHAQj/xABBEAABAgQDBQUFBwQABgMBAAABAhEAAyExBBJBBSJRYXEGEzKBkUKhsdHwBxQjUnLB4TNigvEkNEOissIVdLOS/8QAFAEBAAAAAAAAAAAAAAAAAAAAAP/EABQRAQAAAAAAAAAAAAAAAAAAAAD/2gAMAwEAAhEDEQA/AEcZVBk2AGmntcg6f4gxsySmYoMndQHyGnuv/rrHux8KEylLJckH30FOp/3FrY2DUrcQSnMb6ZRevChbqeUARwGJ3yQofhC5JO6T4QX8QST9GDUqSFkHIEhSgpQLZbBIc3NvjFbYuxjmS6UqASHSE0sQ6hm6V5epVWHUk5qd2PCk6AvzFa/TQAwyUrGZCakMCfFUmrAXBDhjZoFzSEYj8VRmIG64ABJAZhytXVoLLxE2VOAZGWzBNBQF6VBH+4n/APjgJomJII3SAAKKFlOS1Ry410gBKsHMzhJORNFJlvQGjBT2mMQ5OhHSCffZpJllO+7Zi7irm9AaAOwaLIkTFllJo9SQ1a8PgIk+4Fw51ezufOpEBQVhV+MTKhO9rQC2rhhanC1YJbPXkGQlJTUiY9WNb2uD7vKGeFMwcvV6dKF6PzirJkZVIRZKixAsCzimoJGXzpAF8HtEpmZa5SMpYMxqXBF71N30jXHyCxUjvEA3JL5nB0AcKJLBibC0TScOogoUgqLkBQpQgc+FD9PfQkjKFIVbK9DSlXpRyzXpAVMHLKEZ1IYqmOyE7wHhBrUOa1J8T8Y22dnUXWSpYJ7tSgAQDdLimnDjewtysQQVEg2szan9mi1LZywbgwbyJ6wEKJSkJW61Op2IAp0FrxT2zIKgkEuCQqwcMGuKmpB84IKmciHLVpXz+NoF7akKSEKQ5CVWLlnPXw6No5gLpwpQjPZWUZgk1UwtcB9IEYKQVCdmJImZgstmALHR7605amLU3GrmlIDJ1IJpQip1I0bXhBCWkSylJAyrswN2erDUCA5Jtrs4yxUkpotaw+VJsUl3WakhJa+kU8Ns0omzEJUE94CUIJrS8tSiHAIUeodxSvZ5eBlELGVsxrVyr2gSD+8Lfafs0DJQcPLQCGALHNYkEHVtHD1gOay8KQkmSoy1pN23gdQCzODZhpa4gZtbCTcwMzMWIHeIRTdGVizZCNeJryhmXgcRJmKRNYFLFSgX0dqMCeTAj0gPtrFLQwYDOM2TwhqF8qWKdN2hYjk4CythnTdIALe0KAjeoK6jy5C1TRMJBA0oCQANQXuW14vfSUICEgqUS960c6GlWI4treIppCSQlibuanys2tCICgrBFywUa6V8jzjIJy1IqxIBL2HyLRkA8YJbJRKa1+FQDm6AZoacIhKEEpqleVNNAz6i38Qn4FGcoq2YAE+VfcGhl2ZNCs7nkA7M3yFIAvLxC1PLQKLIFqnj5Ug6nZIWlImElqgcOXOBhnpwmHM9QeYsNLSak8PLU+UDex+PxE3EkzFlT1UNEvW3CzeUBJtnATJU0ozHIoZkkUcagji4HuMGdk7JIIUTcCh+vqsENqYcKmSxSgUddSG+BifFzu7QpQDlqDibAHzgJBKCRakeKwySzMdfrlC/N2nOmKTKkEZx4nILXcvl03dKqOsTbUVNkSRMKswT4iAxSSWKmFCK8IC5j8CPFQcT8esAccvKp0VmOyeVq+ohswWJTPlBYsoP61hY2vhWUEjxOC5oKnz8+msA2yUhCA5cgVVZzx8zCVi+3C0rWkSgRmIBCmoCWJoasDblBntYuYZCsjgprm4alvJy/KOehAq7ktTlq/1VjAdG2LtWVi0FnSseNChUc72PEQTDC4qKH5xy3DTlS8sxCsq0mh48jxB+XKH/AGNtcYqVQgTAKpfXh+k03ufEQF5c0kmwDPxerCItuT2lAM+chPTWvo0eycSnezbpFFA3Dfs1fOAe0cX3q90khNEpDVJFDXzrAWuzaMyV5hUqDPxFfR3HlBmYlyEqGVjuni1P3iPZ8ru0y00NKkcTUnzqYuTEuGtU14c4DyUskuaOG8xeNcXmZWUAqYs5YecVlIKzkvx0o7guPh1iDbG1FI3JKStTXAcAs9TZ2r5wCTj9mZJBSby0ZlqJdlWclnKrgaV5wi4jZyxKSp3C3LVGYkOS5retwI6LteUkyFGcoiWC4BcGYt3OUULDmSHJ6xz3thtBU3dljIjKAhPIXqPfSvRoBa2jMcZaEJDktrehGmkQCWS+dTBaXT1qzjy8nPCJpMgl05Q5IS6g7O3mTr9GKuKSc4yuwYBzoPOjwFuThUEVVl5eQPDnGRrKkFQzFnJq7j0jIBvScqEzGLkbzaEA1/fyhv7GYbvVv7AqenD3QlS1Hu161BAv6eRjoWzkfd8GEWmzRXiEs3lw6wFPbWM7+cVKcoScqA9AHqeXyHKGDsVJCUrcbxIc9HYe/wB4hbkySQxD/L6aHbs3LCUmoLsebVqfMwBZad4cx8Pr4wI7SLIQA1DSlweruKAila6NU2bdDEGJkBYY2P18IBVwGxBOwhl96uWSpWZSWclmcu9Rfyjbb2xkTJY7tS0HDoUjLlLLpQEqFas6g7vBrB4PuioJq+8AeIJc8riK+AS6ynuBKSd4lO9nIIAfKKJqT1fm4WOzEgIkhIBvqLafXWLeIwiVrTmA3av+3nE8gD2WZ9NP5jzEKADbzksGDknlT+IAP2sxie6MsLZSrBvELEDQ9Lxz/GKAOri79Gu1teUPO0Ozip6gVLUE6hSgo+gTlfzi5s7A4bDgZJbrapIzL9WYeTCAQMJsydMAySlr4HKaf5EANBvZnZqYhaRMmIkEn8MZgZh/SBR/MmDuM20tZySmzNx8P6jYdKwlTs+YmYFGYk3JcgguwFmaoaAZNvYxaFhHcLUcoT3y1d2FcwlIJVVtUvVrRBsjDkzErbdUQpLBvEioDkkjm9WNrQM2dtHupgz76F+J6kOKkP7Qc1g996kyEZps3cJdKkpJcaszmtzdmPCAYkqNqMK9OUT5QQw1qOELcntVhgTkVmSakgnMKDS7Vum3CL0nHS8TKEzDTd1O6wFUlwzghw0BVmdokoK0ISVLBIdwQW1PIcOfWELam08UglSZ6i2pUXHTeg1j8KZU1YSbeA/mHD4h+IgHtRDywU+1wq/SAWZu0J06Z3s5a5xS7hRcAV3eAFSdbwP2pNMvczAv5uCKU4Vv+8H8TgyhAcs1gPZGvVRhf2soKU+VsqS48Tc7PR/KApzp+6WDoZtGqWJfiS9ekV8JlWqxGW5CnvrUe/Q8YlmoeUMtiwPkQa8Yqd8ELAB1cn305wBVc1IJ39akqSH58+seQDn4jeLISQ/P3WpGQHRuy+HzKC1eGXvHysPdaG7DYsTZhWoO9RTQU/1zEDcFIRKw6UDxL3lca2+PvgphpSUhn1H0a+6AsrUliWDksPodDBTY0whuL360HxJ8xFBeXLu2QGN6k0o/QRZw261bFn53PQB4Brw00EOLfVY3va3H5fOB2AqyRQDxc/o/AwVIgKgle0xJZq/z9WaMly3ZwzHlUj+axOosB5AfCNwICD8yi4JOUVsHYN51gVtnaPcrStTABkh7VBJr1Ap/bFzbKj3VCxzJbq4vC/2plfeJcuYFFDK7uanR3SoAirbyQxvWhqYCntLtgVAplV5tQVbWp8hECMVRHezFqExAUAFFKQ7+Jqnq4gbt/CIkhgN5RBb8iakDkpTW0A5002gQ0nimUgHzGYEereYgC4xSAkpAAQeAZjorq2uusUFTXJK6kM54jQ+XwMVJU11JSbEgepA6R4ifvhLu4Kfd8290BYm4iXLBVMNU7yUEPnrbg3F/eaQmbbmzZylTzZyCtyyqghI0DUYVFOUEcagzVy0AbylBPM1t0L8Iau2wK5BTicOZaQru0FCjvBLnMEioACHuaKHMAORTsRMJBJyuCxFaj2T6tWzjrDj9mvaJcvGS0EqMqa6FA0YUIPUKPvPGFwbKKgpUtSZoQc39xAALEMKx72Zn91iZal1ZTlBoWTq/Fnb9OsB2vtXgXQSKlPClC709PQQiK2lLzFBd0uS41rbma8NIe9vTHKmrmLjowFCNN34QrbXwqVJSkgOCz2Io5rwoKQAHEYhM1rtpumr+UD8Yk94SlJJYgDLdyzkNwMM4UES3YKUac2sNXu0B8ViF0loWVZrknUX/AO4MP5gFefIUMqfCMxJvZ7DXX3CAeNlBMxQU6QDTX6eHM4eahKipABcHfBa+rtp+0J22ZoVMNGPAWgKswgE3vGRDGQHbZBzLzXB46CoHwi9h52a+rn0p+ximksjUHj7h7qxLhSxL2CW8/n84AilbDLTdAUfiBwu0TLnFIFQw15P83PlFfDy72dnPXQHjf3PFvBYZK58saZgG5CvowI84Bn2XIUgjM7lBLcKhh1u/05NC3AIsQ4iAg5iaPrxbiOn7RthZOVITwdtKOW9zQG66lPUn3fMiPZhj0n1+v4jFFhqelYAPtPEZpU4HdyEMeRo/xgPN20kpSpG6VjeIqQ1MvAs5vF7Gy0ELUnfQUlM2WXzJHS4ArXRya6LmNliVRK3QQVAm4IJGTSyxUgNR+UAI2/NK5wSmrBySXclmBPFhfjE8mYJq8oFAGS+iWYf9oAgaFeLmztpyB4s3pEWN2sEIlyZJRNnkqAQKl1sAki2oDWt0gLaUzMQUysEgTSlyqYaJSCXBUSL8LksaGsGcD9mLqC8TiVKNyiWlg9H3iTdvyiHTszsVGDkIkoYkVWr8yzdXTQDQADSLO1EqyFSPEmo58oAfsnYmDwiSqTLSCkF1klSgLmpsGrRoW+1s2YvGJSobiEHKAxSQrUkgXAFA7EEOxgth9oCYc5Hdkls6aj9K021vC9tzCrSvNnU3hASXDVs+msBRxGB3FIlS80xQ8KXcgDjpT+IVuzeEfGBakjcLpFgCkUDFVWoa3NTzedjKVLUJizl0Ga5+reQir2w2cko+9SElM13UlNM4a4B4M5GvWAn2hjCplgmnhFilgBoG/wBQOnTsze1V+hu46Qwdn8GhQyz3M1CHXJQCs2soigVUbvF3g3h5c8qS2Fly0Cz5AU10O8TYFsqatwgEXD7CxM4uEKYpIQohhyLmn0YO7LlYbBKKO672clgZpADlvYSXVlBpm1rXidx+GxZcEy1yyHYlSSkt7OQpJH6lGzuNOebW2ipasylnNQZiQlTaJJSXu/iqwD6wDwrasmbJPfkyVOKoBB4jS3yeOQduMHKV+MhACwWmEMAsEFlEaKfdfVwYOKxqlJA3nFWqebkh3e7wE2isqRNR4lFJZgdB52v/AIwCEu5j2PSOkZAduWlkp1HDgwf5iIZUvfAfio/L3H3RKtYKwLAD/ce4Ybr6rNOnHpxgLaFluB8R5k2HpWCOAUpCsyU5sjKLO5qwHmfQAmBsssAWuSp+VhTy98NXZSWO4XMNypj0SPmTAezNoSJ4SEzgmruVBExPIOQrlR/OD8xQFdAPKOJ9psQ00sSCpdB9czHYJGGUZUtC1ZlAJzHizE/XKAmxCiSEoUAps1QTqGNCBcRz/tHi1qU85QUz5UDOl9HPBi7BtC8dIADvq1fr1gRt/ZiZ6GIAqztYmgUTcgEs3AngIBGm7axIQmdmGXN3KqMoKZw6tQRYjhbiM2ltJaylKmDbzpAAIvYBtT5vzhvxmzgvCzpKU5ZgSFZTXfl5S1P03/KocY5/jWVKVMAdSAFBL0KFUUL0IJSfWAs4oAIALBxmZRobPXUjMBzhi+yzYaFqVjVAkpJRLzF95mUocABuD/OOdbSx3eBMtAK1LCWQCcwLJSACxuTrRr3eO77I2acNhJOHSQCiWEqI4s6j5qc+cBLJ2iPvCpZNWcfBov4g7p6Rzvbh7jEJmIUokNm16iHzZuMTNQlYILjSAUcBOadMQobswO3Nr+rxFi2zEAaNX648ItdtMGZS0z0CllDTre1/WF3DYlS1FSqP5fVIAlgyiW6yAcoN6mnM2/mN9mmbOWFFDEl5ZVZ/zNdkhzzLcoEKxaF4hEkF3dTGo3U5mLVbi37vDdsBLSTOUTmWHGZhlToABupGrDjreAYNkYNEqWEoDPUnVROpOpPGMx20UylJSqmYEg0D5akVN2r5RX7O7QTOlDL7NDygZ29kkyErA8EwHyNPSAC9sMaZiRMlzmllkqZRSoA08NHNT7or9m9hyRJzLOfvEpdzZjVI1YkOfIQFxeFXiJiESRUnU0GmZqOU1Lcnhj2pKErJIluAAATrQX9wtqYCGTJlGaciBLkS1ErmEf1FV3EjUmrq0DM1CpI7TYlPeTcRKBCEUPBSlPago1H/AGjo+zsOhQVh1A0GZJDOygAfh9XjlfbPPKlrlqAcHKogNYAAdKP74BDmTCSSbkxkeFUZAdulSScyrGwi2ZYYjgkJsbq/h/SLOElAp09AWap90b4eXvB/1nm1veRAVZ4AUzM3woWbrDHMxIw+zwpRyuCT0JJcc2aB2w9nDETVTJiT3SDoDvG4FKniw5cYh+1DEPhQ2ZICggIMspd+DtoG8oBI7Oy1YzaEp/CV+F6BCd5urA9Y7sReORfZJhv+LUs6S1MDcVSH9HHnHXoDUCqvT69YxSQQQbMxjZ48sIBem1mLAIzoGatHFXJ5Mok8rRzzHbOCTMQt0oGZQ6Mpx1BDcnHGHnbSlScQmfVgQk8GIDg/Hyhd7bgS8xlpC0TZalhzQBjmHEjMEv8ArgBP2YdnM2JlzpoogFUsOakUUXIDhK1Acyb7pjqm1ZjZRYE1MLP2doUomcpsi5ElKADRBAOeXl9khZzNqCmGXbMxkGlG+n5QCntvDjvCl/fHnZTawlTO5U7HwE26ctYixE5OfMT8vfAjbSAapVYuG0N6F6QHRO0GFE+QpD6OwuekcpxmeWRLWFSyPzDTj/d5Q37E28Z6QCWmIAdPFXXgurHQuIZlypWMlZZqARwPiSrVjoYDnPZbClcwFO6FAlaqZstkgl9WdhQC7mHbaEsKSUuQn/fyithNlDDTspG6Usg0Ygacjy0iztKZkBatKeUAE7N437tie7Ud2ZS9AdCPhDptlIVImJy5sySAniTYescq2nOObMSxuONNRrz+UPvZTtInEyhm/qJovkebf6gM2BsJOEllSjmmZQVq06D56wlbT2uO8KnqpWUVsHGb5Pygt227UAAy5ahW6ndtH/jWEHGbRExYShOWWlOVLsSzuVK4qJL8vfAdJ2LO/HlqJcKTl01aAX2r7GHdqmBgQN4kXTSvGibsOMDezm0VSyAXyAjKb5eIJ4VHCGn7QZqThO9d05SCPI084D54WK8IyN5qWMeQH0Cq6gLMEt1LfCJJ04IRNmmnsJB6AfL0iGQwL1L5lH/EH3E0gbtrFDNIw7+z3iupf4Ae+AYuyk9WISpaznlIQAlGjjesKPugc36wo7b27OlzZkpJBQoKSpBGZLFx4fC4uOEOPZaT3GEluG76aCAPygp9xCD5ERyLbOLUZswsSVOQRZn5629YBv8Assx4OPUhAcdyoqPDfljo7vHYo4f9iqx97nF65QkXtvE11qkesdvQaCA8QdY9UI1l/XviQwAbtTJzSD1b1BEc/wBrYcrwrEFWRYKfNKnB428iBHU8Sh0mmbUDiRUe9o532kl9xhFhzmVOS6moG3lW0Zz0BgAfY7tmnDFUqYN1bHMASlCh7SsrnKRQkCjDSHvGbdlLlBSly0kpsmYFgsW3SKnSjA8rxw0fgzEzUsxJUkGlTXIdSKsD8Yb8JhZSyZ6QGXRYJUhSDSqrAHR6mlBWAY9o7TwiJZKzmYPlBDUrofPRo55tztOlymVLD8Xf4fvwME9vJkS/CVTTdAdgaD2QHCcwopVTQ5SKwm4qcaBZH6EgBPm1fUwGsnbc6XNEwLKaM2hB0IsR1f5de7Fdt0zJY70FLkpKrhw1zx/aONYeUVKdxmApa/BuUMGwlFEotpMblxf4wH0EmaifLbMFC4Uk2PHiDcesJvaHAY8LUEKSqUz5woICU/3kqDMPIws4Laqpe8hSkniC3OxoYl2z2rnT5JlLUhKDVSkJOZTcd5mtZoCrOw0sqRK+9BRUd7u5Sloc1otBOdTsLBn6wI2lMEhY+7d/KUHStKyEkVAA3dDwIpzikdorBGRRBFlB0kdGL8LRHKmFS2JvVRL9T+9eMBviZqlKqSwD5iC5OqnPmAOQgrs/CUSXZzc2Ab3CsVZUkzlgm1gwNmd78SBBeckd0CCxtSulr8APWAnw5CELAYkpYKNWrW9jzbV457tTaEzelqWopBqCosW5PDkjaAlpzKIoC39yizDpqTb4Rz7HLJWT/c/1yeA0WFaFuUexGqYSYyA79LQTMUmhZOWjal7Dj+0Jk3F99tEqTUOEBhcAMPUAfRhj+/d3LxU0kBRZKNS5evIgH4RU+zvZHeY9M1VpUvN/kGAen9zj9MB0KbhcisOCd2RLJVwLJIJ8iE+scO2iC6l0c0elhausdc+0HaJRJWlPiWBLHS6m6ky0868I5Fj3VKSLO7vxIIgJ/syxKsPtBDuUzRvchQ5j03vI9I+h0Bg3CPlrD7UXLnJIZ8wJIuQC2UaAM/qY+ntnz88tCvzJBeA2w5cnkSPfFiIJYZaoneA1UpnPAPHOe3al5QB4SyzpUggJ6tmfiDzjoc87qv0mOZfahtQIQhJeiczCjkhhfQBJrzgFjD7GE6WFu5SSSVGinB3SXcZi291i9jMKO7CgUd6aEJUC3oreDaka3MIs/ai5koSgVBINEv4rglrD6GsMWzUJlBIOZUzUIUaUerVJHKtdawAzaWHVW6S41r7298L+ISGoqoNj8Ye9uypq5bnKQdEpvzJZn5QnbS2dNBOYB01cGv8ALWpygIcMoJBLgmhbUmzcgOcG9jzEhLEGpBLedfr3QtYYb7U5ww7PQ6EmruQacePSAYlzES90jMggGzFq2040/wBRRxs6X7KTXiXJ0q0bFLhIoSB5j+3n/MS4jBiUApZ3iHyD4wAdSstSAD7Ib1MayZGapU6XGbL6+Z60j2YSoZlC9P4jXCyVhQYOkgvX3NxBaAZJMrIE92Czs5vq/wBcX6xFtycJMhKUqdcxio6JFRTiedi5A4mzs7FZkhGmVRH15D3wL2vOyjfqSvMLWb/xtRtIAPiZwIY3Z/UggfxC/ivFyJfjFyfPzElqmrC0e4jCjICCywavVweGvugKJlnjGR5NBBIqG0do9gOkbUxYKAAeKkiouwr5D6rDn9mGHUUTFqG6o5BW9Co+7L6xzXFI/DzO5diBYg0661jr3ZbEhGCdP/SwyVgtUKWFzFeQZI8jAAftLxuWbIGigXA/tmmv+VvXhCXtdIIJGoBPGpIennHva3aJmT1Lc5WyyyT7CaAdbk1uSdYpYmeTfhSvA/zAA9lLS7lJWUrSGzZcqSWcN4t5hW1OMfSPZZRGGkg3yfv8a+6PmvD4JSsVlSWJU6Szu5Hz90fR+wJpSsyTokLHJzvJ8j8YA0fEIliGZdJ5t9eYiaAhxSmQo8oQ+1WBTPRMGUZxKUEEiwKgGtRwNLQ67ScgDiR8f9wAxRGeYD7KQk+aiR7qesB8+qkqkq3s0sp4042HLlaG/YOzrEl2S6mJdy7uXqbX4czEPapGbEkL3kSlHID1t+lx0e2sGthK/AXMUaeI/wBxdhy4+sBblynfO1AQlILjXUEUvWtQeBgN2gw5TLejhyCLh6FJDsdGPLSCcjCTcTNUMPVj4mDAeEdTfyERbd2VPw4/EDylMHuAAX+R9eIcOZ40jMkpAs55lz/EN/ZsBUsFTAgAlyBcOG4uNLuDCnispZSKh9akeXD5c4a9hSM+6ksAlLAgVr8Xq/OAYFKlgBQQSAKFVCaanQP9Vhex5Kl8VKNB1PHXpwg8uaRowerGgHHn/qK+FlZld4WITQCzU93D/UAHx2EZAbTX9/rnFr7ge7Rlopne5P8AF6HlE+LkpysSzkUetfoQRkJQQR7LfEtACdmKKQQWcFj01PnAfamISVFzWyQ31QPDj2jwiEYaXOl+KsqY2rVSX4lIvr5GOe7RmEjKBR+FTaArSJiQsWpU30+nixtCfKUzKrvEsD5N5Dh+8RSZKLCpy1cNXUer3iWfgEhO6oKJ10STUh3FacP5ARiFDMWA9D8xGRrigyiztGQDhhphIAq7Pw4Q4z9rnC7JShz32LzJSfyoBCCfQFv1HhCXhaAPwFzb6YQb7RYsLkYWUliZUsknmtSlN/8Axl57x8gDKUZqbjMK2NS/16xU2jNIloU3AHVqe+lYsDDqDHRqnSsWpOzSoZCQyi/H64QBP7KtnfecaZqg6ZO8S1H9lPVw/kI6/s5X/EYgago9GP8AMJn2TbLOGk4oku81LH+0Jfp7UN2DUPvSyn/qJccykAgehVAF8QWy1o8WRFaeAQEnX4iJZRcDpAR4uVmSpr6QAnJzCZrmWkEcgFQxzFMIFqQkTFJ1UMw+uAf3mA5l9ouASppieSCA1CXI8iAonSp1MAziXmSMN3jV3gLFhdqVIJD8usNvaWS+86QlDqVmLAkDdNdHH7RyXEAy8QmZLUSp8+8LEk7t3IDs9HgPozYGFCUAIoAAPT698e9rNmifhZybqyKy9Wt6tAnsZtgTEBwQXZjofyw2JY3sYD5Swj5yCPFybXnUVPujonZTB5kqCUuWGhe7Xq3yER4nskozHR4kuDT8pN26Qf7GbGnmVNSkMksc1nIFB0N21pYGAo7VSGCBujxLPPRLcdSecAcVtVUsBKCACKkX4X4fGL/aWQuQvJ7Sr2P05J+g5WsXLWCCsgPoKkdeEAQ2ckTlEqIFzyclwB51bg8MeEnGZmCKpdkk2A/NTlCngZstDu59ORh92etBSChmP19dIDXaGBEqQqZmUpKgpE5JZjTdUBoQpm/aOZqSqrBTJuRp8o7IML32GnyqEqlkpHMVjmc/BKmICFES00u/G7XJprSsADkYMqQVUYX0N+nS3GN8NKSp0ozKVlvwsSeFBxfWsE8XspKBlE0lLOpRo+gAHV69YprkBglKmr6tWvEhoAPidmLUpwyhxBeMgviMAEG4lkgKKQTqBxMewDbgZGHWZaZbCZlrLm7yVLFglQoxIbKWopnNRAlcsFRKk5TmLJc7tbOeFoLd2mUcOJklhuqzlKklQNzUspiQyg3hPGhjAdnAqZNmzlEy0/ibtCtJJJU58IDEMzk0HGAUMbLzJoG0Y+UVFzWQGUQQNPVv3bnBGapJWtgySXAixs/ZonKQiia1KjYXJtWj01gG/wCzfaCiiahQK3WN4C1Aa8A3xhkEhsy0EnuhmCmvqocwxPpEWz8VIlyu4kS8r7mZQAzE0KqFyanhUiCmEIllKEgZQN9+lAOYLPAWFTUzJaZqeGYVs9x+0EIF4WUkSwgWOYjmHt8IJJVSsBFiEZg3OvzhfOJ/41bk5Uyz7gl/eDB5aCCFAgDV+HzvCxjZYGIMyURlW+YcCoEW1BLKgK86UGJUnNuWu3AilDbpzhC2xsyWicVZUqcUSPZNDWlr05x0YpXIyLUlJlqBzAs6dQXIq5oU1+QidsI4zEpWkhKFb0wpGmjDibet2aAD9gZSpipgsGB6M9erMGjoCdspTLCVPnS4L8ufMaxvJ2bKlSz3KUpTRI6JcOTckqJcwn7e2gN5AT+IpWUMbl2fk7iA3wWNcrIG/NUoJA5kjypU2h0x+KRh5JUogAJ9WAA/aAmHwKMFIK1AGcUit8thlHLUnU+UIe3dpLmbilEtvBOjOw5VvACNuT5mImrmKJSFEtWwsBzLfCBP3ByQ4A0J16c4KGYTfyDOHb+IgxUxmCi55CA8w+yvwxMXlCBUh6q5ecMHZuWVmatCWQjLmHAkndHOj/7hYTNURRqXf6tHRthYHudmoehnKMw9D4fLKBASy9p92nNbLUfuTHP/ALy+dSrFVOZJ8qC/Cohm2qAZSg4SClnsPN+sKicQzqIZKaJQzk6OTwfpeAt4icgysqQcpVrZ/nYv5aQPxAlBSUpIS1zd+TNfn9EhiMYCULlhIIBcEO1mcaFze1ooEpCmJdKvE3n73108qh5jO4WolcxZNnloSR/3FJB5NwOsZHm0UjvDkllCD4E5Rb/IOauXjyAZdh7YnImISKpSWQFutEvmkAsGBJdOnG0G5GNM2eRtDIqRkzS0ysxyF2chLKLhOZ3IqDyirsraRwyJiUIRmUWzkAlPQEXc9KWLxZwYw8yVNnTpxlT0JOYlt4AAZsobezM4cV0DvABdr4GWnEK7kkyX3DenMvbhybWMThWDhqaEgHyESYPBlT5UufEWc5WNzVgOZ9Y3m4ffG6pKhcDQjRjAXdk7TmosymoMwqk6EHyvX1aLEzbM2+YjSv1WusC8gBZYUk3AZn8gImw+C/FSFsUEjMXDs9aatwgHLsti5xl51tkdX+XMNYvmHN+Qhqljd46/KEjb20SMP3UgF7Zi1BxCXcaMCKDjDLgMV3WElrm5tySkrN7JFYDXtLPUmWAlLqVToLHz0HWAhWmQgrnHK3EMWOgF1CvO5ixje2MtKc0lKppOqt0D9/Jo5zj8YqfMzzV2elacW6/xAOE3aCcRvhRITYKLFPUGoHP3wZ2KUycGqYkeN1BtQHA8rnoY57sLA/esQmSkljvLUPZRcn4AcyId+1GPQlIlIYJSnKwfdDM3o0AekD8GSOKAT6P8TCH2pkATkKCbKzO3nDnsXFCZIRxEtvRh8YU+1dFsbuwbjb94C92r2k5SkWbMfeW+Ec+Xi0rmEqoDQcgzesGNt4kTFEKUWsefDoICzsOUVyADQ/VTAbYaT3i8vehAP5qP0cs/U8Igxmy2UplFaXZwCXPLQPUji0bqkoCM6iyiqjFk00re3x6iXC4sAZw6lvROjWBb3Wp5wA/E4EAhO+VWLjK2opUx0zG4gLkYcJsJSXbTdFPj74UJWGWrvFrIcJfKbAcwaUaz8HIeGpCcuFwpOsoA+j29/lAKXa7EZZBILEqYVbmetBCmlRaq6kHdLO1wRxBA9Whg7U4tpiEsDlBLHV3Hw6wCn4ucsEJJI4AWD2tASS1Mij5n9W06gEnz5RrMxVfw5ZIQKqIdgPJtX516xtIfIStKbAJpvOKnLoAdSx8qx4cesZQgtRmyixbQva0Bp365hKiZQc6lvQDT93jIr4xc0qfMSTckCp93KMgOh7R2+glCkS04dQS7haqkWKUux3iACQ7kuWirtWecSoKmKVLWpGVRmIDOAWCsiWUDbM1mtpTm4UCQoJUicZiXzHKSEoUl8hVW5LM1uIinOxWJQjIqaVgpzKCt5QSQ4OuV06lje0BclbNlzQmXNMxIovKA+8pINnazMSDc2pF/CbNKcqkFS5YzDVZqSLg0KRQcGHEmF7DbQnTg4QWUnLmNHAGXnTKG0tEuD28JMvNLTMAqkEr3VGlkZKkEEOVBrGAPfelOrNkUHo2bMkGzsr4h48kpzuCopVfq/D3QB7MID97MKlGpDUo3tCgUa2BLUcAw2TZklSVZJSjlD5qJbo1SfqsAKxktSbkHgaj3e+OuCSlWHTLWqipQST/izxyhQkqJAICnPtBRci1TBn/5ScEBJmsAkJAIagcBNA9nF7E8TALeLQpClyQpwFZXFczUcda+URYXYs5ZypSSVECtyeH8wfwGMAVRCaVO6/Jydb6xfk7VKVhSMgKS7FRA1ca3HS0AT2JslGzcNMWpSTiFirF2/KhPEAlybEwt4TPOmEgFRd/P9wHtE+3do98cxCgXq9uQcUIuzRR2PiFy1sCRmBZjV/kRAPXZVCglaFhiDbgCAfi/vhY7WrInJ6k/H92gt2TxBC5pJoWDO5JDknplJ84FduVZZoJG7Y+6ABz5ajlAZwau7kcf55mBs/Z5nLGefneyQQwANt2gNqtzggdpSsj58xFpblJIFDmbRtAQT74F4jES1nwlAqcstBSB7q9TAEtrYLOGyBY0UpbEHQDKCGFaUvygZs2dh0rUtfe7ob8P2xYJzEghPRtKmsRYfaglqUZhWcv9N3Aa9iKGpiGUJpQCjKA27uqB046c+UBPNxKGYd5LB9lRzO/93iFOJI48Y6Cv/kcLY/gio6D0jmGHnz2MvuwuodRBNeAZnHQa60bqm1cOZcnDyVNmTLAIFno/UfKA53tRIXNUokgCjgOKCggdM2eVEOtMtABbMXPMgAfFoM42UpawApKbOQzmteigG9TApezSSUvmW7UtzKibMCP5gNMRsxkZkTCtqtQPo9Cz8ndoESpygXIJAvR79YZJUiaXlSSJmWpIIZIGodjlrfXygRj8WVkAZgM3iawd6mzmtOkBaRJBH9RuPVuT/wCmjIr4zBrSQVAbwChR6WFjS1o8gN1TF5gKhaWQlxROUVUQRfMotwJJaheAzpmYImTmCgQ3ebjOCSoOyiXNLqKiX1iLHTJq5v4SxlWE0JYJWQcwD2IWF1rRjAlMxUpawrMFA1KSHf8AUxpAN+D2ZKzBUuapKwN0LFLN7ZSSng37NDHj9hiaEAS1CWgvupzCgY+EbofX5vCRs3bWZJTMSFEndJd+u6ASQ0MUnG42XLz4TvwAfDlUsEUrvg19OUBfxyD3SUoCEBFZeWtakkm5zOXe4J4l683Gp7lAUpphWCmSJuRxQutTFks1zU5RG8jbOIxKHXhnmu+dAZ/7VigBbUuYBYqYsO8sIqFKlqUCrosKAq7jKecBt2hlyJqkzUzZclixSMyiWLd5QEozUO8aPoXi1L2jNmrkmUWQpIVMY51DeKRmYOCbZaXd2IYVik/eZypypsk5EgLlzj3AZiAhGRRzAAUZRtWhaAqlAJ7tCJil3o4AU5O6lnKcjGrGj0ZiHRe8UKnhUbxJq/tAfv1i3h8aSFIzIANwocdQ461hR2PjiJQVMWMpYZgHzEkuFk86aNSNTt6XnKMmcAs4epc2r5wDBLRNzgS0hZe1Fc2auYNyLiLOz8TkC5c6UtgQQR40G+u8KNAXDdospCQDLD+Ezcr8CmlqF1GzNU0gzMTipqitM2Uon2cqy/8Ak5URo54XgCHZ/tIJmLl4YyVEhWVM5QZRSdFfmGV/fzi19pqDkUQCcjE1Z6Vrw5xJsHBTVYpDCSFykmZmS5GiWLqLEu2jMXsBB7b+x1TAskuFhjamjjz+tYDjaJ0ogJUkpWSXOZ0tTip+L0pz0u7NkoBUcwUAfAF7o583eN52LRJJlKlhJRQgD3gcGaB0zFBZORJBr4R00Zvq8AwfdA75JYOhAr5E1jaRJSWypsNMqv3OnpClOxeIl7xJAFjQ/C3CLmE28uYPafgA7eQT5wDvsvEIlz5a5iF5EqdTjMfQPQfOCG09tSZk4qzkA2CgUtpqAz0hOwm0FhOVypZUwQoHMXYMdG4DmeMMf/xycgM5e8oAZEICm6qKwH5B4CPH7LM15iEgq5ihfR2uYVMbtVSJhllAll2KTvA9dMpHDnDjs+euSkpkz1ZTRSFISQdLEqaF7tDg+9XnWQtR0AsHL0FhqzQEeBwkkpK5eLEmazMETEuDeUHU602u1xfKYwqxKJaUGYsyyE5yuYpSGVoUcAKMXqDF7Z2M7qSUiWSsOwZg16kh2ejVoGo8KxnTSkhasklRoVVarnKLqPIU6XgL0/ETEKKVCVQkcBSlGZwC4dtIyAmOx6lkZZW6hIQlyCQA5qeJd/OPYAUuWVOhyVp3k1uFMT52I848weFmz1kB3d1k0at1c+V4nnJyZVCY6wlwBdA5k8HNNKRJgdpTglctCu7K/GugcENvKPh3XtUuRrANuyVqlJCUJWkcSySr9RFieR9bxexvaKdMySpZVkzfitUtcuokmvCpZibh0/C7YWlJKiZoZ3UGGgypFzUhzSgJglsczFpAmJyoFVWClOSSSwcO+r8hAHZm2EJBTJTup1Je2tnJer84CbR2gVqeahK0qovdrxBdJvTjxggiVKSfG4c5QymDkBg4uS1yIhxexpi2KSgJCgVb2UtwAPAW6QCqtChNygqYKzBy9DYlwBZnJYUNhBBWPTLWqUmamYj2VpQT3ZBuk5XEs2IGhtEO2sRh5sxPcCZkTuqJoZgJNaEskFg1y7xPKMhOHmFSJhU4QCCAAi5YFBGYqDOC+636gjwuyAN6dTMVHI+UULE0INDTSx4Rb2hLlyWpkzbyTmXvNckKHE0JvVoiwu1JkuRnSCvKlUtbqtnbu5hHtZSDdw6Q8L2GxIzlUwFZKnJJc6uSD4iTWvCAY5OIlqYSN78xmSyhVaDfC1A6cL2vE8+YJSkiatKl0Yy1iYmrtVJbqKs4iphdopS4WpKk5T+EtObokJSwBpqwGojMDt+StQRMwsrKVXFGfiLHyb94Bn2Oqekpmyl5VOAE94AVJNSkuwq1OBrSH3avbCWpBSpfdkh+7Ugg0EwsTZSSpMsONFnhHHMdLTLKTKUoCWcwQVFgTqlidP7jyvBTY+MxM9lHFJlDNlCZqqKd3IDORzJApeAu9sBIxCSuWonEIWUgpS6ZiAWTXU5ag2pfQJxXPlsk7oJamp0HnDRtnZ8qS5mYtKyWUO5QDQ6gBVH4E+QF1qbjZRWMxWQCGdIa4NQ76EGAKSMClLGYM35yVUHkSBfrbnEisSwH3eUTSyEEgc3B56RXGNSnLulSSCQpXpYMwBdr3qTBGdthKUgBxoyQQebg05efWAkROWlClqCwQCUnIU5aaEPTi9K2i5JyBGYzlgEU3wrMemrfXIDh9tTULM2WVpVUJ1oL0LA8yadTFjZUiTNlT5yZyUqkjMrD13w4BKZjjNUgBNHL8YAphNpgOmfNAAtQ5ujXAFdNNIlxPaRAdSEihqSDXrmAHuhZRtUKmJlJCJaSQCo0qSxUbhLXZj1g6jZ6xK3lqWVPS3/qHBFhS9SICDEbXMxi6QljUAdbG/m7cIGy5AmTAFKZ1ZQVqcE6BiWAc/VI12htdW7LQnu2or8z+1bwhx1tWIhKUqSVlSCC+bM7m77xLXc8ukAUxM0JVlTOQAlgBmPB/ZTU1uaxkKaMYBT4/wACMgLR8A6/OB03+n/n/wCsZGQF/D/0P8kfGGHB/wBBf6h/5R7GQFz/AKaOo/8A1EDu3n1/2x5GQCtg/Cr9J+KIMr/oTP0n/wDREZGQFbY/hxX/ANY/+cmBMvXy+IjIyA2l6xFh/EOsexkAZxfgPRPwghLsj9A+CYyMgPNqf0/8v2VCziLxkZAF5n/LDoPiYmxH9FUexkBJtD2v/r/+0yBqvCj9SfgYyMgKOA8YjoyPBM6pjyMgE3aX/MD61iMf0T1P/hGRkAIVGRkZ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4822" name="AutoShape 6" descr="data:image/jpeg;base64,/9j/4AAQSkZJRgABAQAAAQABAAD/2wCEAAkGBxQTEhUUExQWFRUXGCEZGBcYGB8aHhofISAdHCIaHR4dHSggHhslHBwaITEhJykrLi4uHB8zODMsNygtLisBCgoKBQUFDgUFDisZExkrKysrKysrKysrKysrKysrKysrKysrKysrKysrKysrKysrKysrKysrKysrKysrKysrK//AABEIAQEAxAMBIgACEQEDEQH/xAAcAAACAgMBAQAAAAAAAAAAAAAFBgMEAAIHAQj/xABBEAABAgQDBQUFBwQABgMBAAABAhEAAyExBBJBBSJRYXEGEzKBkUKhsdHwBxQjUnLB4TNigvEkNEOissIVdLOS/8QAFAEBAAAAAAAAAAAAAAAAAAAAAP/EABQRAQAAAAAAAAAAAAAAAAAAAAD/2gAMAwEAAhEDEQA/AEcZVBk2AGmntcg6f4gxsySmYoMndQHyGnuv/rrHux8KEylLJckH30FOp/3FrY2DUrcQSnMb6ZRevChbqeUARwGJ3yQofhC5JO6T4QX8QST9GDUqSFkHIEhSgpQLZbBIc3NvjFbYuxjmS6UqASHSE0sQ6hm6V5epVWHUk5qd2PCk6AvzFa/TQAwyUrGZCakMCfFUmrAXBDhjZoFzSEYj8VRmIG64ABJAZhytXVoLLxE2VOAZGWzBNBQF6VBH+4n/APjgJomJII3SAAKKFlOS1Ry410gBKsHMzhJORNFJlvQGjBT2mMQ5OhHSCffZpJllO+7Zi7irm9AaAOwaLIkTFllJo9SQ1a8PgIk+4Fw51ezufOpEBQVhV+MTKhO9rQC2rhhanC1YJbPXkGQlJTUiY9WNb2uD7vKGeFMwcvV6dKF6PzirJkZVIRZKixAsCzimoJGXzpAF8HtEpmZa5SMpYMxqXBF71N30jXHyCxUjvEA3JL5nB0AcKJLBibC0TScOogoUgqLkBQpQgc+FD9PfQkjKFIVbK9DSlXpRyzXpAVMHLKEZ1IYqmOyE7wHhBrUOa1J8T8Y22dnUXWSpYJ7tSgAQDdLimnDjewtysQQVEg2szan9mi1LZywbgwbyJ6wEKJSkJW61Op2IAp0FrxT2zIKgkEuCQqwcMGuKmpB84IKmciHLVpXz+NoF7akKSEKQ5CVWLlnPXw6No5gLpwpQjPZWUZgk1UwtcB9IEYKQVCdmJImZgstmALHR7605amLU3GrmlIDJ1IJpQip1I0bXhBCWkSylJAyrswN2erDUCA5Jtrs4yxUkpotaw+VJsUl3WakhJa+kU8Ns0omzEJUE94CUIJrS8tSiHAIUeodxSvZ5eBlELGVsxrVyr2gSD+8Lfafs0DJQcPLQCGALHNYkEHVtHD1gOay8KQkmSoy1pN23gdQCzODZhpa4gZtbCTcwMzMWIHeIRTdGVizZCNeJryhmXgcRJmKRNYFLFSgX0dqMCeTAj0gPtrFLQwYDOM2TwhqF8qWKdN2hYjk4CythnTdIALe0KAjeoK6jy5C1TRMJBA0oCQANQXuW14vfSUICEgqUS960c6GlWI4treIppCSQlibuanys2tCICgrBFywUa6V8jzjIJy1IqxIBL2HyLRkA8YJbJRKa1+FQDm6AZoacIhKEEpqleVNNAz6i38Qn4FGcoq2YAE+VfcGhl2ZNCs7nkA7M3yFIAvLxC1PLQKLIFqnj5Ug6nZIWlImElqgcOXOBhnpwmHM9QeYsNLSak8PLU+UDex+PxE3EkzFlT1UNEvW3CzeUBJtnATJU0ozHIoZkkUcagji4HuMGdk7JIIUTcCh+vqsENqYcKmSxSgUddSG+BifFzu7QpQDlqDibAHzgJBKCRakeKwySzMdfrlC/N2nOmKTKkEZx4nILXcvl03dKqOsTbUVNkSRMKswT4iAxSSWKmFCK8IC5j8CPFQcT8esAccvKp0VmOyeVq+ohswWJTPlBYsoP61hY2vhWUEjxOC5oKnz8+msA2yUhCA5cgVVZzx8zCVi+3C0rWkSgRmIBCmoCWJoasDblBntYuYZCsjgprm4alvJy/KOehAq7ktTlq/1VjAdG2LtWVi0FnSseNChUc72PEQTDC4qKH5xy3DTlS8sxCsq0mh48jxB+XKH/AGNtcYqVQgTAKpfXh+k03ufEQF5c0kmwDPxerCItuT2lAM+chPTWvo0eycSnezbpFFA3Dfs1fOAe0cX3q90khNEpDVJFDXzrAWuzaMyV5hUqDPxFfR3HlBmYlyEqGVjuni1P3iPZ8ru0y00NKkcTUnzqYuTEuGtU14c4DyUskuaOG8xeNcXmZWUAqYs5YecVlIKzkvx0o7guPh1iDbG1FI3JKStTXAcAs9TZ2r5wCTj9mZJBSby0ZlqJdlWclnKrgaV5wi4jZyxKSp3C3LVGYkOS5retwI6LteUkyFGcoiWC4BcGYt3OUULDmSHJ6xz3thtBU3dljIjKAhPIXqPfSvRoBa2jMcZaEJDktrehGmkQCWS+dTBaXT1qzjy8nPCJpMgl05Q5IS6g7O3mTr9GKuKSc4yuwYBzoPOjwFuThUEVVl5eQPDnGRrKkFQzFnJq7j0jIBvScqEzGLkbzaEA1/fyhv7GYbvVv7AqenD3QlS1Hu161BAv6eRjoWzkfd8GEWmzRXiEs3lw6wFPbWM7+cVKcoScqA9AHqeXyHKGDsVJCUrcbxIc9HYe/wB4hbkySQxD/L6aHbs3LCUmoLsebVqfMwBZad4cx8Pr4wI7SLIQA1DSlweruKAila6NU2bdDEGJkBYY2P18IBVwGxBOwhl96uWSpWZSWclmcu9Rfyjbb2xkTJY7tS0HDoUjLlLLpQEqFas6g7vBrB4PuioJq+8AeIJc8riK+AS6ynuBKSd4lO9nIIAfKKJqT1fm4WOzEgIkhIBvqLafXWLeIwiVrTmA3av+3nE8gD2WZ9NP5jzEKADbzksGDknlT+IAP2sxie6MsLZSrBvELEDQ9Lxz/GKAOri79Gu1teUPO0Ozip6gVLUE6hSgo+gTlfzi5s7A4bDgZJbrapIzL9WYeTCAQMJsydMAySlr4HKaf5EANBvZnZqYhaRMmIkEn8MZgZh/SBR/MmDuM20tZySmzNx8P6jYdKwlTs+YmYFGYk3JcgguwFmaoaAZNvYxaFhHcLUcoT3y1d2FcwlIJVVtUvVrRBsjDkzErbdUQpLBvEioDkkjm9WNrQM2dtHupgz76F+J6kOKkP7Qc1g996kyEZps3cJdKkpJcaszmtzdmPCAYkqNqMK9OUT5QQw1qOELcntVhgTkVmSakgnMKDS7Vum3CL0nHS8TKEzDTd1O6wFUlwzghw0BVmdokoK0ISVLBIdwQW1PIcOfWELam08UglSZ6i2pUXHTeg1j8KZU1YSbeA/mHD4h+IgHtRDywU+1wq/SAWZu0J06Z3s5a5xS7hRcAV3eAFSdbwP2pNMvczAv5uCKU4Vv+8H8TgyhAcs1gPZGvVRhf2soKU+VsqS48Tc7PR/KApzp+6WDoZtGqWJfiS9ekV8JlWqxGW5CnvrUe/Q8YlmoeUMtiwPkQa8Yqd8ELAB1cn305wBVc1IJ39akqSH58+seQDn4jeLISQ/P3WpGQHRuy+HzKC1eGXvHysPdaG7DYsTZhWoO9RTQU/1zEDcFIRKw6UDxL3lca2+PvgphpSUhn1H0a+6AsrUliWDksPodDBTY0whuL360HxJ8xFBeXLu2QGN6k0o/QRZw261bFn53PQB4Brw00EOLfVY3va3H5fOB2AqyRQDxc/o/AwVIgKgle0xJZq/z9WaMly3ZwzHlUj+axOosB5AfCNwICD8yi4JOUVsHYN51gVtnaPcrStTABkh7VBJr1Ap/bFzbKj3VCxzJbq4vC/2plfeJcuYFFDK7uanR3SoAirbyQxvWhqYCntLtgVAplV5tQVbWp8hECMVRHezFqExAUAFFKQ7+Jqnq4gbt/CIkhgN5RBb8iakDkpTW0A5002gQ0nimUgHzGYEereYgC4xSAkpAAQeAZjorq2uusUFTXJK6kM54jQ+XwMVJU11JSbEgepA6R4ifvhLu4Kfd8290BYm4iXLBVMNU7yUEPnrbg3F/eaQmbbmzZylTzZyCtyyqghI0DUYVFOUEcagzVy0AbylBPM1t0L8Iau2wK5BTicOZaQru0FCjvBLnMEioACHuaKHMAORTsRMJBJyuCxFaj2T6tWzjrDj9mvaJcvGS0EqMqa6FA0YUIPUKPvPGFwbKKgpUtSZoQc39xAALEMKx72Zn91iZal1ZTlBoWTq/Fnb9OsB2vtXgXQSKlPClC709PQQiK2lLzFBd0uS41rbma8NIe9vTHKmrmLjowFCNN34QrbXwqVJSkgOCz2Io5rwoKQAHEYhM1rtpumr+UD8Yk94SlJJYgDLdyzkNwMM4UES3YKUac2sNXu0B8ViF0loWVZrknUX/AO4MP5gFefIUMqfCMxJvZ7DXX3CAeNlBMxQU6QDTX6eHM4eahKipABcHfBa+rtp+0J22ZoVMNGPAWgKswgE3vGRDGQHbZBzLzXB46CoHwi9h52a+rn0p+ximksjUHj7h7qxLhSxL2CW8/n84AilbDLTdAUfiBwu0TLnFIFQw15P83PlFfDy72dnPXQHjf3PFvBYZK58saZgG5CvowI84Bn2XIUgjM7lBLcKhh1u/05NC3AIsQ4iAg5iaPrxbiOn7RthZOVITwdtKOW9zQG66lPUn3fMiPZhj0n1+v4jFFhqelYAPtPEZpU4HdyEMeRo/xgPN20kpSpG6VjeIqQ1MvAs5vF7Gy0ELUnfQUlM2WXzJHS4ArXRya6LmNliVRK3QQVAm4IJGTSyxUgNR+UAI2/NK5wSmrBySXclmBPFhfjE8mYJq8oFAGS+iWYf9oAgaFeLmztpyB4s3pEWN2sEIlyZJRNnkqAQKl1sAki2oDWt0gLaUzMQUysEgTSlyqYaJSCXBUSL8LksaGsGcD9mLqC8TiVKNyiWlg9H3iTdvyiHTszsVGDkIkoYkVWr8yzdXTQDQADSLO1EqyFSPEmo58oAfsnYmDwiSqTLSCkF1klSgLmpsGrRoW+1s2YvGJSobiEHKAxSQrUkgXAFA7EEOxgth9oCYc5Hdkls6aj9K021vC9tzCrSvNnU3hASXDVs+msBRxGB3FIlS80xQ8KXcgDjpT+IVuzeEfGBakjcLpFgCkUDFVWoa3NTzedjKVLUJizl0Ga5+reQir2w2cko+9SElM13UlNM4a4B4M5GvWAn2hjCplgmnhFilgBoG/wBQOnTsze1V+hu46Qwdn8GhQyz3M1CHXJQCs2soigVUbvF3g3h5c8qS2Fly0Cz5AU10O8TYFsqatwgEXD7CxM4uEKYpIQohhyLmn0YO7LlYbBKKO672clgZpADlvYSXVlBpm1rXidx+GxZcEy1yyHYlSSkt7OQpJH6lGzuNOebW2ipasylnNQZiQlTaJJSXu/iqwD6wDwrasmbJPfkyVOKoBB4jS3yeOQduMHKV+MhACwWmEMAsEFlEaKfdfVwYOKxqlJA3nFWqebkh3e7wE2isqRNR4lFJZgdB52v/AIwCEu5j2PSOkZAduWlkp1HDgwf5iIZUvfAfio/L3H3RKtYKwLAD/ce4Ybr6rNOnHpxgLaFluB8R5k2HpWCOAUpCsyU5sjKLO5qwHmfQAmBsssAWuSp+VhTy98NXZSWO4XMNypj0SPmTAezNoSJ4SEzgmruVBExPIOQrlR/OD8xQFdAPKOJ9psQ00sSCpdB9czHYJGGUZUtC1ZlAJzHizE/XKAmxCiSEoUAps1QTqGNCBcRz/tHi1qU85QUz5UDOl9HPBi7BtC8dIADvq1fr1gRt/ZiZ6GIAqztYmgUTcgEs3AngIBGm7axIQmdmGXN3KqMoKZw6tQRYjhbiM2ltJaylKmDbzpAAIvYBtT5vzhvxmzgvCzpKU5ZgSFZTXfl5S1P03/KocY5/jWVKVMAdSAFBL0KFUUL0IJSfWAs4oAIALBxmZRobPXUjMBzhi+yzYaFqVjVAkpJRLzF95mUocABuD/OOdbSx3eBMtAK1LCWQCcwLJSACxuTrRr3eO77I2acNhJOHSQCiWEqI4s6j5qc+cBLJ2iPvCpZNWcfBov4g7p6Rzvbh7jEJmIUokNm16iHzZuMTNQlYILjSAUcBOadMQobswO3Nr+rxFi2zEAaNX648ItdtMGZS0z0CllDTre1/WF3DYlS1FSqP5fVIAlgyiW6yAcoN6mnM2/mN9mmbOWFFDEl5ZVZ/zNdkhzzLcoEKxaF4hEkF3dTGo3U5mLVbi37vDdsBLSTOUTmWHGZhlToABupGrDjreAYNkYNEqWEoDPUnVROpOpPGMx20UylJSqmYEg0D5akVN2r5RX7O7QTOlDL7NDygZ29kkyErA8EwHyNPSAC9sMaZiRMlzmllkqZRSoA08NHNT7or9m9hyRJzLOfvEpdzZjVI1YkOfIQFxeFXiJiESRUnU0GmZqOU1Lcnhj2pKErJIluAAATrQX9wtqYCGTJlGaciBLkS1ErmEf1FV3EjUmrq0DM1CpI7TYlPeTcRKBCEUPBSlPago1H/AGjo+zsOhQVh1A0GZJDOygAfh9XjlfbPPKlrlqAcHKogNYAAdKP74BDmTCSSbkxkeFUZAdulSScyrGwi2ZYYjgkJsbq/h/SLOElAp09AWap90b4eXvB/1nm1veRAVZ4AUzM3woWbrDHMxIw+zwpRyuCT0JJcc2aB2w9nDETVTJiT3SDoDvG4FKniw5cYh+1DEPhQ2ZICggIMspd+DtoG8oBI7Oy1YzaEp/CV+F6BCd5urA9Y7sReORfZJhv+LUs6S1MDcVSH9HHnHXoDUCqvT69YxSQQQbMxjZ48sIBem1mLAIzoGatHFXJ5Mok8rRzzHbOCTMQt0oGZQ6Mpx1BDcnHGHnbSlScQmfVgQk8GIDg/Hyhd7bgS8xlpC0TZalhzQBjmHEjMEv8ArgBP2YdnM2JlzpoogFUsOakUUXIDhK1Acyb7pjqm1ZjZRYE1MLP2doUomcpsi5ElKADRBAOeXl9khZzNqCmGXbMxkGlG+n5QCntvDjvCl/fHnZTawlTO5U7HwE26ctYixE5OfMT8vfAjbSAapVYuG0N6F6QHRO0GFE+QpD6OwuekcpxmeWRLWFSyPzDTj/d5Q37E28Z6QCWmIAdPFXXgurHQuIZlypWMlZZqARwPiSrVjoYDnPZbClcwFO6FAlaqZstkgl9WdhQC7mHbaEsKSUuQn/fyithNlDDTspG6Usg0Ygacjy0iztKZkBatKeUAE7N437tie7Ud2ZS9AdCPhDptlIVImJy5sySAniTYescq2nOObMSxuONNRrz+UPvZTtInEyhm/qJovkebf6gM2BsJOEllSjmmZQVq06D56wlbT2uO8KnqpWUVsHGb5Pygt227UAAy5ahW6ndtH/jWEHGbRExYShOWWlOVLsSzuVK4qJL8vfAdJ2LO/HlqJcKTl01aAX2r7GHdqmBgQN4kXTSvGibsOMDezm0VSyAXyAjKb5eIJ4VHCGn7QZqThO9d05SCPI084D54WK8IyN5qWMeQH0Cq6gLMEt1LfCJJ04IRNmmnsJB6AfL0iGQwL1L5lH/EH3E0gbtrFDNIw7+z3iupf4Ae+AYuyk9WISpaznlIQAlGjjesKPugc36wo7b27OlzZkpJBQoKSpBGZLFx4fC4uOEOPZaT3GEluG76aCAPygp9xCD5ERyLbOLUZswsSVOQRZn5629YBv8Assx4OPUhAcdyoqPDfljo7vHYo4f9iqx97nF65QkXtvE11qkesdvQaCA8QdY9UI1l/XviQwAbtTJzSD1b1BEc/wBrYcrwrEFWRYKfNKnB428iBHU8Sh0mmbUDiRUe9o532kl9xhFhzmVOS6moG3lW0Zz0BgAfY7tmnDFUqYN1bHMASlCh7SsrnKRQkCjDSHvGbdlLlBSly0kpsmYFgsW3SKnSjA8rxw0fgzEzUsxJUkGlTXIdSKsD8Yb8JhZSyZ6QGXRYJUhSDSqrAHR6mlBWAY9o7TwiJZKzmYPlBDUrofPRo55tztOlymVLD8Xf4fvwME9vJkS/CVTTdAdgaD2QHCcwopVTQ5SKwm4qcaBZH6EgBPm1fUwGsnbc6XNEwLKaM2hB0IsR1f5de7Fdt0zJY70FLkpKrhw1zx/aONYeUVKdxmApa/BuUMGwlFEotpMblxf4wH0EmaifLbMFC4Uk2PHiDcesJvaHAY8LUEKSqUz5woICU/3kqDMPIws4Laqpe8hSkniC3OxoYl2z2rnT5JlLUhKDVSkJOZTcd5mtZoCrOw0sqRK+9BRUd7u5Sloc1otBOdTsLBn6wI2lMEhY+7d/KUHStKyEkVAA3dDwIpzikdorBGRRBFlB0kdGL8LRHKmFS2JvVRL9T+9eMBviZqlKqSwD5iC5OqnPmAOQgrs/CUSXZzc2Ab3CsVZUkzlgm1gwNmd78SBBeckd0CCxtSulr8APWAnw5CELAYkpYKNWrW9jzbV457tTaEzelqWopBqCosW5PDkjaAlpzKIoC39yizDpqTb4Rz7HLJWT/c/1yeA0WFaFuUexGqYSYyA79LQTMUmhZOWjal7Dj+0Jk3F99tEqTUOEBhcAMPUAfRhj+/d3LxU0kBRZKNS5evIgH4RU+zvZHeY9M1VpUvN/kGAen9zj9MB0KbhcisOCd2RLJVwLJIJ8iE+scO2iC6l0c0elhausdc+0HaJRJWlPiWBLHS6m6ky0868I5Fj3VKSLO7vxIIgJ/syxKsPtBDuUzRvchQ5j03vI9I+h0Bg3CPlrD7UXLnJIZ8wJIuQC2UaAM/qY+ntnz88tCvzJBeA2w5cnkSPfFiIJYZaoneA1UpnPAPHOe3al5QB4SyzpUggJ6tmfiDzjoc87qv0mOZfahtQIQhJeiczCjkhhfQBJrzgFjD7GE6WFu5SSSVGinB3SXcZi291i9jMKO7CgUd6aEJUC3oreDaka3MIs/ai5koSgVBINEv4rglrD6GsMWzUJlBIOZUzUIUaUerVJHKtdawAzaWHVW6S41r7298L+ISGoqoNj8Ye9uypq5bnKQdEpvzJZn5QnbS2dNBOYB01cGv8ALWpygIcMoJBLgmhbUmzcgOcG9jzEhLEGpBLedfr3QtYYb7U5ww7PQ6EmruQacePSAYlzES90jMggGzFq2040/wBRRxs6X7KTXiXJ0q0bFLhIoSB5j+3n/MS4jBiUApZ3iHyD4wAdSstSAD7Ib1MayZGapU6XGbL6+Z60j2YSoZlC9P4jXCyVhQYOkgvX3NxBaAZJMrIE92Czs5vq/wBcX6xFtycJMhKUqdcxio6JFRTiedi5A4mzs7FZkhGmVRH15D3wL2vOyjfqSvMLWb/xtRtIAPiZwIY3Z/UggfxC/ivFyJfjFyfPzElqmrC0e4jCjICCywavVweGvugKJlnjGR5NBBIqG0do9gOkbUxYKAAeKkiouwr5D6rDn9mGHUUTFqG6o5BW9Co+7L6xzXFI/DzO5diBYg0661jr3ZbEhGCdP/SwyVgtUKWFzFeQZI8jAAftLxuWbIGigXA/tmmv+VvXhCXtdIIJGoBPGpIennHva3aJmT1Lc5WyyyT7CaAdbk1uSdYpYmeTfhSvA/zAA9lLS7lJWUrSGzZcqSWcN4t5hW1OMfSPZZRGGkg3yfv8a+6PmvD4JSsVlSWJU6Szu5Hz90fR+wJpSsyTokLHJzvJ8j8YA0fEIliGZdJ5t9eYiaAhxSmQo8oQ+1WBTPRMGUZxKUEEiwKgGtRwNLQ67ScgDiR8f9wAxRGeYD7KQk+aiR7qesB8+qkqkq3s0sp4042HLlaG/YOzrEl2S6mJdy7uXqbX4czEPapGbEkL3kSlHID1t+lx0e2sGthK/AXMUaeI/wBxdhy4+sBblynfO1AQlILjXUEUvWtQeBgN2gw5TLejhyCLh6FJDsdGPLSCcjCTcTNUMPVj4mDAeEdTfyERbd2VPw4/EDylMHuAAX+R9eIcOZ40jMkpAs55lz/EN/ZsBUsFTAgAlyBcOG4uNLuDCnispZSKh9akeXD5c4a9hSM+6ksAlLAgVr8Xq/OAYFKlgBQQSAKFVCaanQP9Vhex5Kl8VKNB1PHXpwg8uaRowerGgHHn/qK+FlZld4WITQCzU93D/UAHx2EZAbTX9/rnFr7ge7Rlopne5P8AF6HlE+LkpysSzkUetfoQRkJQQR7LfEtACdmKKQQWcFj01PnAfamISVFzWyQ31QPDj2jwiEYaXOl+KsqY2rVSX4lIvr5GOe7RmEjKBR+FTaArSJiQsWpU30+nixtCfKUzKrvEsD5N5Dh+8RSZKLCpy1cNXUer3iWfgEhO6oKJ10STUh3FacP5ARiFDMWA9D8xGRrigyiztGQDhhphIAq7Pw4Q4z9rnC7JShz32LzJSfyoBCCfQFv1HhCXhaAPwFzb6YQb7RYsLkYWUliZUsknmtSlN/8Axl57x8gDKUZqbjMK2NS/16xU2jNIloU3AHVqe+lYsDDqDHRqnSsWpOzSoZCQyi/H64QBP7KtnfecaZqg6ZO8S1H9lPVw/kI6/s5X/EYgago9GP8AMJn2TbLOGk4oku81LH+0Jfp7UN2DUPvSyn/qJccykAgehVAF8QWy1o8WRFaeAQEnX4iJZRcDpAR4uVmSpr6QAnJzCZrmWkEcgFQxzFMIFqQkTFJ1UMw+uAf3mA5l9ouASppieSCA1CXI8iAonSp1MAziXmSMN3jV3gLFhdqVIJD8usNvaWS+86QlDqVmLAkDdNdHH7RyXEAy8QmZLUSp8+8LEk7t3IDs9HgPozYGFCUAIoAAPT698e9rNmifhZybqyKy9Wt6tAnsZtgTEBwQXZjofyw2JY3sYD5Swj5yCPFybXnUVPujonZTB5kqCUuWGhe7Xq3yER4nskozHR4kuDT8pN26Qf7GbGnmVNSkMksc1nIFB0N21pYGAo7VSGCBujxLPPRLcdSecAcVtVUsBKCACKkX4X4fGL/aWQuQvJ7Sr2P05J+g5WsXLWCCsgPoKkdeEAQ2ckTlEqIFzyclwB51bg8MeEnGZmCKpdkk2A/NTlCngZstDu59ORh92etBSChmP19dIDXaGBEqQqZmUpKgpE5JZjTdUBoQpm/aOZqSqrBTJuRp8o7IML32GnyqEqlkpHMVjmc/BKmICFES00u/G7XJprSsADkYMqQVUYX0N+nS3GN8NKSp0ozKVlvwsSeFBxfWsE8XspKBlE0lLOpRo+gAHV69YprkBglKmr6tWvEhoAPidmLUpwyhxBeMgviMAEG4lkgKKQTqBxMewDbgZGHWZaZbCZlrLm7yVLFglQoxIbKWopnNRAlcsFRKk5TmLJc7tbOeFoLd2mUcOJklhuqzlKklQNzUspiQyg3hPGhjAdnAqZNmzlEy0/ibtCtJJJU58IDEMzk0HGAUMbLzJoG0Y+UVFzWQGUQQNPVv3bnBGapJWtgySXAixs/ZonKQiia1KjYXJtWj01gG/wCzfaCiiahQK3WN4C1Aa8A3xhkEhsy0EnuhmCmvqocwxPpEWz8VIlyu4kS8r7mZQAzE0KqFyanhUiCmEIllKEgZQN9+lAOYLPAWFTUzJaZqeGYVs9x+0EIF4WUkSwgWOYjmHt8IJJVSsBFiEZg3OvzhfOJ/41bk5Uyz7gl/eDB5aCCFAgDV+HzvCxjZYGIMyURlW+YcCoEW1BLKgK86UGJUnNuWu3AilDbpzhC2xsyWicVZUqcUSPZNDWlr05x0YpXIyLUlJlqBzAs6dQXIq5oU1+QidsI4zEpWkhKFb0wpGmjDibet2aAD9gZSpipgsGB6M9erMGjoCdspTLCVPnS4L8ufMaxvJ2bKlSz3KUpTRI6JcOTckqJcwn7e2gN5AT+IpWUMbl2fk7iA3wWNcrIG/NUoJA5kjypU2h0x+KRh5JUogAJ9WAA/aAmHwKMFIK1AGcUit8thlHLUnU+UIe3dpLmbilEtvBOjOw5VvACNuT5mImrmKJSFEtWwsBzLfCBP3ByQ4A0J16c4KGYTfyDOHb+IgxUxmCi55CA8w+yvwxMXlCBUh6q5ecMHZuWVmatCWQjLmHAkndHOj/7hYTNURRqXf6tHRthYHudmoehnKMw9D4fLKBASy9p92nNbLUfuTHP/ALy+dSrFVOZJ8qC/Cohm2qAZSg4SClnsPN+sKicQzqIZKaJQzk6OTwfpeAt4icgysqQcpVrZ/nYv5aQPxAlBSUpIS1zd+TNfn9EhiMYCULlhIIBcEO1mcaFze1ooEpCmJdKvE3n73108qh5jO4WolcxZNnloSR/3FJB5NwOsZHm0UjvDkllCD4E5Rb/IOauXjyAZdh7YnImISKpSWQFutEvmkAsGBJdOnG0G5GNM2eRtDIqRkzS0ysxyF2chLKLhOZ3IqDyirsraRwyJiUIRmUWzkAlPQEXc9KWLxZwYw8yVNnTpxlT0JOYlt4AAZsobezM4cV0DvABdr4GWnEK7kkyX3DenMvbhybWMThWDhqaEgHyESYPBlT5UufEWc5WNzVgOZ9Y3m4ffG6pKhcDQjRjAXdk7TmosymoMwqk6EHyvX1aLEzbM2+YjSv1WusC8gBZYUk3AZn8gImw+C/FSFsUEjMXDs9aatwgHLsti5xl51tkdX+XMNYvmHN+Qhqljd46/KEjb20SMP3UgF7Zi1BxCXcaMCKDjDLgMV3WElrm5tySkrN7JFYDXtLPUmWAlLqVToLHz0HWAhWmQgrnHK3EMWOgF1CvO5ixje2MtKc0lKppOqt0D9/Jo5zj8YqfMzzV2elacW6/xAOE3aCcRvhRITYKLFPUGoHP3wZ2KUycGqYkeN1BtQHA8rnoY57sLA/esQmSkljvLUPZRcn4AcyId+1GPQlIlIYJSnKwfdDM3o0AekD8GSOKAT6P8TCH2pkATkKCbKzO3nDnsXFCZIRxEtvRh8YU+1dFsbuwbjb94C92r2k5SkWbMfeW+Ec+Xi0rmEqoDQcgzesGNt4kTFEKUWsefDoICzsOUVyADQ/VTAbYaT3i8vehAP5qP0cs/U8Igxmy2UplFaXZwCXPLQPUji0bqkoCM6iyiqjFk00re3x6iXC4sAZw6lvROjWBb3Wp5wA/E4EAhO+VWLjK2opUx0zG4gLkYcJsJSXbTdFPj74UJWGWrvFrIcJfKbAcwaUaz8HIeGpCcuFwpOsoA+j29/lAKXa7EZZBILEqYVbmetBCmlRaq6kHdLO1wRxBA9Whg7U4tpiEsDlBLHV3Hw6wCn4ucsEJJI4AWD2tASS1Mij5n9W06gEnz5RrMxVfw5ZIQKqIdgPJtX516xtIfIStKbAJpvOKnLoAdSx8qx4cesZQgtRmyixbQva0Bp365hKiZQc6lvQDT93jIr4xc0qfMSTckCp93KMgOh7R2+glCkS04dQS7haqkWKUux3iACQ7kuWirtWecSoKmKVLWpGVRmIDOAWCsiWUDbM1mtpTm4UCQoJUicZiXzHKSEoUl8hVW5LM1uIinOxWJQjIqaVgpzKCt5QSQ4OuV06lje0BclbNlzQmXNMxIovKA+8pINnazMSDc2pF/CbNKcqkFS5YzDVZqSLg0KRQcGHEmF7DbQnTg4QWUnLmNHAGXnTKG0tEuD28JMvNLTMAqkEr3VGlkZKkEEOVBrGAPfelOrNkUHo2bMkGzsr4h48kpzuCopVfq/D3QB7MID97MKlGpDUo3tCgUa2BLUcAw2TZklSVZJSjlD5qJbo1SfqsAKxktSbkHgaj3e+OuCSlWHTLWqipQST/izxyhQkqJAICnPtBRci1TBn/5ScEBJmsAkJAIagcBNA9nF7E8TALeLQpClyQpwFZXFczUcda+URYXYs5ZypSSVECtyeH8wfwGMAVRCaVO6/Jydb6xfk7VKVhSMgKS7FRA1ca3HS0AT2JslGzcNMWpSTiFirF2/KhPEAlybEwt4TPOmEgFRd/P9wHtE+3do98cxCgXq9uQcUIuzRR2PiFy1sCRmBZjV/kRAPXZVCglaFhiDbgCAfi/vhY7WrInJ6k/H92gt2TxBC5pJoWDO5JDknplJ84FduVZZoJG7Y+6ABz5ajlAZwau7kcf55mBs/Z5nLGefneyQQwANt2gNqtzggdpSsj58xFpblJIFDmbRtAQT74F4jES1nwlAqcstBSB7q9TAEtrYLOGyBY0UpbEHQDKCGFaUvygZs2dh0rUtfe7ob8P2xYJzEghPRtKmsRYfaglqUZhWcv9N3Aa9iKGpiGUJpQCjKA27uqB046c+UBPNxKGYd5LB9lRzO/93iFOJI48Y6Cv/kcLY/gio6D0jmGHnz2MvuwuodRBNeAZnHQa60bqm1cOZcnDyVNmTLAIFno/UfKA53tRIXNUokgCjgOKCggdM2eVEOtMtABbMXPMgAfFoM42UpawApKbOQzmteigG9TApezSSUvmW7UtzKibMCP5gNMRsxkZkTCtqtQPo9Cz8ndoESpygXIJAvR79YZJUiaXlSSJmWpIIZIGodjlrfXygRj8WVkAZgM3iawd6mzmtOkBaRJBH9RuPVuT/wCmjIr4zBrSQVAbwChR6WFjS1o8gN1TF5gKhaWQlxROUVUQRfMotwJJaheAzpmYImTmCgQ3ebjOCSoOyiXNLqKiX1iLHTJq5v4SxlWE0JYJWQcwD2IWF1rRjAlMxUpawrMFA1KSHf8AUxpAN+D2ZKzBUuapKwN0LFLN7ZSSng37NDHj9hiaEAS1CWgvupzCgY+EbofX5vCRs3bWZJTMSFEndJd+u6ASQ0MUnG42XLz4TvwAfDlUsEUrvg19OUBfxyD3SUoCEBFZeWtakkm5zOXe4J4l683Gp7lAUpphWCmSJuRxQutTFks1zU5RG8jbOIxKHXhnmu+dAZ/7VigBbUuYBYqYsO8sIqFKlqUCrosKAq7jKecBt2hlyJqkzUzZclixSMyiWLd5QEozUO8aPoXi1L2jNmrkmUWQpIVMY51DeKRmYOCbZaXd2IYVik/eZypypsk5EgLlzj3AZiAhGRRzAAUZRtWhaAqlAJ7tCJil3o4AU5O6lnKcjGrGj0ZiHRe8UKnhUbxJq/tAfv1i3h8aSFIzIANwocdQ461hR2PjiJQVMWMpYZgHzEkuFk86aNSNTt6XnKMmcAs4epc2r5wDBLRNzgS0hZe1Fc2auYNyLiLOz8TkC5c6UtgQQR40G+u8KNAXDdospCQDLD+Ezcr8CmlqF1GzNU0gzMTipqitM2Uon2cqy/8Ak5URo54XgCHZ/tIJmLl4YyVEhWVM5QZRSdFfmGV/fzi19pqDkUQCcjE1Z6Vrw5xJsHBTVYpDCSFykmZmS5GiWLqLEu2jMXsBB7b+x1TAskuFhjamjjz+tYDjaJ0ogJUkpWSXOZ0tTip+L0pz0u7NkoBUcwUAfAF7o583eN52LRJJlKlhJRQgD3gcGaB0zFBZORJBr4R00Zvq8AwfdA75JYOhAr5E1jaRJSWypsNMqv3OnpClOxeIl7xJAFjQ/C3CLmE28uYPafgA7eQT5wDvsvEIlz5a5iF5EqdTjMfQPQfOCG09tSZk4qzkA2CgUtpqAz0hOwm0FhOVypZUwQoHMXYMdG4DmeMMf/xycgM5e8oAZEICm6qKwH5B4CPH7LM15iEgq5ihfR2uYVMbtVSJhllAll2KTvA9dMpHDnDjs+euSkpkz1ZTRSFISQdLEqaF7tDg+9XnWQtR0AsHL0FhqzQEeBwkkpK5eLEmazMETEuDeUHU602u1xfKYwqxKJaUGYsyyE5yuYpSGVoUcAKMXqDF7Z2M7qSUiWSsOwZg16kh2ejVoGo8KxnTSkhasklRoVVarnKLqPIU6XgL0/ETEKKVCVQkcBSlGZwC4dtIyAmOx6lkZZW6hIQlyCQA5qeJd/OPYAUuWVOhyVp3k1uFMT52I848weFmz1kB3d1k0at1c+V4nnJyZVCY6wlwBdA5k8HNNKRJgdpTglctCu7K/GugcENvKPh3XtUuRrANuyVqlJCUJWkcSySr9RFieR9bxexvaKdMySpZVkzfitUtcuokmvCpZibh0/C7YWlJKiZoZ3UGGgypFzUhzSgJglsczFpAmJyoFVWClOSSSwcO+r8hAHZm2EJBTJTup1Je2tnJer84CbR2gVqeahK0qovdrxBdJvTjxggiVKSfG4c5QymDkBg4uS1yIhxexpi2KSgJCgVb2UtwAPAW6QCqtChNygqYKzBy9DYlwBZnJYUNhBBWPTLWqUmamYj2VpQT3ZBuk5XEs2IGhtEO2sRh5sxPcCZkTuqJoZgJNaEskFg1y7xPKMhOHmFSJhU4QCCAAi5YFBGYqDOC+636gjwuyAN6dTMVHI+UULE0INDTSx4Rb2hLlyWpkzbyTmXvNckKHE0JvVoiwu1JkuRnSCvKlUtbqtnbu5hHtZSDdw6Q8L2GxIzlUwFZKnJJc6uSD4iTWvCAY5OIlqYSN78xmSyhVaDfC1A6cL2vE8+YJSkiatKl0Yy1iYmrtVJbqKs4iphdopS4WpKk5T+EtObokJSwBpqwGojMDt+StQRMwsrKVXFGfiLHyb94Bn2Oqekpmyl5VOAE94AVJNSkuwq1OBrSH3avbCWpBSpfdkh+7Ugg0EwsTZSSpMsONFnhHHMdLTLKTKUoCWcwQVFgTqlidP7jyvBTY+MxM9lHFJlDNlCZqqKd3IDORzJApeAu9sBIxCSuWonEIWUgpS6ZiAWTXU5ag2pfQJxXPlsk7oJamp0HnDRtnZ8qS5mYtKyWUO5QDQ6gBVH4E+QF1qbjZRWMxWQCGdIa4NQ76EGAKSMClLGYM35yVUHkSBfrbnEisSwH3eUTSyEEgc3B56RXGNSnLulSSCQpXpYMwBdr3qTBGdthKUgBxoyQQebg05efWAkROWlClqCwQCUnIU5aaEPTi9K2i5JyBGYzlgEU3wrMemrfXIDh9tTULM2WVpVUJ1oL0LA8yadTFjZUiTNlT5yZyUqkjMrD13w4BKZjjNUgBNHL8YAphNpgOmfNAAtQ5ujXAFdNNIlxPaRAdSEihqSDXrmAHuhZRtUKmJlJCJaSQCo0qSxUbhLXZj1g6jZ6xK3lqWVPS3/qHBFhS9SICDEbXMxi6QljUAdbG/m7cIGy5AmTAFKZ1ZQVqcE6BiWAc/VI12htdW7LQnu2or8z+1bwhx1tWIhKUqSVlSCC+bM7m77xLXc8ukAUxM0JVlTOQAlgBmPB/ZTU1uaxkKaMYBT4/wACMgLR8A6/OB03+n/n/wCsZGQF/D/0P8kfGGHB/wBBf6h/5R7GQFz/AKaOo/8A1EDu3n1/2x5GQCtg/Cr9J+KIMr/oTP0n/wDREZGQFbY/hxX/ANY/+cmBMvXy+IjIyA2l6xFh/EOsexkAZxfgPRPwghLsj9A+CYyMgPNqf0/8v2VCziLxkZAF5n/LDoPiYmxH9FUexkBJtD2v/r/+0yBqvCj9SfgYyMgKOA8YjoyPBM6pjyMgE3aX/MD61iMf0T1P/hGRkAIVGRkZ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34824" name="Picture 8" descr="http://psbobby.files.wordpress.com/2010/05/ad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1337" cy="607220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1225689"/>
            <a:ext cx="9144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d-ID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DIUSIR</a:t>
            </a:r>
          </a:p>
          <a:p>
            <a:pPr algn="r"/>
            <a:r>
              <a:rPr lang="id-ID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BERPELUH</a:t>
            </a:r>
          </a:p>
          <a:p>
            <a:pPr algn="r"/>
            <a:r>
              <a:rPr lang="id-ID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SAKIT BERSALIN</a:t>
            </a:r>
          </a:p>
          <a:p>
            <a:pPr algn="r"/>
            <a:r>
              <a:rPr lang="id-ID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TANAH TERKUTUK</a:t>
            </a:r>
          </a:p>
          <a:p>
            <a:pPr algn="r"/>
            <a:r>
              <a:rPr lang="id-ID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PEPERANGAN ROHANI</a:t>
            </a:r>
          </a:p>
          <a:p>
            <a:pPr algn="r"/>
            <a:r>
              <a:rPr lang="id-ID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SALING MENYALAHKAN</a:t>
            </a:r>
          </a:p>
          <a:p>
            <a:pPr algn="r"/>
            <a:r>
              <a:rPr lang="id-ID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                </a:t>
            </a:r>
            <a:r>
              <a:rPr lang="id-ID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HIDUP TANPA TUHAN </a:t>
            </a:r>
            <a:r>
              <a:rPr lang="id-ID" sz="4000" b="1" dirty="0" smtClean="0">
                <a:solidFill>
                  <a:schemeClr val="bg1"/>
                </a:solidFill>
              </a:rPr>
              <a:t>(KEJADIAN </a:t>
            </a:r>
            <a:r>
              <a:rPr lang="id-ID" sz="4000" b="1" dirty="0" smtClean="0">
                <a:solidFill>
                  <a:schemeClr val="bg1"/>
                </a:solidFill>
              </a:rPr>
              <a:t>4;6</a:t>
            </a:r>
            <a:r>
              <a:rPr lang="id-ID" sz="4000" b="1" dirty="0" smtClean="0">
                <a:solidFill>
                  <a:schemeClr val="bg1"/>
                </a:solidFill>
              </a:rPr>
              <a:t>)</a:t>
            </a:r>
          </a:p>
          <a:p>
            <a:pPr algn="r"/>
            <a:r>
              <a:rPr lang="id-ID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HATI YANG PANAS DAN MUKA MURAM</a:t>
            </a:r>
            <a:endParaRPr lang="en-US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928794" y="1571612"/>
            <a:ext cx="5357850" cy="5000660"/>
          </a:xfrm>
          <a:prstGeom prst="triangle">
            <a:avLst>
              <a:gd name="adj" fmla="val 497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072066" y="1643050"/>
            <a:ext cx="2294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TUHAN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6578" y="5214950"/>
            <a:ext cx="2155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SUAMI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58" y="5214950"/>
            <a:ext cx="1606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ISTRI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Lightning Bolt 7"/>
          <p:cNvSpPr/>
          <p:nvPr/>
        </p:nvSpPr>
        <p:spPr>
          <a:xfrm rot="20410969">
            <a:off x="2288894" y="3381596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Lightning Bolt 8"/>
          <p:cNvSpPr/>
          <p:nvPr/>
        </p:nvSpPr>
        <p:spPr>
          <a:xfrm rot="3061095">
            <a:off x="5346408" y="3318644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Lightning Bolt 9"/>
          <p:cNvSpPr/>
          <p:nvPr/>
        </p:nvSpPr>
        <p:spPr>
          <a:xfrm rot="12313633">
            <a:off x="3996111" y="4535897"/>
            <a:ext cx="1000132" cy="221457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POLA SEGITIGA </a:t>
            </a:r>
            <a:br>
              <a:rPr lang="id-ID" b="1" dirty="0" smtClean="0"/>
            </a:br>
            <a:r>
              <a:rPr lang="id-ID" b="1" dirty="0" smtClean="0"/>
              <a:t>YANG TIDAK BERJALAN</a:t>
            </a:r>
            <a:br>
              <a:rPr lang="id-ID" b="1" dirty="0" smtClean="0"/>
            </a:br>
            <a:endParaRPr lang="id-ID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3.bp.blogspot.com/-VkrSsPGLe9I/UY8WxcJmk3I/AAAAAAAAAFQ/-O6P-JrMDZc/s1600/cain_and_ab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32251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0" y="0"/>
            <a:ext cx="3857620" cy="6858000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r>
              <a:rPr lang="id-ID" sz="4000" b="1" dirty="0" smtClean="0"/>
              <a:t>ADA</a:t>
            </a:r>
          </a:p>
          <a:p>
            <a:pPr algn="r">
              <a:buNone/>
            </a:pPr>
            <a:r>
              <a:rPr lang="id-ID" sz="4000" b="1" dirty="0" smtClean="0"/>
              <a:t>EDEN</a:t>
            </a:r>
          </a:p>
          <a:p>
            <a:pPr algn="r">
              <a:buNone/>
            </a:pPr>
            <a:r>
              <a:rPr lang="id-ID" sz="4000" b="1" dirty="0" smtClean="0"/>
              <a:t>YANG </a:t>
            </a:r>
          </a:p>
          <a:p>
            <a:pPr algn="r">
              <a:buNone/>
            </a:pPr>
            <a:r>
              <a:rPr lang="id-ID" sz="4000" b="1" dirty="0" smtClean="0"/>
              <a:t>TELAH HILANG</a:t>
            </a:r>
          </a:p>
          <a:p>
            <a:pPr algn="r">
              <a:buNone/>
            </a:pPr>
            <a:r>
              <a:rPr lang="id-ID" sz="4000" b="1" dirty="0" smtClean="0"/>
              <a:t>DARI PIJAKAN</a:t>
            </a:r>
          </a:p>
          <a:p>
            <a:pPr algn="r">
              <a:buNone/>
            </a:pPr>
            <a:r>
              <a:rPr lang="id-ID" sz="4000" b="1" dirty="0" smtClean="0"/>
              <a:t>DAN  JUGA DARI </a:t>
            </a:r>
          </a:p>
          <a:p>
            <a:pPr algn="r">
              <a:buNone/>
            </a:pPr>
            <a:r>
              <a:rPr lang="id-ID" sz="4000" b="1" dirty="0" smtClean="0"/>
              <a:t>HATI MEREKA</a:t>
            </a:r>
          </a:p>
          <a:p>
            <a:pPr algn="r">
              <a:buNone/>
            </a:pPr>
            <a:r>
              <a:rPr lang="id-ID" sz="4000" b="1" dirty="0" smtClean="0"/>
              <a:t>HABEL MATI</a:t>
            </a:r>
          </a:p>
          <a:p>
            <a:pPr algn="r">
              <a:buNone/>
            </a:pPr>
            <a:r>
              <a:rPr lang="id-ID" sz="4000" b="1" dirty="0" smtClean="0"/>
              <a:t>KAIN MENGEMBARA</a:t>
            </a:r>
            <a:endParaRPr lang="id-ID" sz="40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anneelliott.com/images/bible_fami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7859408" cy="5214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286124"/>
          </a:xfrm>
        </p:spPr>
        <p:txBody>
          <a:bodyPr>
            <a:norm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ADAM DAN HAWA MEMULAI POLA BARU DALAM KELUARGA MEREKA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SAAT SET DILAHIRKAN SEBAGAI PENGGANTI DARIPADA HABEL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KEJADIAN 4:25, 5:3 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anneelliott.com/images/bible_fami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7859408" cy="5214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286124"/>
          </a:xfrm>
        </p:spPr>
        <p:txBody>
          <a:bodyPr>
            <a:norm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‘GAMBAR DAN RUPA ADAM’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KEMBALI PADA TUJUAN PENCIPTAAN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YANG MULIA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YAITU UNTUK MEMULIAKAN TUHAN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YESAYA 43:7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928794" y="1571612"/>
            <a:ext cx="5357850" cy="5000660"/>
          </a:xfrm>
          <a:prstGeom prst="triangle">
            <a:avLst>
              <a:gd name="adj" fmla="val 497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072066" y="1643050"/>
            <a:ext cx="2294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TUHAN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6578" y="5357826"/>
            <a:ext cx="2155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SUAMI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596" y="5429264"/>
            <a:ext cx="1606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ISTRI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POLA SEGITIGA </a:t>
            </a:r>
            <a:br>
              <a:rPr lang="id-ID" b="1" dirty="0" smtClean="0"/>
            </a:br>
            <a:r>
              <a:rPr lang="id-ID" b="1" dirty="0" smtClean="0"/>
              <a:t>YANG MULAI DIBANGUN</a:t>
            </a:r>
            <a:br>
              <a:rPr lang="id-ID" b="1" dirty="0" smtClean="0"/>
            </a:br>
            <a:endParaRPr lang="id-ID" b="1" dirty="0"/>
          </a:p>
        </p:txBody>
      </p:sp>
      <p:sp>
        <p:nvSpPr>
          <p:cNvPr id="11" name="Up-Down Arrow 10"/>
          <p:cNvSpPr/>
          <p:nvPr/>
        </p:nvSpPr>
        <p:spPr>
          <a:xfrm rot="1886105">
            <a:off x="3477454" y="2667645"/>
            <a:ext cx="484632" cy="333572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Up-Down Arrow 11"/>
          <p:cNvSpPr/>
          <p:nvPr/>
        </p:nvSpPr>
        <p:spPr>
          <a:xfrm rot="5400000">
            <a:off x="4497349" y="4503783"/>
            <a:ext cx="484632" cy="333572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Up-Down Arrow 12"/>
          <p:cNvSpPr/>
          <p:nvPr/>
        </p:nvSpPr>
        <p:spPr>
          <a:xfrm rot="19826439">
            <a:off x="5506135" y="2759956"/>
            <a:ext cx="484632" cy="333572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anneelliott.com/images/bible_fami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7859408" cy="5214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sz="4000" b="1" dirty="0" smtClean="0">
                <a:solidFill>
                  <a:srgbClr val="00B0F0"/>
                </a:solidFill>
              </a:rPr>
              <a:t>MENGHADIRKAN TUHAN</a:t>
            </a:r>
            <a:r>
              <a:rPr lang="id-ID" sz="4000" b="1" dirty="0" smtClean="0">
                <a:solidFill>
                  <a:srgbClr val="FFFF00"/>
                </a:solidFill>
              </a:rPr>
              <a:t/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TAKUT AKAN TUHAN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SALING MENGHARGAI, SALING MEMUJI, </a:t>
            </a:r>
            <a:r>
              <a:rPr lang="id-ID" sz="4000" b="1" dirty="0" smtClean="0">
                <a:solidFill>
                  <a:srgbClr val="FFFF00"/>
                </a:solidFill>
              </a:rPr>
              <a:t>SALING MENGAMPUNI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SALING MEMPERHATIKAN, 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TIDAK SALING MENYALAHKAN, 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SALING MEMBERI, 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SALING MENDORONG, </a:t>
            </a:r>
            <a:br>
              <a:rPr lang="id-ID" sz="4000" b="1" dirty="0" smtClean="0">
                <a:solidFill>
                  <a:srgbClr val="FFFF00"/>
                </a:solidFill>
              </a:rPr>
            </a:br>
            <a:r>
              <a:rPr lang="id-ID" sz="4000" b="1" dirty="0" smtClean="0">
                <a:solidFill>
                  <a:srgbClr val="FFFF00"/>
                </a:solidFill>
              </a:rPr>
              <a:t>TIDAK IRI DAN DENGKI</a:t>
            </a:r>
            <a:endParaRPr lang="id-ID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POLA ASUH YANG BARU INI</a:t>
            </a:r>
            <a:br>
              <a:rPr lang="id-ID" b="1" dirty="0" smtClean="0"/>
            </a:br>
            <a:r>
              <a:rPr lang="id-ID" b="1" dirty="0" smtClean="0"/>
              <a:t>ADALAH KELUARGA </a:t>
            </a:r>
            <a:br>
              <a:rPr lang="id-ID" b="1" dirty="0" smtClean="0"/>
            </a:br>
            <a:r>
              <a:rPr lang="id-ID" b="1" dirty="0" smtClean="0"/>
              <a:t>YANG SUDAH DIPULIHKAN</a:t>
            </a:r>
            <a:br>
              <a:rPr lang="id-ID" b="1" dirty="0" smtClean="0"/>
            </a:br>
            <a:r>
              <a:rPr lang="id-ID" b="1" dirty="0" smtClean="0"/>
              <a:t>DIHARGAI DAN DIPERHITUNGKAN</a:t>
            </a:r>
            <a:br>
              <a:rPr lang="id-ID" b="1" dirty="0" smtClean="0"/>
            </a:br>
            <a:r>
              <a:rPr lang="id-ID" b="1" dirty="0" smtClean="0"/>
              <a:t>OLEH TUHAN</a:t>
            </a:r>
            <a:br>
              <a:rPr lang="id-ID" b="1" dirty="0" smtClean="0"/>
            </a:br>
            <a:r>
              <a:rPr lang="id-ID" b="1" dirty="0" smtClean="0"/>
              <a:t>LIHAT DI KEJADIAN 5:1-32 </a:t>
            </a: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(</a:t>
            </a:r>
            <a:r>
              <a:rPr lang="id-ID" b="1" dirty="0" smtClean="0"/>
              <a:t>TANPA KAIN DAN HABEL)</a:t>
            </a:r>
            <a:br>
              <a:rPr lang="id-ID" b="1" dirty="0" smtClean="0"/>
            </a:br>
            <a:endParaRPr lang="id-ID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HASILNYA?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SET BERTUMBUH ‘BERBEDA’</a:t>
            </a:r>
            <a:br>
              <a:rPr lang="id-ID" b="1" dirty="0" smtClean="0"/>
            </a:br>
            <a:r>
              <a:rPr lang="id-ID" b="1" dirty="0" smtClean="0"/>
              <a:t>DAN MENJADI AYAH YANG ‘BERBEDA’</a:t>
            </a:r>
            <a:br>
              <a:rPr lang="id-ID" b="1" dirty="0" smtClean="0"/>
            </a:br>
            <a:r>
              <a:rPr lang="id-ID" b="1" dirty="0" smtClean="0"/>
              <a:t>BUAT ENOS, </a:t>
            </a:r>
            <a:br>
              <a:rPr lang="id-ID" b="1" dirty="0" smtClean="0"/>
            </a:br>
            <a:r>
              <a:rPr lang="id-ID" b="1" dirty="0" smtClean="0"/>
              <a:t>SANG PELOPOR UNTUK MENYEBUT </a:t>
            </a:r>
            <a:br>
              <a:rPr lang="id-ID" b="1" dirty="0" smtClean="0"/>
            </a:br>
            <a:r>
              <a:rPr lang="id-ID" b="1" dirty="0" smtClean="0"/>
              <a:t>NAMA TUHAN PADA ZAMANNYA</a:t>
            </a:r>
            <a:br>
              <a:rPr lang="id-ID" b="1" dirty="0" smtClean="0"/>
            </a:br>
            <a:r>
              <a:rPr lang="id-ID" b="1" dirty="0" smtClean="0"/>
              <a:t>(KEJ 4;26)</a:t>
            </a:r>
            <a:r>
              <a:rPr lang="id-ID" sz="3600" dirty="0" smtClean="0"/>
              <a:t/>
            </a:r>
            <a:br>
              <a:rPr lang="id-ID" sz="3600" dirty="0" smtClean="0"/>
            </a:br>
            <a:endParaRPr lang="id-ID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r"/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ADA KEMENANGAN MELAWAN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RENCANA KUASA GELAP KEJ 3;15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ENOS MENJADI GARIS KETURUNAN MESIAS (LUKAS 3;38)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ADAM-SET-ENOS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ADALAH 3 GENERASI POLA ALKITAB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YOEL 1:3, MAZMUR 78:5-7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SET MEWAKILI KELUARGA PULIH 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VS KAIN MEWAKILI KELUARGA HANCUR </a:t>
            </a:r>
            <a:b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id-ID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 HANYA SAMPAI 7 KETURUNAN YG DICATAT, SEMUA MUSNAH DGN AIR BAH)</a:t>
            </a:r>
            <a:endParaRPr lang="id-ID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6345936"/>
          </a:xfrm>
        </p:spPr>
        <p:txBody>
          <a:bodyPr/>
          <a:lstStyle/>
          <a:p>
            <a:r>
              <a:rPr lang="id-ID" dirty="0" smtClean="0"/>
              <a:t>MARI JADI KELUARGA YANG DIPULIHKAN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ALAMI MUJIZAT DI KANA</a:t>
            </a:r>
            <a:br>
              <a:rPr lang="id-ID" dirty="0" smtClean="0"/>
            </a:br>
            <a:r>
              <a:rPr lang="id-ID" dirty="0" smtClean="0"/>
              <a:t>YANG DI GALILEA...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UNTUK BISA JADI ALAT</a:t>
            </a:r>
            <a:br>
              <a:rPr lang="id-ID" dirty="0" smtClean="0"/>
            </a:br>
            <a:r>
              <a:rPr lang="id-ID" dirty="0" smtClean="0"/>
              <a:t>MEMULIHKAN BANYAK KELUARGA</a:t>
            </a:r>
            <a:br>
              <a:rPr lang="id-ID" dirty="0" smtClean="0"/>
            </a:br>
            <a:r>
              <a:rPr lang="id-ID" dirty="0" smtClean="0"/>
              <a:t>LAINNYA...AMIN !!</a:t>
            </a:r>
            <a:endParaRPr lang="id-ID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287</Words>
  <Application>Microsoft Office PowerPoint</Application>
  <PresentationFormat>On-screen Show (4:3)</PresentationFormat>
  <Paragraphs>123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Metro</vt:lpstr>
      <vt:lpstr>DIPULIHKAN  UNTUK  MEMULIHKAN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 POLA SEGITIGA  YANG TIDAK BERJALAN </vt:lpstr>
      <vt:lpstr>Slide 23</vt:lpstr>
      <vt:lpstr> POLA SEGITIGA  YANG TIDAK BERJALAN </vt:lpstr>
      <vt:lpstr>Slide 25</vt:lpstr>
      <vt:lpstr>ADAM DAN HAWA MEMULAI POLA BARU DALAM KELUARGA MEREKA SAAT SET DILAHIRKAN SEBAGAI PENGGANTI DARIPADA HABEL KEJADIAN 4:25, 5:3 </vt:lpstr>
      <vt:lpstr>‘GAMBAR DAN RUPA ADAM’ KEMBALI PADA TUJUAN PENCIPTAAN YANG MULIA YAITU UNTUK MEMULIAKAN TUHAN YESAYA 43:7</vt:lpstr>
      <vt:lpstr> POLA SEGITIGA  YANG MULAI DIBANGUN </vt:lpstr>
      <vt:lpstr>MENGHADIRKAN TUHAN TAKUT AKAN TUHAN SALING MENGHARGAI, SALING MEMUJI, SALING MENGAMPUNI SALING MEMPERHATIKAN,  TIDAK SALING MENYALAHKAN,  SALING MEMBERI,  SALING MENDORONG,  TIDAK IRI DAN DENGKI</vt:lpstr>
      <vt:lpstr> POLA ASUH YANG BARU INI ADALAH KELUARGA  YANG SUDAH DIPULIHKAN DIHARGAI DAN DIPERHITUNGKAN OLEH TUHAN LIHAT DI KEJADIAN 5:1-32  (TANPA KAIN DAN HABEL) </vt:lpstr>
      <vt:lpstr>HASILNYA?  SET BERTUMBUH ‘BERBEDA’ DAN MENJADI AYAH YANG ‘BERBEDA’ BUAT ENOS,  SANG PELOPOR UNTUK MENYEBUT  NAMA TUHAN PADA ZAMANNYA (KEJ 4;26) </vt:lpstr>
      <vt:lpstr>ADA KEMENANGAN MELAWAN RENCANA KUASA GELAP KEJ 3;15 ENOS MENJADI GARIS KETURUNAN MESIAS (LUKAS 3;38) ADAM-SET-ENOS ADALAH 3 GENERASI POLA ALKITAB YOEL 1:3, MAZMUR 78:5-7 SET MEWAKILI KELUARGA PULIH  VS KAIN MEWAKILI KELUARGA HANCUR  ( HANYA SAMPAI 7 KETURUNAN YG DICATAT, SEMUA MUSNAH DGN AIR BAH)</vt:lpstr>
      <vt:lpstr>MARI JADI KELUARGA YANG DIPULIHKAN  ALAMI MUJIZAT DI KANA YANG DI GALILEA...  UNTUK BISA JADI ALAT MEMULIHKAN BANYAK KELUARGA LAINNYA...AMIN 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DIPULIHKAN  UNTUK  MEMULIHKAN</dc:title>
  <dc:creator>user_</dc:creator>
  <cp:lastModifiedBy>user_</cp:lastModifiedBy>
  <cp:revision>13</cp:revision>
  <dcterms:created xsi:type="dcterms:W3CDTF">2014-08-20T07:54:56Z</dcterms:created>
  <dcterms:modified xsi:type="dcterms:W3CDTF">2014-08-20T23:26:34Z</dcterms:modified>
</cp:coreProperties>
</file>