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7" r:id="rId2"/>
    <p:sldMasterId id="2147483699" r:id="rId3"/>
    <p:sldMasterId id="2147483729" r:id="rId4"/>
    <p:sldMasterId id="2147483746" r:id="rId5"/>
    <p:sldMasterId id="2147483764" r:id="rId6"/>
    <p:sldMasterId id="2147483782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7" r:id="rId29"/>
    <p:sldId id="288" r:id="rId30"/>
    <p:sldId id="289" r:id="rId31"/>
    <p:sldId id="290" r:id="rId32"/>
    <p:sldId id="292" r:id="rId33"/>
    <p:sldId id="293" r:id="rId34"/>
    <p:sldId id="294" r:id="rId35"/>
    <p:sldId id="291" r:id="rId36"/>
    <p:sldId id="295" r:id="rId37"/>
    <p:sldId id="302" r:id="rId38"/>
    <p:sldId id="303" r:id="rId39"/>
    <p:sldId id="296" r:id="rId40"/>
    <p:sldId id="298" r:id="rId41"/>
    <p:sldId id="299" r:id="rId42"/>
    <p:sldId id="300" r:id="rId43"/>
    <p:sldId id="286" r:id="rId44"/>
    <p:sldId id="304" r:id="rId45"/>
    <p:sldId id="305" r:id="rId46"/>
    <p:sldId id="306" r:id="rId47"/>
    <p:sldId id="307" r:id="rId48"/>
    <p:sldId id="308" r:id="rId49"/>
    <p:sldId id="285" r:id="rId50"/>
    <p:sldId id="309" r:id="rId51"/>
    <p:sldId id="310" r:id="rId52"/>
    <p:sldId id="311" r:id="rId53"/>
    <p:sldId id="312" r:id="rId54"/>
    <p:sldId id="284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42" r:id="rId75"/>
    <p:sldId id="341" r:id="rId76"/>
    <p:sldId id="340" r:id="rId77"/>
    <p:sldId id="339" r:id="rId78"/>
    <p:sldId id="338" r:id="rId79"/>
    <p:sldId id="337" r:id="rId80"/>
    <p:sldId id="336" r:id="rId81"/>
    <p:sldId id="333" r:id="rId82"/>
    <p:sldId id="334" r:id="rId83"/>
    <p:sldId id="335" r:id="rId84"/>
    <p:sldId id="343" r:id="rId85"/>
    <p:sldId id="324" r:id="rId86"/>
    <p:sldId id="353" r:id="rId87"/>
    <p:sldId id="352" r:id="rId88"/>
    <p:sldId id="351" r:id="rId89"/>
    <p:sldId id="350" r:id="rId90"/>
    <p:sldId id="349" r:id="rId91"/>
    <p:sldId id="348" r:id="rId92"/>
    <p:sldId id="347" r:id="rId93"/>
    <p:sldId id="346" r:id="rId94"/>
    <p:sldId id="345" r:id="rId95"/>
    <p:sldId id="344" r:id="rId96"/>
    <p:sldId id="354" r:id="rId97"/>
    <p:sldId id="355" r:id="rId98"/>
    <p:sldId id="356" r:id="rId99"/>
    <p:sldId id="357" r:id="rId100"/>
    <p:sldId id="358" r:id="rId101"/>
    <p:sldId id="267" r:id="rId102"/>
    <p:sldId id="366" r:id="rId103"/>
    <p:sldId id="268" r:id="rId104"/>
    <p:sldId id="359" r:id="rId105"/>
    <p:sldId id="360" r:id="rId106"/>
    <p:sldId id="364" r:id="rId107"/>
    <p:sldId id="363" r:id="rId108"/>
    <p:sldId id="362" r:id="rId109"/>
    <p:sldId id="361" r:id="rId110"/>
    <p:sldId id="372" r:id="rId111"/>
    <p:sldId id="367" r:id="rId112"/>
    <p:sldId id="373" r:id="rId113"/>
    <p:sldId id="368" r:id="rId114"/>
    <p:sldId id="369" r:id="rId115"/>
    <p:sldId id="370" r:id="rId116"/>
    <p:sldId id="374" r:id="rId117"/>
    <p:sldId id="375" r:id="rId118"/>
    <p:sldId id="376" r:id="rId119"/>
    <p:sldId id="377" r:id="rId120"/>
    <p:sldId id="378" r:id="rId121"/>
    <p:sldId id="388" r:id="rId122"/>
    <p:sldId id="379" r:id="rId123"/>
    <p:sldId id="386" r:id="rId124"/>
    <p:sldId id="385" r:id="rId125"/>
    <p:sldId id="384" r:id="rId126"/>
    <p:sldId id="383" r:id="rId127"/>
    <p:sldId id="380" r:id="rId128"/>
    <p:sldId id="381" r:id="rId129"/>
    <p:sldId id="407" r:id="rId130"/>
    <p:sldId id="406" r:id="rId131"/>
    <p:sldId id="405" r:id="rId132"/>
    <p:sldId id="404" r:id="rId133"/>
    <p:sldId id="402" r:id="rId134"/>
    <p:sldId id="401" r:id="rId135"/>
    <p:sldId id="400" r:id="rId136"/>
    <p:sldId id="399" r:id="rId137"/>
    <p:sldId id="398" r:id="rId138"/>
    <p:sldId id="397" r:id="rId139"/>
    <p:sldId id="396" r:id="rId140"/>
    <p:sldId id="269" r:id="rId1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18" Type="http://schemas.openxmlformats.org/officeDocument/2006/relationships/slide" Target="slides/slide111.xml"/><Relationship Id="rId134" Type="http://schemas.openxmlformats.org/officeDocument/2006/relationships/slide" Target="slides/slide127.xml"/><Relationship Id="rId139" Type="http://schemas.openxmlformats.org/officeDocument/2006/relationships/slide" Target="slides/slide13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98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22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18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32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645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2664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27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591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35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205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40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412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666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5338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37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0266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89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508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024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552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5929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576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8053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645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64096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773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628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062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092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122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602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463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137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672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199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262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293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50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1407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2716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59207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2516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5112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0166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382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9917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886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55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136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338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900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75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170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050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1990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232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305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38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778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561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964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7141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351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254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461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1795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2713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369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1588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04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0164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29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1321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6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7913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9516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178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0053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0335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866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893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1058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412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502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332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629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8750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79231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13497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9193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14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92435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3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3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835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7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4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2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4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jpe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752" y="0"/>
            <a:ext cx="9448800" cy="1146220"/>
          </a:xfrm>
        </p:spPr>
        <p:txBody>
          <a:bodyPr/>
          <a:lstStyle/>
          <a:p>
            <a:pPr algn="ctr"/>
            <a:r>
              <a:rPr lang="id-ID" dirty="0" smtClean="0"/>
              <a:t>Doa syafaat ayub</a:t>
            </a:r>
            <a:endParaRPr lang="id-ID" dirty="0"/>
          </a:p>
        </p:txBody>
      </p:sp>
      <p:pic>
        <p:nvPicPr>
          <p:cNvPr id="4" name="Picture 2" descr="Hasil gambar untuk THE STORY BIBLE OF J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451" y="1259714"/>
            <a:ext cx="9541098" cy="536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93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03867"/>
          </a:xfrm>
        </p:spPr>
        <p:txBody>
          <a:bodyPr/>
          <a:lstStyle/>
          <a:p>
            <a:pPr algn="ctr"/>
            <a:r>
              <a:rPr lang="id-ID" b="1" dirty="0" smtClean="0"/>
              <a:t>BABAK 1 KEHIDUPAN </a:t>
            </a:r>
            <a:r>
              <a:rPr lang="id-ID" b="1" dirty="0" smtClean="0"/>
              <a:t>AYUB YANG SALEH</a:t>
            </a:r>
            <a:endParaRPr lang="id-ID" b="1" dirty="0"/>
          </a:p>
        </p:txBody>
      </p:sp>
      <p:pic>
        <p:nvPicPr>
          <p:cNvPr id="2050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3518" y="954100"/>
            <a:ext cx="7624964" cy="571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11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BABAK 2 KEHIDUPAN AYUB SAAT PENDERITAAN DATANG</a:t>
            </a:r>
            <a:endParaRPr lang="id-ID" sz="4000" b="1" dirty="0"/>
          </a:p>
        </p:txBody>
      </p:sp>
      <p:pic>
        <p:nvPicPr>
          <p:cNvPr id="1028" name="Picture 4" descr="Hasil gambar untuk BIBLE STORY OF J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24" y="941008"/>
            <a:ext cx="10242953" cy="575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93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0421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BABAK 3 KEHIDUPAN AYUB SAAT SAKIT DAN SAHABATNYA DATANG</a:t>
            </a:r>
            <a:endParaRPr lang="id-ID" sz="3600" b="1" dirty="0"/>
          </a:p>
        </p:txBody>
      </p:sp>
      <p:pic>
        <p:nvPicPr>
          <p:cNvPr id="2050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16" y="1050421"/>
            <a:ext cx="9955369" cy="55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411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21612"/>
          </a:xfrm>
        </p:spPr>
        <p:txBody>
          <a:bodyPr/>
          <a:lstStyle/>
          <a:p>
            <a:pPr algn="ctr"/>
            <a:r>
              <a:rPr lang="id-ID" b="1" dirty="0" smtClean="0"/>
              <a:t>BABAK 4 KEHIDUPAN AYUB SAAT TUHAN BERBICARA</a:t>
            </a:r>
            <a:endParaRPr lang="id-ID" b="1" dirty="0"/>
          </a:p>
        </p:txBody>
      </p:sp>
      <p:pic>
        <p:nvPicPr>
          <p:cNvPr id="3078" name="Picture 6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37" y="748817"/>
            <a:ext cx="8152327" cy="61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53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2740"/>
          </a:xfrm>
        </p:spPr>
        <p:txBody>
          <a:bodyPr/>
          <a:lstStyle/>
          <a:p>
            <a:pPr algn="ctr"/>
            <a:r>
              <a:rPr lang="id-ID" b="1" dirty="0" smtClean="0"/>
              <a:t>BABAK 5 KEHIDUPAN AYUB SAAT DIPULIHKAN</a:t>
            </a:r>
            <a:endParaRPr lang="id-ID" b="1" dirty="0"/>
          </a:p>
        </p:txBody>
      </p:sp>
      <p:pic>
        <p:nvPicPr>
          <p:cNvPr id="4098" name="Picture 2" descr="Hasil gambar untuk BIBLE STORY OF JOB AND HIS DAUGHT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962740"/>
            <a:ext cx="11522299" cy="576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206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5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DI BABAK KE 2 AYUB TIDAK BERBUAT DOSA </a:t>
            </a:r>
            <a:br>
              <a:rPr lang="id-ID" b="1" dirty="0" smtClean="0"/>
            </a:br>
            <a:r>
              <a:rPr lang="id-ID" b="1" dirty="0" smtClean="0"/>
              <a:t>DAN TIDAK MENUDUH ALLAH BERBUAT </a:t>
            </a:r>
            <a:br>
              <a:rPr lang="id-ID" b="1" dirty="0" smtClean="0"/>
            </a:br>
            <a:r>
              <a:rPr lang="id-ID" b="1" dirty="0" smtClean="0"/>
              <a:t>YANG KURANG PATUT</a:t>
            </a:r>
            <a:endParaRPr lang="id-ID" b="1" dirty="0"/>
          </a:p>
        </p:txBody>
      </p:sp>
      <p:pic>
        <p:nvPicPr>
          <p:cNvPr id="4" name="Picture 4" descr="Hasil gambar untuk BIBLE STORY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393" y="1825625"/>
            <a:ext cx="8649215" cy="485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3113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TETAPI DI BABAK KE 3 </a:t>
            </a:r>
            <a:br>
              <a:rPr lang="id-ID" b="1" dirty="0" smtClean="0"/>
            </a:br>
            <a:r>
              <a:rPr lang="id-ID" b="1" dirty="0" smtClean="0"/>
              <a:t>AYUB MENGALAMI PERUBAHAN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96" y="1325562"/>
            <a:ext cx="9504609" cy="534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080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285339" cy="1325563"/>
          </a:xfrm>
        </p:spPr>
        <p:txBody>
          <a:bodyPr/>
          <a:lstStyle/>
          <a:p>
            <a:pPr algn="ctr"/>
            <a:r>
              <a:rPr lang="id-ID" b="1" dirty="0" smtClean="0"/>
              <a:t>ELIFAS, BILDAD DAN ZOFAR</a:t>
            </a:r>
            <a:endParaRPr lang="id-ID" b="1" dirty="0"/>
          </a:p>
        </p:txBody>
      </p:sp>
      <p:pic>
        <p:nvPicPr>
          <p:cNvPr id="5122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6662"/>
            <a:ext cx="435617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339" y="0"/>
            <a:ext cx="3906661" cy="390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804" y="1325563"/>
            <a:ext cx="4309910" cy="43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4561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MEREKA MENGHAKIMI AYUB</a:t>
            </a:r>
            <a:br>
              <a:rPr lang="id-ID" sz="4000" b="1" dirty="0" smtClean="0"/>
            </a:br>
            <a:r>
              <a:rPr lang="id-ID" sz="4000" b="1" dirty="0" smtClean="0"/>
              <a:t>AYUB PASTILAH SEDANG MENDAPATKAN HUKUMAN TUHAN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2951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TUDUHAN ELIFAS; AYUB </a:t>
            </a:r>
            <a:r>
              <a:rPr lang="id-ID" sz="3600" b="1" dirty="0"/>
              <a:t>BERSALAH (4:7)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57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HIDUP TIDAK JUJUR ( 4:7)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262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MEMBAJAK KEJAHATAN DAN MENABUR KESUSAHAN </a:t>
            </a:r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id-ID" sz="3600" b="1" dirty="0" smtClean="0"/>
              <a:t>JADI </a:t>
            </a:r>
            <a:r>
              <a:rPr lang="id-ID" sz="3600" b="1" dirty="0"/>
              <a:t>SEKARANG </a:t>
            </a:r>
            <a:r>
              <a:rPr lang="id-ID" sz="3600" b="1" dirty="0" smtClean="0"/>
              <a:t>MENUAINYA </a:t>
            </a:r>
            <a:r>
              <a:rPr lang="id-ID" sz="3600" b="1" dirty="0"/>
              <a:t>(4:8)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032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ANGKUH ( 22: 29)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56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 fontScale="90000"/>
          </a:bodyPr>
          <a:lstStyle/>
          <a:p>
            <a:r>
              <a:rPr lang="id-ID" sz="3600" b="1" dirty="0"/>
              <a:t>AYUB SAKIT HATI ( 5:1-7)  DAN IRI HATI( 5:1-7), OLEH KARENA ITU ANAK ANAKNYA  TIDAK TERTOLONG ( 5:1-7) MENGALAMI PERAMPASAN ( 5:8)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6893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BERSALAH (4:7)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127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KESUSAHAN YANG DIALAMI KARENA SALAHNYA SENDIRI ( 5:7)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931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SEDANG DITEGUR OLEH TUHAN ( 5:17)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601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HIDUP FASIK   (15:20)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413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AYUB </a:t>
            </a:r>
            <a:r>
              <a:rPr lang="id-ID" sz="3600" b="1" dirty="0"/>
              <a:t>LALIM 15:20)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8955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KEJAHATAN AYUB BESAR </a:t>
            </a:r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id-ID" sz="3600" b="1" dirty="0" smtClean="0"/>
              <a:t>KESALALAHAN </a:t>
            </a:r>
            <a:r>
              <a:rPr lang="id-ID" sz="3600" b="1" dirty="0"/>
              <a:t>AYUB TAK BERKESUDAHAN ( 22:5)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463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MENERIMA GADAI DENGAN SEWENANG WENANG ( 22:6)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7157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MERAMPAS PAKAIAN ORANG ORANG YANG MELARAT ( 22:6)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1894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ORANG KEHAUSAN TIDAK DIBERI MINUM </a:t>
            </a:r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id-ID" sz="3600" b="1" dirty="0" smtClean="0"/>
              <a:t>DAN </a:t>
            </a:r>
            <a:r>
              <a:rPr lang="id-ID" sz="3600" b="1" dirty="0"/>
              <a:t>ORANG KELAPARAN TIDAK DIBERI MAKAN ( PELIT) 22:7</a:t>
            </a:r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31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MEMBEDA-BEDAKAN PERLAKUKAN </a:t>
            </a:r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id-ID" sz="3600" b="1" dirty="0" smtClean="0"/>
              <a:t>TERHADAP </a:t>
            </a:r>
            <a:r>
              <a:rPr lang="id-ID" sz="3600" b="1" dirty="0"/>
              <a:t>ORANG MISKIN DAN KAYA 22:7-8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65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TIDAK PUNYA BELAS KASIHAN PADA ORANG MISKIN 22:9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82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MENGIKUTI JALAN ORANG ORANG JAHAT 22:15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661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KECURANGAN PADA KEMAH 22:23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4481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0462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MEMBERHALAKAN KEKAYAAN MELEBIHI TUHAN ( 22: 24-25)</a:t>
            </a:r>
            <a:endParaRPr lang="id-ID" sz="4000" b="1" dirty="0"/>
          </a:p>
        </p:txBody>
      </p:sp>
      <p:pic>
        <p:nvPicPr>
          <p:cNvPr id="9218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027134"/>
            <a:ext cx="8508642" cy="58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13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3200" b="1" dirty="0" smtClean="0"/>
              <a:t>TUDUHAN BILDAD; </a:t>
            </a:r>
            <a:r>
              <a:rPr lang="id-ID" sz="3200" b="1" dirty="0"/>
              <a:t>ANAK ANAK AYUB 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200" b="1" dirty="0" smtClean="0"/>
              <a:t>TELAH </a:t>
            </a:r>
            <a:r>
              <a:rPr lang="id-ID" sz="3200" b="1" dirty="0"/>
              <a:t>BERBUAT DOSA 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200" b="1" dirty="0" smtClean="0"/>
              <a:t>( </a:t>
            </a:r>
            <a:r>
              <a:rPr lang="id-ID" sz="3200" b="1" dirty="0"/>
              <a:t>8:4)</a:t>
            </a:r>
            <a:endParaRPr lang="id-ID" sz="32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54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4800" b="1" dirty="0" smtClean="0"/>
              <a:t>AYUB</a:t>
            </a:r>
            <a:br>
              <a:rPr lang="id-ID" sz="4800" b="1" dirty="0" smtClean="0"/>
            </a:br>
            <a:r>
              <a:rPr lang="id-ID" sz="4800" b="1" dirty="0"/>
              <a:t>TIDAK BERSIH </a:t>
            </a:r>
            <a:r>
              <a:rPr lang="id-ID" sz="4800" b="1" dirty="0" smtClean="0"/>
              <a:t/>
            </a:r>
            <a:br>
              <a:rPr lang="id-ID" sz="4800" b="1" dirty="0" smtClean="0"/>
            </a:br>
            <a:r>
              <a:rPr lang="id-ID" sz="4800" b="1" dirty="0" smtClean="0"/>
              <a:t>( </a:t>
            </a:r>
            <a:r>
              <a:rPr lang="id-ID" sz="4800" b="1" dirty="0"/>
              <a:t>8:6)</a:t>
            </a:r>
            <a:endParaRPr lang="id-ID" sz="48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205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4800" b="1" dirty="0" smtClean="0"/>
              <a:t>AYUB</a:t>
            </a:r>
            <a:br>
              <a:rPr lang="id-ID" sz="4800" b="1" dirty="0" smtClean="0"/>
            </a:br>
            <a:r>
              <a:rPr lang="id-ID" sz="4800" b="1" dirty="0" smtClean="0"/>
              <a:t>TIDAK </a:t>
            </a:r>
            <a:r>
              <a:rPr lang="id-ID" sz="4800" b="1" dirty="0"/>
              <a:t>JUJUR </a:t>
            </a:r>
            <a:r>
              <a:rPr lang="id-ID" sz="4800" b="1" dirty="0" smtClean="0"/>
              <a:t/>
            </a:r>
            <a:br>
              <a:rPr lang="id-ID" sz="4800" b="1" dirty="0" smtClean="0"/>
            </a:br>
            <a:r>
              <a:rPr lang="id-ID" sz="4800" b="1" dirty="0" smtClean="0"/>
              <a:t>(8:6</a:t>
            </a:r>
            <a:r>
              <a:rPr lang="id-ID" sz="4800" b="1" dirty="0"/>
              <a:t>)</a:t>
            </a:r>
            <a:endParaRPr lang="id-ID" sz="48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3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3528810" cy="684635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NENEK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MOYANG </a:t>
            </a:r>
            <a:br>
              <a:rPr lang="id-ID" sz="4000" b="1" dirty="0" smtClean="0"/>
            </a:br>
            <a:r>
              <a:rPr lang="id-ID" sz="4000" b="1" dirty="0" smtClean="0"/>
              <a:t>AYUB 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TIDAK </a:t>
            </a:r>
            <a:r>
              <a:rPr lang="id-ID" sz="4000" b="1" dirty="0"/>
              <a:t>MENGAJARKAN YANG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BENAR </a:t>
            </a:r>
            <a:br>
              <a:rPr lang="id-ID" sz="4000" b="1" dirty="0" smtClean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( </a:t>
            </a:r>
            <a:r>
              <a:rPr lang="id-ID" sz="4000" b="1" dirty="0"/>
              <a:t>8: 8-12)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76436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/>
              <a:t>AYUB BERBUAT JAHAT </a:t>
            </a:r>
            <a:r>
              <a:rPr lang="id-ID" sz="3600" b="1" dirty="0" smtClean="0"/>
              <a:t/>
            </a:r>
            <a:br>
              <a:rPr lang="id-ID" sz="3600" b="1" dirty="0" smtClean="0"/>
            </a:br>
            <a:r>
              <a:rPr lang="id-ID" sz="3600" b="1" dirty="0" smtClean="0"/>
              <a:t>(8:20</a:t>
            </a:r>
            <a:r>
              <a:rPr lang="id-ID" sz="3600" b="1" dirty="0"/>
              <a:t>)</a:t>
            </a:r>
            <a:endParaRPr lang="id-ID" sz="36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457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/>
              <a:t>AYUB HIDUP FASIK </a:t>
            </a:r>
            <a:r>
              <a:rPr lang="id-ID" sz="5400" b="1" dirty="0" smtClean="0"/>
              <a:t/>
            </a:r>
            <a:br>
              <a:rPr lang="id-ID" sz="5400" b="1" dirty="0" smtClean="0"/>
            </a:br>
            <a:r>
              <a:rPr lang="id-ID" sz="5400" b="1" dirty="0" smtClean="0"/>
              <a:t>(18:5</a:t>
            </a:r>
            <a:r>
              <a:rPr lang="id-ID" sz="5400" b="1" dirty="0"/>
              <a:t>)</a:t>
            </a:r>
            <a:endParaRPr lang="id-ID" sz="54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700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009103" cy="6846353"/>
          </a:xfrm>
        </p:spPr>
        <p:txBody>
          <a:bodyPr>
            <a:normAutofit/>
          </a:bodyPr>
          <a:lstStyle/>
          <a:p>
            <a:pPr algn="ctr"/>
            <a:r>
              <a:rPr lang="id-ID" sz="2800" b="1" dirty="0" smtClean="0"/>
              <a:t>AYUB</a:t>
            </a:r>
            <a:br>
              <a:rPr lang="id-ID" sz="2800" b="1" dirty="0" smtClean="0"/>
            </a:br>
            <a:r>
              <a:rPr lang="id-ID" sz="2800" b="1" dirty="0" smtClean="0"/>
              <a:t> MELUPAKAN</a:t>
            </a:r>
            <a:br>
              <a:rPr lang="id-ID" sz="2800" b="1" dirty="0" smtClean="0"/>
            </a:br>
            <a:r>
              <a:rPr lang="id-ID" sz="2800" b="1" dirty="0"/>
              <a:t/>
            </a:r>
            <a:br>
              <a:rPr lang="id-ID" sz="2800" b="1" dirty="0"/>
            </a:br>
            <a:r>
              <a:rPr lang="id-ID" sz="2800" b="1" dirty="0" smtClean="0"/>
              <a:t>ALLAH </a:t>
            </a:r>
            <a:br>
              <a:rPr lang="id-ID" sz="2800" b="1" dirty="0" smtClean="0"/>
            </a:br>
            <a:r>
              <a:rPr lang="id-ID" sz="2800" b="1" dirty="0" smtClean="0"/>
              <a:t/>
            </a:r>
            <a:br>
              <a:rPr lang="id-ID" sz="2800" b="1" dirty="0" smtClean="0"/>
            </a:br>
            <a:r>
              <a:rPr lang="id-ID" sz="2800" b="1" dirty="0" smtClean="0"/>
              <a:t>(8:13</a:t>
            </a:r>
            <a:r>
              <a:rPr lang="id-ID" sz="2800" b="1" dirty="0"/>
              <a:t>)</a:t>
            </a:r>
            <a:endParaRPr lang="id-ID" sz="2800" b="1" dirty="0"/>
          </a:p>
        </p:txBody>
      </p:sp>
      <p:pic>
        <p:nvPicPr>
          <p:cNvPr id="10244" name="Picture 4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04" y="0"/>
            <a:ext cx="10182896" cy="687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02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TUDUHAN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ZOFAR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KEPADA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AYUB;</a:t>
            </a:r>
          </a:p>
          <a:p>
            <a:pPr algn="ctr"/>
            <a:r>
              <a:rPr lang="id-ID" sz="4000" b="1" dirty="0"/>
              <a:t>AYUB PENIPU DAN PENJAHAT </a:t>
            </a:r>
            <a:r>
              <a:rPr lang="id-ID" sz="4000" b="1" dirty="0" smtClean="0"/>
              <a:t>(11:11</a:t>
            </a:r>
            <a:r>
              <a:rPr lang="id-ID" sz="4000" b="1" dirty="0"/>
              <a:t>) 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2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/>
              <a:t>AYUB ADALAH ORANG FASIK </a:t>
            </a:r>
            <a:endParaRPr lang="id-ID" sz="4000" b="1" dirty="0" smtClean="0"/>
          </a:p>
          <a:p>
            <a:pPr algn="ctr"/>
            <a:r>
              <a:rPr lang="id-ID" sz="4000" b="1" dirty="0" smtClean="0"/>
              <a:t>DAN </a:t>
            </a:r>
            <a:r>
              <a:rPr lang="id-ID" sz="4000" b="1" dirty="0"/>
              <a:t>ORANG DURHAKA (20:5) </a:t>
            </a:r>
          </a:p>
        </p:txBody>
      </p:sp>
    </p:spTree>
    <p:extLst>
      <p:ext uri="{BB962C8B-B14F-4D97-AF65-F5344CB8AC3E}">
        <p14:creationId xmlns:p14="http://schemas.microsoft.com/office/powerpoint/2010/main" val="250808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AYUB</a:t>
            </a:r>
          </a:p>
          <a:p>
            <a:pPr algn="ctr"/>
            <a:r>
              <a:rPr lang="id-ID" sz="4000" b="1" dirty="0"/>
              <a:t>HIDUP CURANG </a:t>
            </a:r>
            <a:endParaRPr lang="id-ID" sz="4000" b="1" dirty="0" smtClean="0"/>
          </a:p>
          <a:p>
            <a:pPr algn="ctr"/>
            <a:r>
              <a:rPr lang="id-ID" sz="4000" b="1" dirty="0" smtClean="0"/>
              <a:t>(11:14</a:t>
            </a:r>
            <a:r>
              <a:rPr lang="id-ID" sz="4000" b="1" dirty="0"/>
              <a:t>) 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9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/>
              <a:t>AYUB </a:t>
            </a:r>
            <a:r>
              <a:rPr lang="id-ID" sz="4000" b="1" dirty="0"/>
              <a:t>HIDUP FASIK </a:t>
            </a:r>
            <a:endParaRPr lang="id-ID" sz="4000" b="1" dirty="0" smtClean="0"/>
          </a:p>
          <a:p>
            <a:pPr algn="ctr"/>
            <a:r>
              <a:rPr lang="id-ID" sz="4000" b="1" dirty="0" smtClean="0"/>
              <a:t>(11:20</a:t>
            </a:r>
            <a:r>
              <a:rPr lang="id-ID" sz="4000" b="1" dirty="0"/>
              <a:t>)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6492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/>
              <a:t>AYUB </a:t>
            </a:r>
            <a:r>
              <a:rPr lang="id-ID" sz="4000" b="1" dirty="0"/>
              <a:t>ANGKUH </a:t>
            </a:r>
            <a:endParaRPr lang="id-ID" sz="4000" b="1" dirty="0" smtClean="0"/>
          </a:p>
          <a:p>
            <a:pPr algn="ctr"/>
            <a:r>
              <a:rPr lang="id-ID" sz="4000" b="1" dirty="0" smtClean="0"/>
              <a:t>(20:6</a:t>
            </a:r>
            <a:r>
              <a:rPr lang="id-ID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74472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ELIFAS BILDAD ZOFAR THE JOB'S FRIEN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62186" cy="6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62186" y="0"/>
            <a:ext cx="242981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/>
              <a:t>AYUB </a:t>
            </a:r>
            <a:r>
              <a:rPr lang="id-ID" sz="4000" b="1" dirty="0"/>
              <a:t>FASIK </a:t>
            </a:r>
            <a:endParaRPr lang="id-ID" sz="4000" b="1" dirty="0" smtClean="0"/>
          </a:p>
          <a:p>
            <a:pPr algn="ctr"/>
            <a:r>
              <a:rPr lang="id-ID" sz="4000" b="1" dirty="0" smtClean="0"/>
              <a:t>(20:29</a:t>
            </a:r>
            <a:r>
              <a:rPr lang="id-ID" sz="4000" b="1" dirty="0"/>
              <a:t>)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30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id-ID" sz="4400" b="1" dirty="0" smtClean="0"/>
              <a:t>PADAHAL INILAH GAYA HIDUP AYUB </a:t>
            </a:r>
            <a:br>
              <a:rPr lang="id-ID" sz="4400" b="1" dirty="0" smtClean="0"/>
            </a:br>
            <a:r>
              <a:rPr lang="id-ID" sz="4400" b="1" dirty="0" smtClean="0"/>
              <a:t/>
            </a:r>
            <a:br>
              <a:rPr lang="id-ID" sz="4400" b="1" dirty="0" smtClean="0"/>
            </a:br>
            <a:r>
              <a:rPr lang="id-ID" sz="4400" b="1" dirty="0" smtClean="0"/>
              <a:t>PADA BABAK PERTAMA HIDUPNYA</a:t>
            </a:r>
            <a:br>
              <a:rPr lang="id-ID" sz="4400" b="1" dirty="0" smtClean="0"/>
            </a:br>
            <a:r>
              <a:rPr lang="id-ID" sz="4400" b="1" dirty="0" smtClean="0"/>
              <a:t/>
            </a:r>
            <a:br>
              <a:rPr lang="id-ID" sz="4400" b="1" dirty="0" smtClean="0"/>
            </a:br>
            <a:r>
              <a:rPr lang="id-ID" sz="4400" b="1" dirty="0" smtClean="0"/>
              <a:t>YANG DITULIS OLEH PENULIS KITAB AYUB,</a:t>
            </a:r>
            <a:br>
              <a:rPr lang="id-ID" sz="4400" b="1" dirty="0" smtClean="0"/>
            </a:br>
            <a:r>
              <a:rPr lang="id-ID" sz="4400" b="1" dirty="0" smtClean="0"/>
              <a:t> </a:t>
            </a:r>
            <a:br>
              <a:rPr lang="id-ID" sz="4400" b="1" dirty="0" smtClean="0"/>
            </a:br>
            <a:r>
              <a:rPr lang="id-ID" sz="4400" b="1" dirty="0" smtClean="0"/>
              <a:t>YANG DIKOMENTARI TUHAN DI DEPAN IBLIS </a:t>
            </a:r>
            <a:br>
              <a:rPr lang="id-ID" sz="4400" b="1" dirty="0" smtClean="0"/>
            </a:br>
            <a:r>
              <a:rPr lang="id-ID" sz="4400" b="1" dirty="0" smtClean="0"/>
              <a:t/>
            </a:r>
            <a:br>
              <a:rPr lang="id-ID" sz="4400" b="1" dirty="0" smtClean="0"/>
            </a:br>
            <a:r>
              <a:rPr lang="id-ID" sz="4400" b="1" dirty="0" smtClean="0"/>
              <a:t>DAN YANG DIKATAKAN OLEH AYUB SENDIRI </a:t>
            </a:r>
            <a:br>
              <a:rPr lang="id-ID" sz="4400" b="1" dirty="0" smtClean="0"/>
            </a:br>
            <a:r>
              <a:rPr lang="id-ID" sz="4400" b="1" dirty="0" smtClean="0"/>
              <a:t>TENTANG DIRINYA SENDIRI</a:t>
            </a:r>
            <a:endParaRPr lang="id-ID" sz="4400" b="1" dirty="0"/>
          </a:p>
        </p:txBody>
      </p:sp>
    </p:spTree>
    <p:extLst>
      <p:ext uri="{BB962C8B-B14F-4D97-AF65-F5344CB8AC3E}">
        <p14:creationId xmlns:p14="http://schemas.microsoft.com/office/powerpoint/2010/main" val="2291911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435" y="0"/>
            <a:ext cx="10397565" cy="1280890"/>
          </a:xfrm>
        </p:spPr>
        <p:txBody>
          <a:bodyPr>
            <a:normAutofit/>
          </a:bodyPr>
          <a:lstStyle/>
          <a:p>
            <a:r>
              <a:rPr lang="id-ID" b="1" dirty="0" smtClean="0"/>
              <a:t>SALEH, JUJUR, TAKUT AKAN ALLAH, MENJAUHI KEJAHATAN, PENDOA BAGI ANAK-ANAKNYA, 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3820" y="1280890"/>
            <a:ext cx="7127640" cy="533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04552" y="1280890"/>
            <a:ext cx="3412902" cy="5338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1004551" y="2065814"/>
            <a:ext cx="3412903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INI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KOMENTAR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DARI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PENULIS KITAB AYUB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4248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435" y="-1"/>
            <a:ext cx="10397565" cy="2163651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/>
              <a:t>DISEBUT HAMBA-KU OLEH TUHAN DI DEPAN IBLIS, TIADA SEORANG PUN DI BUMI SEPERTI DIA, </a:t>
            </a: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SALEH, JUJUR, TAKUT AKAN ALLAH, </a:t>
            </a:r>
            <a:br>
              <a:rPr lang="id-ID" b="1" dirty="0" smtClean="0"/>
            </a:br>
            <a:r>
              <a:rPr lang="id-ID" b="1" dirty="0" smtClean="0"/>
              <a:t>MENJAUHI KEJAHATAN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45" y="2021983"/>
            <a:ext cx="6224135" cy="466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4435" y="2021983"/>
            <a:ext cx="3412902" cy="4520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1794435" y="2163650"/>
            <a:ext cx="341290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INI KOMENTAR DARI </a:t>
            </a:r>
          </a:p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TUHAN</a:t>
            </a:r>
          </a:p>
          <a:p>
            <a:pPr algn="ctr"/>
            <a:r>
              <a:rPr lang="id-ID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TENTANG AYUB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606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435" y="-1"/>
            <a:ext cx="10397565" cy="2163651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RUMAHNYA DIPAGARI TUHAN,</a:t>
            </a:r>
            <a:br>
              <a:rPr lang="id-ID" b="1" dirty="0" smtClean="0"/>
            </a:br>
            <a:r>
              <a:rPr lang="id-ID" b="1" dirty="0" smtClean="0"/>
              <a:t>SEGALA MILIKNYA DIPAGARI TUHAN, PEKERJAANNYA DIBERKATI TUHAN, APA YANG DIMILIKI MAKIN BERTAMBAH.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45" y="2021983"/>
            <a:ext cx="6224135" cy="466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4435" y="2021983"/>
            <a:ext cx="3412902" cy="46616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1794435" y="2163650"/>
            <a:ext cx="341290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INI KOMENTAR IBLIS KEPADA TUHAN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816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707" y="-1"/>
            <a:ext cx="10672293" cy="2163651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AYUB TIDAK BERBUAT DOSA</a:t>
            </a:r>
            <a:br>
              <a:rPr lang="id-ID" b="1" dirty="0" smtClean="0"/>
            </a:br>
            <a:r>
              <a:rPr lang="id-ID" b="1" dirty="0" smtClean="0"/>
              <a:t>AYUB TIDAK MENUDUH </a:t>
            </a:r>
            <a:br>
              <a:rPr lang="id-ID" b="1" dirty="0" smtClean="0"/>
            </a:br>
            <a:r>
              <a:rPr lang="id-ID" b="1" dirty="0" smtClean="0"/>
              <a:t>ALLAH BERBUAT YANG KURANG PATUT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45" y="2021983"/>
            <a:ext cx="6224135" cy="466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4435" y="1712889"/>
            <a:ext cx="3412902" cy="4970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1794435" y="1751525"/>
            <a:ext cx="341290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INI KOMENTAR PENULIS KITAB AYUB TENTANG AYUB </a:t>
            </a:r>
          </a:p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SAAT MENDERITA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44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AYUB TIDAK PERNAH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MEMBERONTAK </a:t>
            </a:r>
            <a:r>
              <a:rPr lang="id-ID" sz="4000" b="1" dirty="0"/>
              <a:t>KEPADA TUHAN ( 6:10B) 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15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AYUB TIDAK PERNAH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MEMANFAATKAN </a:t>
            </a:r>
            <a:r>
              <a:rPr lang="id-ID" sz="4000" b="1" dirty="0"/>
              <a:t>TEMAN ( AYUB 6:22-24)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4972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AYUB TIDAK CURANG LIDAH ( AYUB 6: 29-30) 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9393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AYUB BENAR DAN TIDAK BERSALAH ( AYUB 9:15) 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954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/>
              <a:t>AYUB JUJUR 23:7</a:t>
            </a:r>
            <a:endParaRPr lang="id-ID" sz="72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25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KAKINYA TETAP IKUT JEJAK TUHAN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DAN </a:t>
            </a:r>
            <a:r>
              <a:rPr lang="id-ID" sz="4000" b="1" dirty="0"/>
              <a:t>JALAN TUHAN ( 23:11)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458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MELANGGAR PERINTAH TUHAN ( 23: 12)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0007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6600" b="1" dirty="0"/>
              <a:t>TIDAK PERNAH SERAKAH ( 24:2)</a:t>
            </a:r>
            <a:endParaRPr lang="id-ID" sz="66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74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6600" b="1" dirty="0"/>
              <a:t>TIDAK PERNAH MERAMPAS ( 24:2)</a:t>
            </a:r>
            <a:endParaRPr lang="id-ID" sz="66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0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PERNAH MEMERAS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ORANG </a:t>
            </a:r>
            <a:r>
              <a:rPr lang="id-ID" sz="4000" b="1" dirty="0"/>
              <a:t>MISKIN  DAN SENGSARA ( 24:3-14)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13258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PERNAH MEMERKOSA/ BERZINAH AYUB 24:15-24)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97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Autofit/>
          </a:bodyPr>
          <a:lstStyle/>
          <a:p>
            <a:pPr algn="ctr"/>
            <a:r>
              <a:rPr lang="id-ID" b="1" dirty="0"/>
              <a:t>TIDAK BIBIR CURANG DAN LIDAH TIPU ( AYUB 27: 4)</a:t>
            </a:r>
            <a:endParaRPr lang="id-ID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5754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BERGAUL KARIB DENGAN TUHAN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DI </a:t>
            </a:r>
            <a:r>
              <a:rPr lang="id-ID" sz="4000" b="1" dirty="0"/>
              <a:t>MASA REMAJA AYUB (29:4)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81719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/>
              <a:t>MENYELAMATKAN ORANG SENGSARA YANG BERTERIAK MINTA TOLONG 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200" b="1" dirty="0" smtClean="0"/>
              <a:t>ANAK </a:t>
            </a:r>
            <a:r>
              <a:rPr lang="id-ID" sz="3200" b="1" dirty="0"/>
              <a:t>PIATU 20:12 </a:t>
            </a:r>
            <a:r>
              <a:rPr lang="id-ID" sz="3200" b="1" dirty="0"/>
              <a:t> </a:t>
            </a:r>
            <a:r>
              <a:rPr lang="id-ID" sz="3200" b="1" dirty="0" smtClean="0"/>
              <a:t>DAN ORANG </a:t>
            </a:r>
            <a:r>
              <a:rPr lang="id-ID" sz="3200" b="1" dirty="0"/>
              <a:t>YANG NYARIS BINASA </a:t>
            </a:r>
            <a:br>
              <a:rPr lang="id-ID" sz="3200" b="1" dirty="0"/>
            </a:br>
            <a:r>
              <a:rPr lang="id-ID" sz="3200" b="1" dirty="0"/>
              <a:t>MEMBUAT BERSUKACITA JANDA 29:13</a:t>
            </a:r>
            <a:endParaRPr lang="id-ID" sz="32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775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BERPAKAIAN KEBENARAN DAN KEADILAN 29:14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4868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/>
              <a:t>MEMPERHATIKAN ORANG CACAT 29:15</a:t>
            </a:r>
            <a:endParaRPr lang="id-ID" sz="54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52581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MENJADI BAPA BAGI ORANG MISKIN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( </a:t>
            </a:r>
            <a:r>
              <a:rPr lang="id-ID" sz="4000" b="1" dirty="0"/>
              <a:t>MENJADI AYAH ANGKAT) 29:16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6463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8000" b="1" dirty="0"/>
              <a:t>BERTINDAK ADIL 29:16-17</a:t>
            </a:r>
            <a:endParaRPr lang="id-ID" sz="8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2435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800" b="1" dirty="0"/>
              <a:t>MENJADI PENASIHAT DAN MOTIVATOR 29:21-25</a:t>
            </a:r>
            <a:endParaRPr lang="id-ID" sz="48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58586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6600" b="1" dirty="0"/>
              <a:t>SUKA MENOLONG ORANG 30:24-25</a:t>
            </a:r>
            <a:endParaRPr lang="id-ID" sz="66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2612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MENETAPKAN STANDART KEKUDUSAN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SAAT </a:t>
            </a:r>
            <a:r>
              <a:rPr lang="id-ID" sz="4000" b="1" dirty="0"/>
              <a:t>MELIHAT SEORANG WANITA 31:1, 9-12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04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/>
              <a:t>TIDAK MEMBIASAKAN HIDUP DALAM DUSTA </a:t>
            </a:r>
            <a:r>
              <a:rPr lang="id-ID" sz="4800" b="1" dirty="0" smtClean="0"/>
              <a:t/>
            </a:r>
            <a:br>
              <a:rPr lang="id-ID" sz="4800" b="1" dirty="0" smtClean="0"/>
            </a:br>
            <a:r>
              <a:rPr lang="id-ID" sz="4800" b="1" dirty="0" smtClean="0"/>
              <a:t>DAN </a:t>
            </a:r>
            <a:r>
              <a:rPr lang="id-ID" sz="4800" b="1" dirty="0"/>
              <a:t>TIPU DAYA 31:5</a:t>
            </a:r>
            <a:endParaRPr lang="id-ID" sz="48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73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MERAMPAS HAK HAK PEGAWAI 31:13-15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4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BERBELAS KASIHAN KEPADA ORANG MISKIN DAN JANDA 31:16-23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555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MEMBERHALAKAN KEKAYAAN 31:24-25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04428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MENYEMBAH BERHALA 31: 26-28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125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PERNAH MENYUMPAHI PEMBENCI DAN SENANG KALAU MEREKA CELAKA/ DENDAM AYUB 31:29-30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531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/>
              <a:t>SUKA MEMBERI TUMPANGAN 31: 31-32</a:t>
            </a:r>
            <a:endParaRPr lang="id-ID" sz="54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549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MENYALAHGUNAKAN KEKUASAAN SEBAGAI PEMUKA DENGAN CARA MERUGIKAN ORANG LAIN 31:33-37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856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716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/>
              <a:t>TIDAK PERNAH MERUGIKAN REKANAN BISNIS </a:t>
            </a: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AYUB </a:t>
            </a:r>
            <a:r>
              <a:rPr lang="id-ID" sz="4000" b="1" dirty="0"/>
              <a:t>31: 39-40</a:t>
            </a:r>
            <a:endParaRPr lang="id-ID" sz="4000" b="1" dirty="0"/>
          </a:p>
        </p:txBody>
      </p:sp>
      <p:pic>
        <p:nvPicPr>
          <p:cNvPr id="38914" name="Picture 2" descr="Hasil gambar untuk JOB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1325719"/>
            <a:ext cx="9835166" cy="553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1325718"/>
            <a:ext cx="2395471" cy="5532281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GAYA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HIDUP </a:t>
            </a:r>
          </a:p>
          <a:p>
            <a:pPr algn="ctr"/>
            <a:r>
              <a:rPr lang="id-I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AYUB</a:t>
            </a:r>
          </a:p>
        </p:txBody>
      </p:sp>
      <p:sp>
        <p:nvSpPr>
          <p:cNvPr id="6" name="Bevel 5"/>
          <p:cNvSpPr/>
          <p:nvPr/>
        </p:nvSpPr>
        <p:spPr>
          <a:xfrm>
            <a:off x="8139448" y="1325876"/>
            <a:ext cx="4028941" cy="553212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MENURUT PENGAKUAN AYUB SENDIRI</a:t>
            </a:r>
            <a:endParaRPr lang="id-ID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6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PERUBAHAN APA YANG TERJADI </a:t>
            </a:r>
            <a:br>
              <a:rPr lang="id-ID" b="1" dirty="0" smtClean="0"/>
            </a:br>
            <a:r>
              <a:rPr lang="id-ID" b="1" dirty="0" smtClean="0"/>
              <a:t>DI BABAK KE 3 HIDUP AYUB INI?</a:t>
            </a:r>
            <a:endParaRPr lang="id-ID" b="1" dirty="0"/>
          </a:p>
        </p:txBody>
      </p:sp>
      <p:pic>
        <p:nvPicPr>
          <p:cNvPr id="4" name="Picture 2" descr="Hasil gambar untuk AY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96" y="1325562"/>
            <a:ext cx="9504609" cy="534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2924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/>
          <a:lstStyle/>
          <a:p>
            <a:pPr lvl="0" algn="ctr"/>
            <a:r>
              <a:rPr lang="id-ID" sz="4000" b="1" dirty="0" smtClean="0"/>
              <a:t>IA TIDAK PERCAYA KALAU TUHAN SUDI MENDENGAR SERUAN SUARANYA AYUB 9:16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76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/>
          <a:lstStyle/>
          <a:p>
            <a:pPr algn="ctr"/>
            <a:r>
              <a:rPr lang="id-ID" sz="4000" b="1" dirty="0" smtClean="0"/>
              <a:t>AYUB INGIN MASUK DALAM TAHTA PENGADILAN TUHAN </a:t>
            </a:r>
            <a:br>
              <a:rPr lang="id-ID" sz="4000" b="1" dirty="0" smtClean="0"/>
            </a:br>
            <a:r>
              <a:rPr lang="id-ID" sz="4000" b="1" dirty="0" smtClean="0"/>
              <a:t>AYUB 9:32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0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/>
          </a:bodyPr>
          <a:lstStyle/>
          <a:p>
            <a:pPr algn="ctr"/>
            <a:r>
              <a:rPr lang="id-ID" sz="3200" b="1" dirty="0" smtClean="0"/>
              <a:t>JAWABAN TUHAN BAGI AYUB </a:t>
            </a:r>
            <a:br>
              <a:rPr lang="id-ID" sz="3200" b="1" dirty="0" smtClean="0"/>
            </a:br>
            <a:r>
              <a:rPr lang="id-ID" sz="3200" b="1" dirty="0" smtClean="0"/>
              <a:t>HANYA AKAN MENJADIKANNYA BAHAN TERTAWAAN ORANG </a:t>
            </a:r>
            <a:br>
              <a:rPr lang="id-ID" sz="3200" b="1" dirty="0" smtClean="0"/>
            </a:br>
            <a:r>
              <a:rPr lang="id-ID" sz="3200" b="1" dirty="0" smtClean="0"/>
              <a:t>YANG </a:t>
            </a:r>
            <a:br>
              <a:rPr lang="id-ID" sz="3200" b="1" dirty="0" smtClean="0"/>
            </a:br>
            <a:r>
              <a:rPr lang="id-ID" sz="3200" b="1" dirty="0" smtClean="0"/>
              <a:t>BENAR </a:t>
            </a:r>
            <a:br>
              <a:rPr lang="id-ID" sz="3200" b="1" dirty="0" smtClean="0"/>
            </a:br>
            <a:r>
              <a:rPr lang="id-ID" sz="3200" b="1" dirty="0" smtClean="0"/>
              <a:t>DAN SALEH. </a:t>
            </a:r>
            <a:br>
              <a:rPr lang="id-ID" sz="3200" b="1" dirty="0" smtClean="0"/>
            </a:br>
            <a:r>
              <a:rPr lang="id-ID" sz="3200" b="1" dirty="0"/>
              <a:t/>
            </a:r>
            <a:br>
              <a:rPr lang="id-ID" sz="3200" b="1" dirty="0"/>
            </a:br>
            <a:r>
              <a:rPr lang="id-ID" sz="3200" b="1" dirty="0" smtClean="0"/>
              <a:t>AYUB 12:4</a:t>
            </a:r>
            <a:br>
              <a:rPr lang="id-ID" sz="3200" b="1" dirty="0" smtClean="0"/>
            </a:br>
            <a:r>
              <a:rPr lang="id-ID" sz="3600" b="1" dirty="0" smtClean="0"/>
              <a:t/>
            </a:r>
            <a:br>
              <a:rPr lang="id-ID" sz="3600" b="1" dirty="0" smtClean="0"/>
            </a:br>
            <a:endParaRPr lang="id-ID" sz="3600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12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/>
          <a:lstStyle/>
          <a:p>
            <a:pPr algn="ctr"/>
            <a:r>
              <a:rPr lang="id-ID" sz="4000" b="1" dirty="0" smtClean="0"/>
              <a:t>AYUB BERANI BERSOAL JAWAB DENGAN TUHAN </a:t>
            </a:r>
            <a:br>
              <a:rPr lang="id-ID" sz="4000" b="1" dirty="0" smtClean="0"/>
            </a:br>
            <a:r>
              <a:rPr lang="id-ID" sz="4000" b="1" dirty="0" smtClean="0"/>
              <a:t>AYUB 13:22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10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/>
          <a:lstStyle/>
          <a:p>
            <a:pPr algn="ctr"/>
            <a:r>
              <a:rPr lang="id-ID" sz="4000" b="1" dirty="0" smtClean="0"/>
              <a:t>AYUB </a:t>
            </a:r>
            <a:br>
              <a:rPr lang="id-ID" sz="4000" b="1" dirty="0" smtClean="0"/>
            </a:br>
            <a:r>
              <a:rPr lang="id-ID" sz="4000" b="1" dirty="0" smtClean="0"/>
              <a:t>SIAP MENGHADAP TUHAN</a:t>
            </a:r>
            <a:br>
              <a:rPr lang="id-ID" sz="4000" b="1" dirty="0" smtClean="0"/>
            </a:br>
            <a:r>
              <a:rPr lang="id-ID" sz="4000" b="1" dirty="0" smtClean="0"/>
              <a:t> DALAM KEMATIAN 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AYUB </a:t>
            </a:r>
            <a:br>
              <a:rPr lang="id-ID" sz="4000" b="1" dirty="0" smtClean="0"/>
            </a:br>
            <a:r>
              <a:rPr lang="id-ID" sz="4000" b="1" dirty="0" smtClean="0"/>
              <a:t>14:15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1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AYUB MERASA TIDAK DIJAWAB </a:t>
            </a:r>
            <a:br>
              <a:rPr lang="id-ID" sz="4000" b="1" dirty="0" smtClean="0"/>
            </a:br>
            <a:r>
              <a:rPr lang="id-ID" sz="4000" b="1" dirty="0" smtClean="0"/>
              <a:t>DAN </a:t>
            </a:r>
            <a:br>
              <a:rPr lang="id-ID" sz="4000" b="1" dirty="0" smtClean="0"/>
            </a:br>
            <a:r>
              <a:rPr lang="id-ID" sz="4000" b="1" dirty="0" smtClean="0"/>
              <a:t>TIDAK MENERIMA KEADILAN DARI TUHAN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AYUB 19:7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54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/>
          <a:lstStyle/>
          <a:p>
            <a:pPr algn="ctr"/>
            <a:r>
              <a:rPr lang="id-ID" sz="4000" b="1" dirty="0" smtClean="0"/>
              <a:t>AYUB BERANI BERPERKARA DENGAN TUHAN 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/>
              <a:t>AYUB 23:4-6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722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AYUB MERASAKAN TUHAN </a:t>
            </a:r>
            <a:br>
              <a:rPr lang="id-ID" sz="4000" b="1" dirty="0" smtClean="0"/>
            </a:br>
            <a:r>
              <a:rPr lang="id-ID" sz="4000" b="1" dirty="0" smtClean="0"/>
              <a:t>TIDAK MENOLONG DAN </a:t>
            </a:r>
            <a:br>
              <a:rPr lang="id-ID" sz="4000" b="1" dirty="0" smtClean="0"/>
            </a:br>
            <a:r>
              <a:rPr lang="id-ID" sz="4000" b="1" dirty="0" smtClean="0"/>
              <a:t>TIDAK MENJAWAB PENANTIANNYA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AYUB 30:20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19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/>
          </a:bodyPr>
          <a:lstStyle/>
          <a:p>
            <a:pPr algn="ctr"/>
            <a:r>
              <a:rPr lang="id-ID" sz="2400" b="1" dirty="0" smtClean="0"/>
              <a:t>AYUB BERANI MENJAMIN </a:t>
            </a:r>
            <a:br>
              <a:rPr lang="id-ID" sz="2400" b="1" dirty="0" smtClean="0"/>
            </a:br>
            <a:r>
              <a:rPr lang="id-ID" sz="2400" b="1" dirty="0" smtClean="0"/>
              <a:t>DI HADAPAN TUHAN </a:t>
            </a:r>
            <a:br>
              <a:rPr lang="id-ID" sz="2400" b="1" dirty="0" smtClean="0"/>
            </a:br>
            <a:r>
              <a:rPr lang="id-ID" sz="2400" b="1" dirty="0" smtClean="0"/>
              <a:t/>
            </a:r>
            <a:br>
              <a:rPr lang="id-ID" sz="2400" b="1" dirty="0" smtClean="0"/>
            </a:br>
            <a:r>
              <a:rPr lang="id-ID" sz="2400" b="1" dirty="0" smtClean="0"/>
              <a:t>BAHWA DIA </a:t>
            </a:r>
            <a:br>
              <a:rPr lang="id-ID" sz="2400" b="1" dirty="0" smtClean="0"/>
            </a:br>
            <a:r>
              <a:rPr lang="id-ID" sz="2400" b="1" dirty="0" smtClean="0"/>
              <a:t>TIDAK PERNAH MENYALAHGUNAKAN KEKUASAANNYA SEBAGAI PEMUKA </a:t>
            </a:r>
            <a:br>
              <a:rPr lang="id-ID" sz="2400" b="1" dirty="0" smtClean="0"/>
            </a:br>
            <a:r>
              <a:rPr lang="id-ID" sz="2400" b="1" dirty="0"/>
              <a:t/>
            </a:r>
            <a:br>
              <a:rPr lang="id-ID" sz="2400" b="1" dirty="0"/>
            </a:br>
            <a:r>
              <a:rPr lang="id-ID" sz="2400" b="1" dirty="0" smtClean="0"/>
              <a:t>UNTUK KEPENTINGANNYA SENDIRI </a:t>
            </a:r>
            <a:br>
              <a:rPr lang="id-ID" sz="2400" b="1" dirty="0" smtClean="0"/>
            </a:br>
            <a:r>
              <a:rPr lang="id-ID" sz="2400" b="1" dirty="0"/>
              <a:t/>
            </a:r>
            <a:br>
              <a:rPr lang="id-ID" sz="2400" b="1" dirty="0"/>
            </a:br>
            <a:r>
              <a:rPr lang="id-ID" sz="2400" b="1" dirty="0" smtClean="0"/>
              <a:t/>
            </a:r>
            <a:br>
              <a:rPr lang="id-ID" sz="2400" b="1" dirty="0" smtClean="0"/>
            </a:br>
            <a:r>
              <a:rPr lang="id-ID" sz="2400" b="1" dirty="0" smtClean="0"/>
              <a:t>AYUB 31:35.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600" b="1" dirty="0" smtClean="0"/>
              <a:t/>
            </a:r>
            <a:br>
              <a:rPr lang="id-ID" sz="3600" b="1" dirty="0" smtClean="0"/>
            </a:br>
            <a:endParaRPr lang="id-ID" sz="3600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598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NAMUN DALAM </a:t>
            </a:r>
            <a:br>
              <a:rPr lang="id-ID" sz="4000" b="1" dirty="0" smtClean="0"/>
            </a:br>
            <a:r>
              <a:rPr lang="id-ID" sz="4000" b="1" dirty="0" smtClean="0"/>
              <a:t>HATI AYUB YANG TERDALAM, 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DIA MERINDUKAN TUHAN 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AYUB 19:23-29</a:t>
            </a:r>
            <a:br>
              <a:rPr lang="id-ID" sz="4000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756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52293" cy="6854780"/>
          </a:xfrm>
        </p:spPr>
        <p:txBody>
          <a:bodyPr>
            <a:normAutofit/>
          </a:bodyPr>
          <a:lstStyle/>
          <a:p>
            <a:pPr lvl="0" algn="ctr"/>
            <a:r>
              <a:rPr lang="id-ID" sz="3600" b="1" dirty="0" smtClean="0"/>
              <a:t>TERNYATA TUHAN MENDENGAR SEMUA PEMBICARAAN MEREKA</a:t>
            </a:r>
            <a:br>
              <a:rPr lang="id-ID" sz="3600" b="1" dirty="0" smtClean="0"/>
            </a:br>
            <a:r>
              <a:rPr lang="id-ID" sz="3600" b="1" dirty="0"/>
              <a:t/>
            </a:r>
            <a:br>
              <a:rPr lang="id-ID" sz="3600" b="1" dirty="0"/>
            </a:br>
            <a:r>
              <a:rPr lang="id-ID" sz="3600" b="1" dirty="0" smtClean="0"/>
              <a:t>IBLIS JUGA TURUT MENDENGAR</a:t>
            </a:r>
            <a:r>
              <a:rPr lang="id-ID" sz="4000" dirty="0"/>
              <a:t/>
            </a:r>
            <a:br>
              <a:rPr lang="id-ID" sz="4000" dirty="0"/>
            </a:br>
            <a:endParaRPr lang="id-ID" sz="4000" dirty="0"/>
          </a:p>
        </p:txBody>
      </p:sp>
      <p:pic>
        <p:nvPicPr>
          <p:cNvPr id="76802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93" y="0"/>
            <a:ext cx="9139707" cy="685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89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yubdkk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4945512"/>
            <a:ext cx="121920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BERBICARALAH ELIHU, YANG TERMUDA, 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DAN BUKAN DARI LUAR NEGERI,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TIDAK DISEBUT SEBAGAI SAHABAT AYUB. (32:1-5)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3729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yubdkk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32521" y="4919008"/>
            <a:ext cx="12324522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ELIHU MARAH KEPADA AYUB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KARENA MENGANGGAP DIRINYA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LEBIH BENAR DARI ALLAH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7744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yubdkk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4919008"/>
            <a:ext cx="121920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ELIHU MARAH JUGA KEPADA ELIFAS, BILDAD DAN ZOFAR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KARENA MEREKA MENGHAKIMI AYUB DAN TIDAK DAPAT MEMBUKTIKAN KESALAHAN AYUB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580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yubdkk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5534561"/>
            <a:ext cx="121920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ELIHU MENGUNGKAPKAN INTRO ( 32-37) 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SEBELUM AKHIRNYA TUHAN BERBICARA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84868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yubdkk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534561"/>
            <a:ext cx="121920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SETELAH ELIHU BERBICARA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 PASAL 38 TUHAN ANGKAT BICARA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70243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MAKA DARI DALAM BADAI TUHAN MENJAWAB AYUB</a:t>
            </a:r>
            <a:br>
              <a:rPr lang="id-ID" b="1" dirty="0" smtClean="0"/>
            </a:br>
            <a:r>
              <a:rPr lang="id-ID" b="1" dirty="0" smtClean="0"/>
              <a:t>( AYUB 38:1- 39:33)</a:t>
            </a:r>
            <a:r>
              <a:rPr lang="id-ID" b="1" dirty="0"/>
              <a:t> ( Ayub 40:1)</a:t>
            </a:r>
          </a:p>
        </p:txBody>
      </p:sp>
      <p:pic>
        <p:nvPicPr>
          <p:cNvPr id="4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24" y="1325562"/>
            <a:ext cx="7222753" cy="541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518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321" y="1086342"/>
            <a:ext cx="10515600" cy="6087190"/>
          </a:xfrm>
        </p:spPr>
        <p:txBody>
          <a:bodyPr/>
          <a:lstStyle/>
          <a:p>
            <a:pPr algn="ctr"/>
            <a:r>
              <a:rPr lang="id-ID" sz="6000" b="1" dirty="0" smtClean="0">
                <a:solidFill>
                  <a:srgbClr val="FF0000"/>
                </a:solidFill>
              </a:rPr>
              <a:t>INILAH INTISARI </a:t>
            </a:r>
            <a:br>
              <a:rPr lang="id-ID" sz="6000" b="1" dirty="0" smtClean="0">
                <a:solidFill>
                  <a:srgbClr val="FF0000"/>
                </a:solidFill>
              </a:rPr>
            </a:br>
            <a:r>
              <a:rPr lang="id-ID" sz="6000" b="1" dirty="0" smtClean="0">
                <a:solidFill>
                  <a:srgbClr val="FF0000"/>
                </a:solidFill>
              </a:rPr>
              <a:t>UCAPAN TUHAN </a:t>
            </a:r>
            <a:br>
              <a:rPr lang="id-ID" sz="6000" b="1" dirty="0" smtClean="0">
                <a:solidFill>
                  <a:srgbClr val="FF0000"/>
                </a:solidFill>
              </a:rPr>
            </a:br>
            <a:r>
              <a:rPr lang="id-ID" sz="6000" b="1" dirty="0" smtClean="0">
                <a:solidFill>
                  <a:srgbClr val="FF0000"/>
                </a:solidFill>
              </a:rPr>
              <a:t>TERHADAP AYUB</a:t>
            </a:r>
            <a:endParaRPr lang="id-ID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506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TUHAN MAHA KUASA</a:t>
            </a:r>
            <a:br>
              <a:rPr lang="id-ID" dirty="0" smtClean="0"/>
            </a:br>
            <a:r>
              <a:rPr lang="id-ID" dirty="0" smtClean="0"/>
              <a:t>HIKMAT TUHAN TIADA TERTANDINGI</a:t>
            </a:r>
            <a:endParaRPr lang="id-ID" dirty="0"/>
          </a:p>
        </p:txBody>
      </p:sp>
      <p:pic>
        <p:nvPicPr>
          <p:cNvPr id="5" name="Picture 6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24" y="1325562"/>
            <a:ext cx="7222753" cy="541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024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50350"/>
          </a:xfrm>
        </p:spPr>
        <p:txBody>
          <a:bodyPr>
            <a:normAutofit fontScale="90000"/>
          </a:bodyPr>
          <a:lstStyle/>
          <a:p>
            <a:pPr lvl="0" algn="ctr"/>
            <a:r>
              <a:rPr lang="id-ID" b="1" dirty="0" smtClean="0"/>
              <a:t>AYUB MENGGELAPKAN KEPUTUSAN </a:t>
            </a:r>
            <a:br>
              <a:rPr lang="id-ID" b="1" dirty="0" smtClean="0"/>
            </a:br>
            <a:r>
              <a:rPr lang="id-ID" b="1" dirty="0" smtClean="0"/>
              <a:t>DENGAN PERKATAAN-PERKATAAN </a:t>
            </a:r>
            <a:br>
              <a:rPr lang="id-ID" b="1" dirty="0" smtClean="0"/>
            </a:br>
            <a:r>
              <a:rPr lang="id-ID" b="1" dirty="0" smtClean="0"/>
              <a:t>YANG TIDAK BERPENGETAHUAN ( AYUB 38: 2)</a:t>
            </a: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32" y="1645319"/>
            <a:ext cx="6652937" cy="498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08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lvl="0" algn="ctr"/>
            <a:r>
              <a:rPr lang="id-ID" b="1" dirty="0" smtClean="0"/>
              <a:t>AYUB ADALAH SI PENGECAM ( AYUB 39:34-36)</a:t>
            </a: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98" y="952220"/>
            <a:ext cx="7724604" cy="579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13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lvl="0" algn="ctr"/>
            <a:r>
              <a:rPr lang="id-ID" b="1" dirty="0" smtClean="0"/>
              <a:t>AYUB ADALAH PEMBANTAH YANG MAHAKUASA </a:t>
            </a:r>
            <a:br>
              <a:rPr lang="id-ID" b="1" dirty="0" smtClean="0"/>
            </a:br>
            <a:r>
              <a:rPr lang="id-ID" b="1" dirty="0" smtClean="0"/>
              <a:t>( AYUB 39:34-36)</a:t>
            </a: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76" y="1325562"/>
            <a:ext cx="7193849" cy="539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11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lvl="0" algn="ctr"/>
            <a:r>
              <a:rPr lang="id-ID" b="1" dirty="0" smtClean="0"/>
              <a:t>AYUB ADALAH SI PENCELA ALLAH ( AYUB 39:34-36)</a:t>
            </a: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771" y="1014256"/>
            <a:ext cx="7554459" cy="566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473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lvl="0" algn="ctr"/>
            <a:r>
              <a:rPr lang="id-ID" b="1" dirty="0" smtClean="0"/>
              <a:t>AYUB MENIADAKAN PENGADILAN TUHAN </a:t>
            </a:r>
            <a:br>
              <a:rPr lang="id-ID" b="1" dirty="0" smtClean="0"/>
            </a:br>
            <a:r>
              <a:rPr lang="id-ID" b="1" dirty="0" smtClean="0"/>
              <a:t>(AYUB 40:3)</a:t>
            </a: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151" y="1325563"/>
            <a:ext cx="7103698" cy="532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68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74254"/>
          </a:xfrm>
        </p:spPr>
        <p:txBody>
          <a:bodyPr>
            <a:normAutofit fontScale="90000"/>
          </a:bodyPr>
          <a:lstStyle/>
          <a:p>
            <a:pPr lvl="0" algn="ctr"/>
            <a:r>
              <a:rPr lang="id-ID" b="1" dirty="0" smtClean="0"/>
              <a:t>AYUB MEMPERSALAHKAN TUHAN SUPAYA AYUB DAPAT MEMBENARKAN DIRINYA (AYUB 40:3)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5" name="Picture 6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363" y="1181682"/>
            <a:ext cx="7361275" cy="552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041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321" y="1086342"/>
            <a:ext cx="10515600" cy="6087190"/>
          </a:xfrm>
        </p:spPr>
        <p:txBody>
          <a:bodyPr/>
          <a:lstStyle/>
          <a:p>
            <a:pPr algn="ctr"/>
            <a:r>
              <a:rPr lang="id-ID" sz="6000" b="1" dirty="0" smtClean="0">
                <a:solidFill>
                  <a:srgbClr val="FF0000"/>
                </a:solidFill>
              </a:rPr>
              <a:t>INILAH JAWABAN AYUB </a:t>
            </a:r>
            <a:br>
              <a:rPr lang="id-ID" sz="6000" b="1" dirty="0" smtClean="0">
                <a:solidFill>
                  <a:srgbClr val="FF0000"/>
                </a:solidFill>
              </a:rPr>
            </a:br>
            <a:r>
              <a:rPr lang="id-ID" sz="6000" b="1" dirty="0" smtClean="0">
                <a:solidFill>
                  <a:srgbClr val="FF0000"/>
                </a:solidFill>
              </a:rPr>
              <a:t>KEPADA TUHAN</a:t>
            </a:r>
            <a:endParaRPr lang="id-ID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505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asil gambar untuk THE BIBLE STORY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0152"/>
            <a:ext cx="5164429" cy="6858000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AYUB 42:2-6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MERENDAHKAN DIRI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BERTOBAT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MENCABUT SEMUA PERKATAANNYA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MENGAKUI BAHWA IA SELAMA INI KURANG MENGENAL TUHAN</a:t>
            </a:r>
            <a:endParaRPr lang="id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5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asil gambar untuk THE BIBLE STORY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0152"/>
            <a:ext cx="5164429" cy="6858000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TUHAN MENGAMPUNI AYUB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AYUB 42:7-8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>
                <a:solidFill>
                  <a:schemeClr val="bg1"/>
                </a:solidFill>
              </a:rPr>
              <a:t/>
            </a:r>
            <a:br>
              <a:rPr lang="id-ID" b="1" dirty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/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>
                <a:solidFill>
                  <a:schemeClr val="bg1"/>
                </a:solidFill>
              </a:rPr>
              <a:t/>
            </a:r>
            <a:br>
              <a:rPr lang="id-ID" b="1" dirty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/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TUHAN KEMBALI MENYEBUT AYUB SEBAGAI ‘HAMBAKU’ SAMPAI 4 KALI</a:t>
            </a:r>
            <a:endParaRPr lang="id-ID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5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6980349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MENYEBUT AYUB SEBAGAI HAMBA-KU </a:t>
            </a:r>
            <a:br>
              <a:rPr lang="id-ID" b="1" dirty="0" smtClean="0"/>
            </a:br>
            <a:r>
              <a:rPr lang="id-ID" b="1" dirty="0" smtClean="0"/>
              <a:t>DI HADAPAN IBLIS</a:t>
            </a:r>
            <a:br>
              <a:rPr lang="id-ID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MENYEBUT AYUB SEBAGAI HAMBA-KU </a:t>
            </a:r>
            <a:br>
              <a:rPr lang="id-ID" b="1" dirty="0" smtClean="0"/>
            </a:br>
            <a:r>
              <a:rPr lang="id-ID" b="1" dirty="0" smtClean="0"/>
              <a:t>DI HADAPAN TEMAN-TEMAN AYUB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AYUB 42:7-8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26706781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asil gambar untuk I YOHANES 1: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5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851885" cy="6857999"/>
          </a:xfrm>
        </p:spPr>
        <p:txBody>
          <a:bodyPr>
            <a:normAutofit/>
          </a:bodyPr>
          <a:lstStyle/>
          <a:p>
            <a:r>
              <a:rPr lang="id-ID" dirty="0" smtClean="0"/>
              <a:t>TETAPI TUNGGU DULU....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TERNYATA TUHAN MENUNGGU</a:t>
            </a:r>
            <a:br>
              <a:rPr lang="id-ID" dirty="0" smtClean="0"/>
            </a:br>
            <a:r>
              <a:rPr lang="id-ID" dirty="0" smtClean="0"/>
              <a:t>APA YANG AKAN DIKATAKAN 3 SAHABAT AYUB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ELIFAS DAN DUA ORANG SAHABATNYA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SETELAH MENDENGAR PENJELASAN TUHAN???</a:t>
            </a:r>
            <a:endParaRPr lang="id-ID" dirty="0"/>
          </a:p>
        </p:txBody>
      </p:sp>
      <p:pic>
        <p:nvPicPr>
          <p:cNvPr id="6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0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2331077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884" y="4520485"/>
            <a:ext cx="2340115" cy="233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750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7598535" cy="6857999"/>
          </a:xfrm>
        </p:spPr>
        <p:txBody>
          <a:bodyPr>
            <a:normAutofit/>
          </a:bodyPr>
          <a:lstStyle/>
          <a:p>
            <a:r>
              <a:rPr lang="id-ID" dirty="0" smtClean="0"/>
              <a:t>APAKAH MEREKA MENCABUT PERKATAAN MEREKA YANG SALAH TENTANG TUHAN?</a:t>
            </a:r>
            <a:endParaRPr lang="id-ID" dirty="0"/>
          </a:p>
        </p:txBody>
      </p:sp>
      <p:pic>
        <p:nvPicPr>
          <p:cNvPr id="5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0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2331077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884" y="4520485"/>
            <a:ext cx="2340115" cy="233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96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7598535" cy="6857999"/>
          </a:xfrm>
        </p:spPr>
        <p:txBody>
          <a:bodyPr>
            <a:normAutofit/>
          </a:bodyPr>
          <a:lstStyle/>
          <a:p>
            <a:r>
              <a:rPr lang="id-ID" dirty="0" smtClean="0"/>
              <a:t>APAKAH MEREKA MENYESAL DAN BERTOBAT??</a:t>
            </a:r>
            <a:endParaRPr lang="id-ID" dirty="0"/>
          </a:p>
        </p:txBody>
      </p:sp>
      <p:pic>
        <p:nvPicPr>
          <p:cNvPr id="5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0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2331077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884" y="4520485"/>
            <a:ext cx="2340115" cy="233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851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7598535" cy="6857999"/>
          </a:xfrm>
        </p:spPr>
        <p:txBody>
          <a:bodyPr>
            <a:normAutofit/>
          </a:bodyPr>
          <a:lstStyle/>
          <a:p>
            <a:r>
              <a:rPr lang="id-ID" dirty="0" smtClean="0"/>
              <a:t>TUHAN TIDAK SEPERTI YANG MEREKA SANGKAKAN</a:t>
            </a:r>
            <a:endParaRPr lang="id-ID" dirty="0"/>
          </a:p>
        </p:txBody>
      </p:sp>
      <p:pic>
        <p:nvPicPr>
          <p:cNvPr id="5" name="Picture 4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884" y="4520485"/>
            <a:ext cx="2340115" cy="233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asil gambar untuk ELIFAS BILDAD ZOFAR THE BEST FRIENDS OF J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2331077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asil gambar untuk ELIFAS BILDAD ZOFAR THE BEST FRIENDS OF JOB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30" y="0"/>
            <a:ext cx="2333669" cy="23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264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TERNYATA AYUB SEDANG DIUJI</a:t>
            </a:r>
            <a:br>
              <a:rPr lang="id-ID" dirty="0" smtClean="0"/>
            </a:br>
            <a:r>
              <a:rPr lang="id-ID" dirty="0" smtClean="0"/>
              <a:t>TUHAN MENGIJINKAN AYUB DICOBAI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553243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id-ID" sz="4600" dirty="0" smtClean="0"/>
              <a:t>YAKOBUS 1: 12-13</a:t>
            </a:r>
          </a:p>
          <a:p>
            <a:pPr marL="0" indent="0" algn="ctr">
              <a:buNone/>
            </a:pPr>
            <a:r>
              <a:rPr lang="id-ID" sz="4600" dirty="0" smtClean="0"/>
              <a:t>BERBAHAGIALAH ORANG YANG BERTAHAN DALAM PENCOBAAN,</a:t>
            </a:r>
            <a:r>
              <a:rPr lang="id-ID" sz="4600" baseline="30000" dirty="0" smtClean="0"/>
              <a:t> </a:t>
            </a:r>
          </a:p>
          <a:p>
            <a:pPr marL="0" indent="0" algn="ctr">
              <a:buNone/>
            </a:pPr>
            <a:r>
              <a:rPr lang="id-ID" sz="4600" dirty="0" smtClean="0"/>
              <a:t>SEBAB APABILA IA SUDAH TAHAN UJI, </a:t>
            </a:r>
          </a:p>
          <a:p>
            <a:pPr marL="0" indent="0" algn="ctr">
              <a:buNone/>
            </a:pPr>
            <a:r>
              <a:rPr lang="id-ID" sz="4600" dirty="0" smtClean="0"/>
              <a:t>IA AKAN MENERIMA MAHKOTA KEHIDUPAN</a:t>
            </a:r>
            <a:r>
              <a:rPr lang="id-ID" sz="4600" baseline="30000" dirty="0" smtClean="0"/>
              <a:t> </a:t>
            </a:r>
          </a:p>
          <a:p>
            <a:pPr marL="0" indent="0" algn="ctr">
              <a:buNone/>
            </a:pPr>
            <a:r>
              <a:rPr lang="id-ID" sz="4600" dirty="0" smtClean="0"/>
              <a:t>YANG DIJANJIKAN ALLAH KEPADA BARANGSIAPA </a:t>
            </a:r>
          </a:p>
          <a:p>
            <a:pPr marL="0" indent="0" algn="ctr">
              <a:buNone/>
            </a:pPr>
            <a:r>
              <a:rPr lang="id-ID" sz="4600" dirty="0" smtClean="0"/>
              <a:t>YANG MENGASIHI DIA.</a:t>
            </a:r>
            <a:r>
              <a:rPr lang="id-ID" sz="4600" baseline="30000" dirty="0" smtClean="0"/>
              <a:t> </a:t>
            </a:r>
            <a:r>
              <a:rPr lang="id-ID" sz="4600" dirty="0" smtClean="0"/>
              <a:t>APABILA SEORANG DICOBAI</a:t>
            </a:r>
            <a:r>
              <a:rPr lang="id-ID" sz="4600" baseline="30000" dirty="0" smtClean="0"/>
              <a:t> </a:t>
            </a:r>
            <a:r>
              <a:rPr lang="id-ID" sz="4600" dirty="0" smtClean="0"/>
              <a:t>, </a:t>
            </a:r>
          </a:p>
          <a:p>
            <a:pPr marL="0" indent="0" algn="ctr">
              <a:buNone/>
            </a:pPr>
            <a:r>
              <a:rPr lang="id-ID" sz="4600" dirty="0" smtClean="0"/>
              <a:t>JANGANLAH IA BERKATA: </a:t>
            </a:r>
          </a:p>
          <a:p>
            <a:pPr marL="0" indent="0" algn="ctr">
              <a:buNone/>
            </a:pPr>
            <a:r>
              <a:rPr lang="id-ID" sz="4600" dirty="0" smtClean="0"/>
              <a:t>"PENCOBAAN INI DATANG DARI ALLAH!" </a:t>
            </a:r>
          </a:p>
          <a:p>
            <a:pPr marL="0" indent="0" algn="ctr">
              <a:buNone/>
            </a:pPr>
            <a:r>
              <a:rPr lang="id-ID" sz="4600" dirty="0" smtClean="0"/>
              <a:t>SEBAB ALLAH TIDAK DAPAT DICOBAI OLEH YANG JAHAT, </a:t>
            </a:r>
          </a:p>
          <a:p>
            <a:pPr marL="0" indent="0" algn="ctr">
              <a:buNone/>
            </a:pPr>
            <a:r>
              <a:rPr lang="id-ID" sz="4600" dirty="0" smtClean="0"/>
              <a:t>DAN IA SENDIRI TIDAK MENCOBAI SIAPAPUN.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1637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dirty="0" smtClean="0"/>
              <a:t>AYUB 42: 7-9, KHUSUSNYA AYAT 8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0014"/>
            <a:ext cx="12192000" cy="58179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d-ID" sz="3600" dirty="0" smtClean="0"/>
              <a:t>SUPAYA AKU TIDAK MELAKUKAN ANIAYA TERHADAP KAMU</a:t>
            </a:r>
          </a:p>
          <a:p>
            <a:pPr marL="0" indent="0">
              <a:buNone/>
            </a:pPr>
            <a:endParaRPr lang="id-ID" sz="3600" dirty="0"/>
          </a:p>
          <a:p>
            <a:pPr marL="0" indent="0">
              <a:buNone/>
            </a:pPr>
            <a:r>
              <a:rPr lang="id-ID" sz="3600" dirty="0" smtClean="0"/>
              <a:t>SO THAT I DO NOT DEAL WITH YOU</a:t>
            </a:r>
            <a:r>
              <a:rPr lang="id-ID" sz="3600" baseline="30000" dirty="0" smtClean="0"/>
              <a:t> </a:t>
            </a:r>
            <a:r>
              <a:rPr lang="id-ID" sz="3600" dirty="0" smtClean="0"/>
              <a:t>ACCORDING TO YOUR FOLLY,</a:t>
            </a:r>
          </a:p>
          <a:p>
            <a:pPr marL="0" indent="0">
              <a:buNone/>
            </a:pPr>
            <a:endParaRPr lang="id-ID" sz="3600" dirty="0" smtClean="0"/>
          </a:p>
          <a:p>
            <a:pPr marL="0" indent="0">
              <a:buNone/>
            </a:pPr>
            <a:r>
              <a:rPr lang="id-ID" sz="3600" dirty="0" smtClean="0"/>
              <a:t>SUPAYA AKU TIDAK BERURUSAN DENGAN KEBODOHANMU</a:t>
            </a:r>
          </a:p>
          <a:p>
            <a:pPr marL="0" indent="0">
              <a:buNone/>
            </a:pPr>
            <a:endParaRPr lang="id-ID" sz="3600" dirty="0"/>
          </a:p>
          <a:p>
            <a:pPr marL="0" indent="0">
              <a:buNone/>
            </a:pPr>
            <a:r>
              <a:rPr lang="id-ID" sz="3600" b="1" dirty="0" smtClean="0"/>
              <a:t>N@BALAH</a:t>
            </a:r>
            <a:endParaRPr lang="id-ID" sz="3600" dirty="0" smtClean="0"/>
          </a:p>
          <a:p>
            <a:pPr marL="0" indent="0">
              <a:buNone/>
            </a:pPr>
            <a:r>
              <a:rPr lang="id-ID" sz="3600" dirty="0" smtClean="0"/>
              <a:t>KESIA-SIAAN, KEBODOHAN 1A) KEBODOHAN YANG MEMALUKAN 1A1) TIDAK BERMORAL, TINDAKAN-TINDAKAN PROFAN 1B) AIB, SANGAT MEMALUKAN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089390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321" y="1086342"/>
            <a:ext cx="10515600" cy="6087190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>
                <a:solidFill>
                  <a:srgbClr val="FF0000"/>
                </a:solidFill>
              </a:rPr>
              <a:t>TERNYATA 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SAHABAT-SABAHAT AYUB ITU SEPERTI INI ....</a:t>
            </a:r>
            <a:endParaRPr lang="id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644721" cy="6858000"/>
          </a:xfrm>
        </p:spPr>
        <p:txBody>
          <a:bodyPr>
            <a:normAutofit/>
          </a:bodyPr>
          <a:lstStyle/>
          <a:p>
            <a:r>
              <a:rPr lang="id-ID" dirty="0"/>
              <a:t>TEMAN TEMAN AYUB MALAHAN MEMBUANG UNDI ATAS ANAK YATIM 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( </a:t>
            </a:r>
            <a:r>
              <a:rPr lang="id-ID" dirty="0"/>
              <a:t>Ayub 6:27)</a:t>
            </a:r>
            <a:endParaRPr lang="id-ID" dirty="0"/>
          </a:p>
        </p:txBody>
      </p:sp>
      <p:pic>
        <p:nvPicPr>
          <p:cNvPr id="111618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21" y="0"/>
            <a:ext cx="8547279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746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644721" cy="6858000"/>
          </a:xfrm>
        </p:spPr>
        <p:txBody>
          <a:bodyPr>
            <a:normAutofit/>
          </a:bodyPr>
          <a:lstStyle/>
          <a:p>
            <a:r>
              <a:rPr lang="id-ID" dirty="0"/>
              <a:t>SAHABATNYA DIPERLAKUKAN SEPERTI BARANG DAGANGAN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( </a:t>
            </a:r>
            <a:r>
              <a:rPr lang="id-ID" dirty="0"/>
              <a:t>AYUB 6:27)</a:t>
            </a:r>
            <a:endParaRPr lang="id-ID" dirty="0"/>
          </a:p>
        </p:txBody>
      </p:sp>
      <p:pic>
        <p:nvPicPr>
          <p:cNvPr id="111618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21" y="0"/>
            <a:ext cx="8547279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877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644721" cy="6858000"/>
          </a:xfrm>
        </p:spPr>
        <p:txBody>
          <a:bodyPr>
            <a:normAutofit fontScale="90000"/>
          </a:bodyPr>
          <a:lstStyle/>
          <a:p>
            <a:r>
              <a:rPr lang="id-ID" dirty="0"/>
              <a:t>MEREKA ORANG YANG MENUTUPI DOSA, TABIB PALSU ( AYUB 13:4)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MENODAI AKU DENGAN DUSTA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PEMULIH PALSU</a:t>
            </a:r>
            <a:endParaRPr lang="id-ID" dirty="0"/>
          </a:p>
        </p:txBody>
      </p:sp>
      <p:pic>
        <p:nvPicPr>
          <p:cNvPr id="111618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21" y="0"/>
            <a:ext cx="8547279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9794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644721" cy="6858000"/>
          </a:xfrm>
        </p:spPr>
        <p:txBody>
          <a:bodyPr>
            <a:normAutofit/>
          </a:bodyPr>
          <a:lstStyle/>
          <a:p>
            <a:r>
              <a:rPr lang="id-ID" dirty="0"/>
              <a:t>AYUB 16:20 AYUB MENGATAKAN BAHWA SAHABATNYA ITU </a:t>
            </a:r>
            <a:r>
              <a:rPr lang="id-ID" dirty="0" smtClean="0"/>
              <a:t>MENCEMOOH</a:t>
            </a:r>
            <a:endParaRPr lang="id-ID" dirty="0"/>
          </a:p>
        </p:txBody>
      </p:sp>
      <p:pic>
        <p:nvPicPr>
          <p:cNvPr id="111618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21" y="0"/>
            <a:ext cx="8547279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169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644721" cy="6858000"/>
          </a:xfrm>
        </p:spPr>
        <p:txBody>
          <a:bodyPr>
            <a:normAutofit/>
          </a:bodyPr>
          <a:lstStyle/>
          <a:p>
            <a:r>
              <a:rPr lang="id-ID" dirty="0"/>
              <a:t>AYUB 16:20 AYUB MENGATAKAN BAHWA SAHABATNYA ITU MENCEMOOH DAN PENGHIBUR SIALAN 16:1</a:t>
            </a:r>
            <a:endParaRPr lang="id-ID" dirty="0"/>
          </a:p>
        </p:txBody>
      </p:sp>
      <p:pic>
        <p:nvPicPr>
          <p:cNvPr id="111618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21" y="0"/>
            <a:ext cx="8547279" cy="685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91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276" y="489397"/>
            <a:ext cx="9903854" cy="1191235"/>
          </a:xfrm>
        </p:spPr>
        <p:txBody>
          <a:bodyPr/>
          <a:lstStyle/>
          <a:p>
            <a:pPr algn="ctr"/>
            <a:r>
              <a:rPr lang="id-ID" b="1" dirty="0" smtClean="0"/>
              <a:t>2 HAL MENGAPA TUHAN MURKA </a:t>
            </a:r>
            <a:br>
              <a:rPr lang="id-ID" b="1" dirty="0" smtClean="0"/>
            </a:br>
            <a:r>
              <a:rPr lang="id-ID" b="1" dirty="0" smtClean="0"/>
              <a:t>KEPADA ELIFAS DAN DUA SAHABATNYA?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3955"/>
            <a:ext cx="12192000" cy="451404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4000" dirty="0" smtClean="0"/>
              <a:t>TIDAK MENGATAKAN YANG BENAR TENTANG TUHAN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4000" dirty="0" smtClean="0"/>
              <a:t>SEMENTARA DIRINYA SENDIRI TIDAK HIDUP DALAM KEBENARAN TETAPI MENGHAKIMI AYUB. MEREKA HIDUP DALAM KEMUNAFIKAN. </a:t>
            </a:r>
          </a:p>
          <a:p>
            <a:pPr marL="400050" lvl="1" indent="0">
              <a:buNone/>
            </a:pPr>
            <a:r>
              <a:rPr lang="id-ID" sz="3800" dirty="0" smtClean="0"/>
              <a:t>LUKAS 6:42</a:t>
            </a:r>
            <a:endParaRPr lang="id-ID" sz="3800" dirty="0"/>
          </a:p>
        </p:txBody>
      </p:sp>
    </p:spTree>
    <p:extLst>
      <p:ext uri="{BB962C8B-B14F-4D97-AF65-F5344CB8AC3E}">
        <p14:creationId xmlns:p14="http://schemas.microsoft.com/office/powerpoint/2010/main" val="258795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DOA SYAFAAT AYUB UNTUK SAHABAT-SAHABATNYA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6317224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YANG SUDAH MENGHAKIMINYA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12152784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BERLAKU MUNAFIK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617612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BUKANNYA MENGHIBUR MALAH MENJATUHKAN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9207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BERTEORI YANG SALAH TENTANG TUHAN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28838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TIDAK MAU BERTOBAT DI HADAPAN TUHAN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6050357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4471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AYUB BERSEDIA MENJADI ORANG KUNCI/ PENENTU</a:t>
            </a:r>
            <a:br>
              <a:rPr lang="id-ID" b="1" dirty="0" smtClean="0"/>
            </a:br>
            <a:r>
              <a:rPr lang="id-ID" b="1" dirty="0" smtClean="0"/>
              <a:t>KESEMPATAN UNTUK MEMBALAS DENDAM TIDAK DIAMBIL</a:t>
            </a:r>
            <a:br>
              <a:rPr lang="id-ID" b="1" dirty="0" smtClean="0"/>
            </a:br>
            <a:r>
              <a:rPr lang="id-ID" b="1" dirty="0" smtClean="0"/>
              <a:t>MATIUS 5:44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50691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70468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BERSEDIA MENJADI PERANTARA</a:t>
            </a:r>
            <a:br>
              <a:rPr lang="id-ID" b="1" dirty="0" smtClean="0"/>
            </a:br>
            <a:r>
              <a:rPr lang="id-ID" b="1" dirty="0" smtClean="0"/>
              <a:t>SAMA SEPERTI ABRAHAM</a:t>
            </a:r>
            <a:br>
              <a:rPr lang="id-ID" b="1" dirty="0" smtClean="0"/>
            </a:br>
            <a:r>
              <a:rPr lang="id-ID" b="1" dirty="0" smtClean="0"/>
              <a:t>KEJADIAN 20:7, 17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7501066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12135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PERTOBATAN MENJADIKAN AYUB ORANG BENAR YANG SANGAT BESAR KUASA DOANYA</a:t>
            </a:r>
            <a:br>
              <a:rPr lang="id-ID" b="1" dirty="0" smtClean="0"/>
            </a:br>
            <a:r>
              <a:rPr lang="id-ID" b="1" dirty="0" smtClean="0"/>
              <a:t>AYUB 42:9, YAKOBUS 5:16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89416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37893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SALING MENDOAKAN , YAKOBUS 5:16</a:t>
            </a:r>
            <a:br>
              <a:rPr lang="id-ID" b="1" dirty="0" smtClean="0"/>
            </a:br>
            <a:r>
              <a:rPr lang="id-ID" b="1" dirty="0" smtClean="0"/>
              <a:t>AYUB PULIH, SEMBUH.</a:t>
            </a:r>
            <a:br>
              <a:rPr lang="id-ID" b="1" dirty="0" smtClean="0"/>
            </a:br>
            <a:r>
              <a:rPr lang="id-ID" b="1" dirty="0" smtClean="0"/>
              <a:t>PULIH ....SETELAH AYUB MEMINTA DOA UNTUK MEREKA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6879999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KORBAN BAKARAN UNTUK </a:t>
            </a:r>
            <a:br>
              <a:rPr lang="id-ID" b="1" dirty="0" smtClean="0"/>
            </a:br>
            <a:r>
              <a:rPr lang="id-ID" b="1" dirty="0" smtClean="0"/>
              <a:t>MENGADAKAN PENDAMAIAN DENGAN TUHAN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49219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asil gambar untuk THE STORY BIBLE OF JO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IBRANI 10:5-7</a:t>
            </a:r>
            <a:br>
              <a:rPr lang="id-ID" b="1" dirty="0" smtClean="0"/>
            </a:br>
            <a:r>
              <a:rPr lang="id-ID" b="1" dirty="0" smtClean="0"/>
              <a:t>MATIUS 5:23-24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545083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24" y="-67185"/>
            <a:ext cx="9234152" cy="692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78924" y="5935100"/>
            <a:ext cx="92341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HIDUP AYUB DIPULIHKAN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981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6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7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Blue Green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192</TotalTime>
  <Words>1108</Words>
  <Application>Microsoft Office PowerPoint</Application>
  <PresentationFormat>Widescreen</PresentationFormat>
  <Paragraphs>301</Paragraphs>
  <Slides>134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134</vt:i4>
      </vt:variant>
    </vt:vector>
  </HeadingPairs>
  <TitlesOfParts>
    <vt:vector size="148" baseType="lpstr">
      <vt:lpstr>Arial</vt:lpstr>
      <vt:lpstr>Calibri</vt:lpstr>
      <vt:lpstr>Calibri Light</vt:lpstr>
      <vt:lpstr>Century Gothic</vt:lpstr>
      <vt:lpstr>Garamond</vt:lpstr>
      <vt:lpstr>Trebuchet MS</vt:lpstr>
      <vt:lpstr>Wingdings 3</vt:lpstr>
      <vt:lpstr>Vapor Trail</vt:lpstr>
      <vt:lpstr>Office Theme</vt:lpstr>
      <vt:lpstr>Slice</vt:lpstr>
      <vt:lpstr>Wisp</vt:lpstr>
      <vt:lpstr>Ion Boardroom</vt:lpstr>
      <vt:lpstr>Organic</vt:lpstr>
      <vt:lpstr>Facet</vt:lpstr>
      <vt:lpstr>Doa syafaat ayub</vt:lpstr>
      <vt:lpstr>BABAK 1 KEHIDUPAN AYUB YANG SALEH</vt:lpstr>
      <vt:lpstr>BABAK 2 KEHIDUPAN AYUB SAAT PENDERITAAN DATANG</vt:lpstr>
      <vt:lpstr>BABAK 3 KEHIDUPAN AYUB SAAT SAKIT DAN SAHABATNYA DATANG</vt:lpstr>
      <vt:lpstr>BABAK 4 KEHIDUPAN AYUB SAAT TUHAN BERBICARA</vt:lpstr>
      <vt:lpstr>BABAK 5 KEHIDUPAN AYUB SAAT DIPULIHKAN</vt:lpstr>
      <vt:lpstr>DI BABAK KE 2 AYUB TIDAK BERBUAT DOSA  DAN TIDAK MENUDUH ALLAH BERBUAT  YANG KURANG PATUT</vt:lpstr>
      <vt:lpstr>TETAPI DI BABAK KE 3  AYUB MENGALAMI PERUBAHAN</vt:lpstr>
      <vt:lpstr>ELIFAS, BILDAD DAN ZOFAR</vt:lpstr>
      <vt:lpstr>MEREKA MENGHAKIMI AYUB AYUB PASTILAH SEDANG MENDAPATKAN HUKUMAN TUHAN</vt:lpstr>
      <vt:lpstr>TUDUHAN ELIFAS; AYUB BERSALAH (4:7)</vt:lpstr>
      <vt:lpstr>AYUB HIDUP TIDAK JUJUR ( 4:7)</vt:lpstr>
      <vt:lpstr>AYUB MEMBAJAK KEJAHATAN DAN MENABUR KESUSAHAN  JADI SEKARANG MENUAINYA (4:8)</vt:lpstr>
      <vt:lpstr>AYUB ANGKUH ( 22: 29)</vt:lpstr>
      <vt:lpstr>AYUB SAKIT HATI ( 5:1-7)  DAN IRI HATI( 5:1-7), OLEH KARENA ITU ANAK ANAKNYA  TIDAK TERTOLONG ( 5:1-7) MENGALAMI PERAMPASAN ( 5:8)</vt:lpstr>
      <vt:lpstr>AYUB BERSALAH (4:7)</vt:lpstr>
      <vt:lpstr>KESUSAHAN YANG DIALAMI KARENA SALAHNYA SENDIRI ( 5:7)</vt:lpstr>
      <vt:lpstr>AYUB SEDANG DITEGUR OLEH TUHAN ( 5:17)</vt:lpstr>
      <vt:lpstr>AYUB HIDUP FASIK   (15:20)</vt:lpstr>
      <vt:lpstr>AYUB LALIM 15:20)</vt:lpstr>
      <vt:lpstr>KEJAHATAN AYUB BESAR  KESALALAHAN AYUB TAK BERKESUDAHAN ( 22:5)</vt:lpstr>
      <vt:lpstr>MENERIMA GADAI DENGAN SEWENANG WENANG ( 22:6)</vt:lpstr>
      <vt:lpstr>MERAMPAS PAKAIAN ORANG ORANG YANG MELARAT ( 22:6)</vt:lpstr>
      <vt:lpstr>ORANG KEHAUSAN TIDAK DIBERI MINUM  DAN ORANG KELAPARAN TIDAK DIBERI MAKAN ( PELIT) 22:7</vt:lpstr>
      <vt:lpstr>MEMBEDA-BEDAKAN PERLAKUKAN  TERHADAP ORANG MISKIN DAN KAYA 22:7-8</vt:lpstr>
      <vt:lpstr>TIDAK PUNYA BELAS KASIHAN PADA ORANG MISKIN 22:9</vt:lpstr>
      <vt:lpstr>MENGIKUTI JALAN ORANG ORANG JAHAT 22:15</vt:lpstr>
      <vt:lpstr>KECURANGAN PADA KEMAH 22:23</vt:lpstr>
      <vt:lpstr>MEMBERHALAKAN KEKAYAAN MELEBIHI TUHAN ( 22: 24-25)</vt:lpstr>
      <vt:lpstr>TUDUHAN BILDAD; ANAK ANAK AYUB  TELAH BERBUAT DOSA  ( 8:4)</vt:lpstr>
      <vt:lpstr>AYUB TIDAK BERSIH  ( 8:6)</vt:lpstr>
      <vt:lpstr>AYUB TIDAK JUJUR  (8:6)</vt:lpstr>
      <vt:lpstr>NENEK  MOYANG  AYUB   TIDAK MENGAJARKAN YANG  BENAR   ( 8: 8-12)</vt:lpstr>
      <vt:lpstr>AYUB BERBUAT JAHAT  (8:20)</vt:lpstr>
      <vt:lpstr>AYUB HIDUP FASIK  (18:5)</vt:lpstr>
      <vt:lpstr>AYUB  MELUPAKAN  ALLAH   (8:13)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PADAHAL INILAH GAYA HIDUP AYUB   PADA BABAK PERTAMA HIDUPNYA  YANG DITULIS OLEH PENULIS KITAB AYUB,   YANG DIKOMENTARI TUHAN DI DEPAN IBLIS   DAN YANG DIKATAKAN OLEH AYUB SENDIRI  TENTANG DIRINYA SENDIRI</vt:lpstr>
      <vt:lpstr>SALEH, JUJUR, TAKUT AKAN ALLAH, MENJAUHI KEJAHATAN, PENDOA BAGI ANAK-ANAKNYA, </vt:lpstr>
      <vt:lpstr>DISEBUT HAMBA-KU OLEH TUHAN DI DEPAN IBLIS, TIADA SEORANG PUN DI BUMI SEPERTI DIA,  SALEH, JUJUR, TAKUT AKAN ALLAH,  MENJAUHI KEJAHATAN</vt:lpstr>
      <vt:lpstr>RUMAHNYA DIPAGARI TUHAN, SEGALA MILIKNYA DIPAGARI TUHAN, PEKERJAANNYA DIBERKATI TUHAN, APA YANG DIMILIKI MAKIN BERTAMBAH.</vt:lpstr>
      <vt:lpstr>AYUB TIDAK BERBUAT DOSA AYUB TIDAK MENUDUH  ALLAH BERBUAT YANG KURANG PATUT</vt:lpstr>
      <vt:lpstr>AYUB TIDAK PERNAH  MEMBERONTAK KEPADA TUHAN ( 6:10B) </vt:lpstr>
      <vt:lpstr>AYUB TIDAK PERNAH  MEMANFAATKAN TEMAN ( AYUB 6:22-24)</vt:lpstr>
      <vt:lpstr>AYUB TIDAK CURANG LIDAH ( AYUB 6: 29-30) </vt:lpstr>
      <vt:lpstr>AYUB BENAR DAN TIDAK BERSALAH ( AYUB 9:15) </vt:lpstr>
      <vt:lpstr>AYUB JUJUR 23:7</vt:lpstr>
      <vt:lpstr>KAKINYA TETAP IKUT JEJAK TUHAN  DAN JALAN TUHAN ( 23:11)</vt:lpstr>
      <vt:lpstr>TIDAK MELANGGAR PERINTAH TUHAN ( 23: 12)</vt:lpstr>
      <vt:lpstr>TIDAK PERNAH SERAKAH ( 24:2)</vt:lpstr>
      <vt:lpstr>TIDAK PERNAH MERAMPAS ( 24:2)</vt:lpstr>
      <vt:lpstr>TIDAK PERNAH MEMERAS  ORANG MISKIN  DAN SENGSARA ( 24:3-14)</vt:lpstr>
      <vt:lpstr>TIDAK PERNAH MEMERKOSA/ BERZINAH AYUB 24:15-24)</vt:lpstr>
      <vt:lpstr>TIDAK BIBIR CURANG DAN LIDAH TIPU ( AYUB 27: 4)</vt:lpstr>
      <vt:lpstr>BERGAUL KARIB DENGAN TUHAN  DI MASA REMAJA AYUB (29:4)</vt:lpstr>
      <vt:lpstr>MENYELAMATKAN ORANG SENGSARA YANG BERTERIAK MINTA TOLONG  ANAK PIATU 20:12  DAN ORANG YANG NYARIS BINASA  MEMBUAT BERSUKACITA JANDA 29:13</vt:lpstr>
      <vt:lpstr>BERPAKAIAN KEBENARAN DAN KEADILAN 29:14</vt:lpstr>
      <vt:lpstr>MEMPERHATIKAN ORANG CACAT 29:15</vt:lpstr>
      <vt:lpstr>MENJADI BAPA BAGI ORANG MISKIN  ( MENJADI AYAH ANGKAT) 29:16</vt:lpstr>
      <vt:lpstr>BERTINDAK ADIL 29:16-17</vt:lpstr>
      <vt:lpstr>MENJADI PENASIHAT DAN MOTIVATOR 29:21-25</vt:lpstr>
      <vt:lpstr>SUKA MENOLONG ORANG 30:24-25</vt:lpstr>
      <vt:lpstr>MENETAPKAN STANDART KEKUDUSAN  SAAT MELIHAT SEORANG WANITA 31:1, 9-12</vt:lpstr>
      <vt:lpstr>TIDAK MEMBIASAKAN HIDUP DALAM DUSTA  DAN TIPU DAYA 31:5</vt:lpstr>
      <vt:lpstr>TIDAK MERAMPAS HAK HAK PEGAWAI 31:13-15</vt:lpstr>
      <vt:lpstr>BERBELAS KASIHAN KEPADA ORANG MISKIN DAN JANDA 31:16-23</vt:lpstr>
      <vt:lpstr>TIDAK MEMBERHALAKAN KEKAYAAN 31:24-25</vt:lpstr>
      <vt:lpstr>TIDAK MENYEMBAH BERHALA 31: 26-28</vt:lpstr>
      <vt:lpstr>TIDAK PERNAH MENYUMPAHI PEMBENCI DAN SENANG KALAU MEREKA CELAKA/ DENDAM AYUB 31:29-30</vt:lpstr>
      <vt:lpstr>SUKA MEMBERI TUMPANGAN 31: 31-32</vt:lpstr>
      <vt:lpstr>TIDAK MENYALAHGUNAKAN KEKUASAAN SEBAGAI PEMUKA DENGAN CARA MERUGIKAN ORANG LAIN 31:33-37</vt:lpstr>
      <vt:lpstr>TIDAK PERNAH MERUGIKAN REKANAN BISNIS  AYUB 31: 39-40</vt:lpstr>
      <vt:lpstr>PERUBAHAN APA YANG TERJADI  DI BABAK KE 3 HIDUP AYUB INI?</vt:lpstr>
      <vt:lpstr>IA TIDAK PERCAYA KALAU TUHAN SUDI MENDENGAR SERUAN SUARANYA AYUB 9:16 </vt:lpstr>
      <vt:lpstr>AYUB INGIN MASUK DALAM TAHTA PENGADILAN TUHAN  AYUB 9:32  </vt:lpstr>
      <vt:lpstr>JAWABAN TUHAN BAGI AYUB  HANYA AKAN MENJADIKANNYA BAHAN TERTAWAAN ORANG  YANG  BENAR  DAN SALEH.   AYUB 12:4  </vt:lpstr>
      <vt:lpstr>AYUB BERANI BERSOAL JAWAB DENGAN TUHAN  AYUB 13:22  </vt:lpstr>
      <vt:lpstr>AYUB  SIAP MENGHADAP TUHAN  DALAM KEMATIAN    AYUB  14:15  </vt:lpstr>
      <vt:lpstr>AYUB MERASA TIDAK DIJAWAB  DAN  TIDAK MENERIMA KEADILAN DARI TUHAN  AYUB 19:7  </vt:lpstr>
      <vt:lpstr>AYUB BERANI BERPERKARA DENGAN TUHAN    AYUB 23:4-6  </vt:lpstr>
      <vt:lpstr>AYUB MERASAKAN TUHAN  TIDAK MENOLONG DAN  TIDAK MENJAWAB PENANTIANNYA  AYUB 30:20  </vt:lpstr>
      <vt:lpstr>AYUB BERANI MENJAMIN  DI HADAPAN TUHAN   BAHWA DIA  TIDAK PERNAH MENYALAHGUNAKAN KEKUASAANNYA SEBAGAI PEMUKA   UNTUK KEPENTINGANNYA SENDIRI    AYUB 31:35.  </vt:lpstr>
      <vt:lpstr>NAMUN DALAM  HATI AYUB YANG TERDALAM,   DIA MERINDUKAN TUHAN   AYUB 19:23-29  </vt:lpstr>
      <vt:lpstr>TERNYATA TUHAN MENDENGAR SEMUA PEMBICARAAN MEREKA  IBLIS JUGA TURUT MENDENGAR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MAKA DARI DALAM BADAI TUHAN MENJAWAB AYUB ( AYUB 38:1- 39:33) ( Ayub 40:1)</vt:lpstr>
      <vt:lpstr>INILAH INTISARI  UCAPAN TUHAN  TERHADAP AYUB</vt:lpstr>
      <vt:lpstr>TUHAN MAHA KUASA HIKMAT TUHAN TIADA TERTANDINGI</vt:lpstr>
      <vt:lpstr>AYUB MENGGELAPKAN KEPUTUSAN  DENGAN PERKATAAN-PERKATAAN  YANG TIDAK BERPENGETAHUAN ( AYUB 38: 2)</vt:lpstr>
      <vt:lpstr>AYUB ADALAH SI PENGECAM ( AYUB 39:34-36)</vt:lpstr>
      <vt:lpstr>AYUB ADALAH PEMBANTAH YANG MAHAKUASA  ( AYUB 39:34-36)</vt:lpstr>
      <vt:lpstr>AYUB ADALAH SI PENCELA ALLAH ( AYUB 39:34-36)</vt:lpstr>
      <vt:lpstr>AYUB MENIADAKAN PENGADILAN TUHAN  (AYUB 40:3)</vt:lpstr>
      <vt:lpstr>AYUB MEMPERSALAHKAN TUHAN SUPAYA AYUB DAPAT MEMBENARKAN DIRINYA (AYUB 40:3) </vt:lpstr>
      <vt:lpstr>INILAH JAWABAN AYUB  KEPADA TUHAN</vt:lpstr>
      <vt:lpstr>AYUB 42:2-6 MERENDAHKAN DIRI BERTOBAT MENCABUT SEMUA PERKATAANNYA MENGAKUI BAHWA IA SELAMA INI KURANG MENGENAL TUHAN</vt:lpstr>
      <vt:lpstr>TUHAN MENGAMPUNI AYUB AYUB 42:7-8     TUHAN KEMBALI MENYEBUT AYUB SEBAGAI ‘HAMBAKU’ SAMPAI 4 KALI</vt:lpstr>
      <vt:lpstr>MENYEBUT AYUB SEBAGAI HAMBA-KU  DI HADAPAN IBLIS  MENYEBUT AYUB SEBAGAI HAMBA-KU  DI HADAPAN TEMAN-TEMAN AYUB  AYUB 42:7-8</vt:lpstr>
      <vt:lpstr>PowerPoint Presentation</vt:lpstr>
      <vt:lpstr>TETAPI TUNGGU DULU....  TERNYATA TUHAN MENUNGGU APA YANG AKAN DIKATAKAN 3 SAHABAT AYUB   ELIFAS DAN DUA ORANG SAHABATNYA  SETELAH MENDENGAR PENJELASAN TUHAN???</vt:lpstr>
      <vt:lpstr>APAKAH MEREKA MENCABUT PERKATAAN MEREKA YANG SALAH TENTANG TUHAN?</vt:lpstr>
      <vt:lpstr>APAKAH MEREKA MENYESAL DAN BERTOBAT??</vt:lpstr>
      <vt:lpstr>TUHAN TIDAK SEPERTI YANG MEREKA SANGKAKAN</vt:lpstr>
      <vt:lpstr>TERNYATA AYUB SEDANG DIUJI TUHAN MENGIJINKAN AYUB DICOBAI</vt:lpstr>
      <vt:lpstr>AYUB 42: 7-9, KHUSUSNYA AYAT 8</vt:lpstr>
      <vt:lpstr>TERNYATA  SAHABAT-SABAHAT AYUB ITU SEPERTI INI ....</vt:lpstr>
      <vt:lpstr>TEMAN TEMAN AYUB MALAHAN MEMBUANG UNDI ATAS ANAK YATIM   ( Ayub 6:27)</vt:lpstr>
      <vt:lpstr>SAHABATNYA DIPERLAKUKAN SEPERTI BARANG DAGANGAN  ( AYUB 6:27)</vt:lpstr>
      <vt:lpstr>MEREKA ORANG YANG MENUTUPI DOSA, TABIB PALSU ( AYUB 13:4)   MENODAI AKU DENGAN DUSTA  PEMULIH PALSU</vt:lpstr>
      <vt:lpstr>AYUB 16:20 AYUB MENGATAKAN BAHWA SAHABATNYA ITU MENCEMOOH</vt:lpstr>
      <vt:lpstr>AYUB 16:20 AYUB MENGATAKAN BAHWA SAHABATNYA ITU MENCEMOOH DAN PENGHIBUR SIALAN 16:1</vt:lpstr>
      <vt:lpstr>2 HAL MENGAPA TUHAN MURKA  KEPADA ELIFAS DAN DUA SAHABATNYA?</vt:lpstr>
      <vt:lpstr>DOA SYAFAAT AYUB UNTUK SAHABAT-SAHABATNYA</vt:lpstr>
      <vt:lpstr>YANG SUDAH MENGHAKIMINYA</vt:lpstr>
      <vt:lpstr>BERLAKU MUNAFIK</vt:lpstr>
      <vt:lpstr>BUKANNYA MENGHIBUR MALAH MENJATUHKAN</vt:lpstr>
      <vt:lpstr>BERTEORI YANG SALAH TENTANG TUHAN</vt:lpstr>
      <vt:lpstr>TIDAK MAU BERTOBAT DI HADAPAN TUHAN</vt:lpstr>
      <vt:lpstr>AYUB BERSEDIA MENJADI ORANG KUNCI/ PENENTU KESEMPATAN UNTUK MEMBALAS DENDAM TIDAK DIAMBIL MATIUS 5:44</vt:lpstr>
      <vt:lpstr>BERSEDIA MENJADI PERANTARA SAMA SEPERTI ABRAHAM KEJADIAN 20:7, 17</vt:lpstr>
      <vt:lpstr>PERTOBATAN MENJADIKAN AYUB ORANG BENAR YANG SANGAT BESAR KUASA DOANYA AYUB 42:9, YAKOBUS 5:16</vt:lpstr>
      <vt:lpstr>SALING MENDOAKAN , YAKOBUS 5:16 AYUB PULIH, SEMBUH. PULIH ....SETELAH AYUB MEMINTA DOA UNTUK MEREKA</vt:lpstr>
      <vt:lpstr>KORBAN BAKARAN UNTUK  MENGADAKAN PENDAMAIAN DENGAN TUHAN</vt:lpstr>
      <vt:lpstr>IBRANI 10:5-7 MATIUS 5:23-24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Doa syafaat ayub</dc:title>
  <dc:creator>Grace Sumilat</dc:creator>
  <cp:lastModifiedBy>Grace Sumilat</cp:lastModifiedBy>
  <cp:revision>22</cp:revision>
  <dcterms:created xsi:type="dcterms:W3CDTF">2018-08-25T06:38:50Z</dcterms:created>
  <dcterms:modified xsi:type="dcterms:W3CDTF">2018-08-25T15:26:38Z</dcterms:modified>
</cp:coreProperties>
</file>