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96" r:id="rId13"/>
    <p:sldId id="272" r:id="rId14"/>
    <p:sldId id="270" r:id="rId15"/>
    <p:sldId id="271" r:id="rId16"/>
    <p:sldId id="274" r:id="rId17"/>
    <p:sldId id="275" r:id="rId18"/>
    <p:sldId id="276" r:id="rId19"/>
    <p:sldId id="273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7" r:id="rId37"/>
    <p:sldId id="298" r:id="rId38"/>
    <p:sldId id="299" r:id="rId39"/>
    <p:sldId id="300" r:id="rId40"/>
    <p:sldId id="304" r:id="rId41"/>
    <p:sldId id="301" r:id="rId42"/>
    <p:sldId id="302" r:id="rId43"/>
    <p:sldId id="303" r:id="rId44"/>
    <p:sldId id="305" r:id="rId45"/>
    <p:sldId id="306" r:id="rId46"/>
    <p:sldId id="307" r:id="rId4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5" autoAdjust="0"/>
    <p:restoredTop sz="86355" autoAdjust="0"/>
  </p:normalViewPr>
  <p:slideViewPr>
    <p:cSldViewPr snapToGrid="0">
      <p:cViewPr varScale="1">
        <p:scale>
          <a:sx n="64" d="100"/>
          <a:sy n="64" d="100"/>
        </p:scale>
        <p:origin x="74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770245-0D91-489F-B820-4BDF2BFA939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385088F-C481-4B12-BDAD-293E8E9E749C}">
      <dgm:prSet phldrT="[Text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id-ID" sz="7200" dirty="0" smtClean="0">
              <a:solidFill>
                <a:schemeClr val="tx1"/>
              </a:solidFill>
            </a:rPr>
            <a:t>ANAK KECIL BIASA</a:t>
          </a:r>
          <a:endParaRPr lang="id-ID" sz="7200" dirty="0">
            <a:solidFill>
              <a:schemeClr val="tx1"/>
            </a:solidFill>
          </a:endParaRPr>
        </a:p>
      </dgm:t>
    </dgm:pt>
    <dgm:pt modelId="{7AFDD395-83C2-4A5C-9EA4-FF3918A905D7}" type="parTrans" cxnId="{174A13AF-5BC1-4A2C-970E-901F09AED2CF}">
      <dgm:prSet/>
      <dgm:spPr/>
      <dgm:t>
        <a:bodyPr/>
        <a:lstStyle/>
        <a:p>
          <a:endParaRPr lang="id-ID"/>
        </a:p>
      </dgm:t>
    </dgm:pt>
    <dgm:pt modelId="{8262C53B-5D5F-4AFF-8A95-63C2542CA703}" type="sibTrans" cxnId="{174A13AF-5BC1-4A2C-970E-901F09AED2CF}">
      <dgm:prSet/>
      <dgm:spPr/>
      <dgm:t>
        <a:bodyPr/>
        <a:lstStyle/>
        <a:p>
          <a:endParaRPr lang="id-ID"/>
        </a:p>
      </dgm:t>
    </dgm:pt>
    <dgm:pt modelId="{D291AF85-69DA-4610-8AFF-34D336C6C24B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id-ID" sz="4400" b="1" dirty="0" smtClean="0">
              <a:solidFill>
                <a:schemeClr val="tx1"/>
              </a:solidFill>
            </a:rPr>
            <a:t>TINDAKAN TAMPAK SEPELE</a:t>
          </a:r>
          <a:endParaRPr lang="id-ID" sz="4400" b="1" dirty="0">
            <a:solidFill>
              <a:schemeClr val="tx1"/>
            </a:solidFill>
          </a:endParaRPr>
        </a:p>
      </dgm:t>
    </dgm:pt>
    <dgm:pt modelId="{3BB8F6F1-91A9-436A-BD58-17EF47E984C4}" type="parTrans" cxnId="{135B002E-3279-4981-BAB6-6B2BC0F7468F}">
      <dgm:prSet/>
      <dgm:spPr/>
      <dgm:t>
        <a:bodyPr/>
        <a:lstStyle/>
        <a:p>
          <a:endParaRPr lang="id-ID"/>
        </a:p>
      </dgm:t>
    </dgm:pt>
    <dgm:pt modelId="{26D584FA-8E62-4A53-8C27-2030D838DFCF}" type="sibTrans" cxnId="{135B002E-3279-4981-BAB6-6B2BC0F7468F}">
      <dgm:prSet/>
      <dgm:spPr/>
      <dgm:t>
        <a:bodyPr/>
        <a:lstStyle/>
        <a:p>
          <a:endParaRPr lang="id-ID"/>
        </a:p>
      </dgm:t>
    </dgm:pt>
    <dgm:pt modelId="{0F54AFAC-5A31-441E-9E3A-2D0FB5919717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id-ID" sz="3600" b="1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TETAPI</a:t>
          </a:r>
        </a:p>
        <a:p>
          <a:r>
            <a:rPr lang="id-ID" sz="3600" b="1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DAMPAKNYA RAKSASA</a:t>
          </a:r>
          <a:endParaRPr lang="id-ID" sz="3600" b="1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681E3A7-AF6C-4EC2-BD51-5B03245F9C91}" type="parTrans" cxnId="{01E6F699-2C34-45E9-AD25-DEF62FD34013}">
      <dgm:prSet/>
      <dgm:spPr/>
      <dgm:t>
        <a:bodyPr/>
        <a:lstStyle/>
        <a:p>
          <a:endParaRPr lang="id-ID"/>
        </a:p>
      </dgm:t>
    </dgm:pt>
    <dgm:pt modelId="{D222F145-4DC3-4BAE-B806-FAAE9115ABF4}" type="sibTrans" cxnId="{01E6F699-2C34-45E9-AD25-DEF62FD34013}">
      <dgm:prSet/>
      <dgm:spPr/>
      <dgm:t>
        <a:bodyPr/>
        <a:lstStyle/>
        <a:p>
          <a:endParaRPr lang="id-ID"/>
        </a:p>
      </dgm:t>
    </dgm:pt>
    <dgm:pt modelId="{3F51677C-081D-4F21-AC70-56F89676D9CA}" type="pres">
      <dgm:prSet presAssocID="{A1770245-0D91-489F-B820-4BDF2BFA939C}" presName="Name0" presStyleCnt="0">
        <dgm:presLayoutVars>
          <dgm:dir/>
          <dgm:resizeHandles val="exact"/>
        </dgm:presLayoutVars>
      </dgm:prSet>
      <dgm:spPr/>
    </dgm:pt>
    <dgm:pt modelId="{71AF37AA-AC84-41FE-A4BC-E6E44039FD0A}" type="pres">
      <dgm:prSet presAssocID="{1385088F-C481-4B12-BDAD-293E8E9E749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EFFD309-8E52-480C-AF28-9F05281E82E3}" type="pres">
      <dgm:prSet presAssocID="{8262C53B-5D5F-4AFF-8A95-63C2542CA703}" presName="sibTrans" presStyleLbl="sibTrans2D1" presStyleIdx="0" presStyleCnt="2"/>
      <dgm:spPr/>
      <dgm:t>
        <a:bodyPr/>
        <a:lstStyle/>
        <a:p>
          <a:endParaRPr lang="id-ID"/>
        </a:p>
      </dgm:t>
    </dgm:pt>
    <dgm:pt modelId="{176046BA-CE3B-4CCE-BF1B-B3909A918229}" type="pres">
      <dgm:prSet presAssocID="{8262C53B-5D5F-4AFF-8A95-63C2542CA703}" presName="connectorText" presStyleLbl="sibTrans2D1" presStyleIdx="0" presStyleCnt="2"/>
      <dgm:spPr/>
      <dgm:t>
        <a:bodyPr/>
        <a:lstStyle/>
        <a:p>
          <a:endParaRPr lang="id-ID"/>
        </a:p>
      </dgm:t>
    </dgm:pt>
    <dgm:pt modelId="{6D72AE40-A243-40F9-A1D6-A40F3422CE04}" type="pres">
      <dgm:prSet presAssocID="{D291AF85-69DA-4610-8AFF-34D336C6C24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EC61A11-2FA3-4992-ACDF-DFAF59B3CDAB}" type="pres">
      <dgm:prSet presAssocID="{26D584FA-8E62-4A53-8C27-2030D838DFCF}" presName="sibTrans" presStyleLbl="sibTrans2D1" presStyleIdx="1" presStyleCnt="2"/>
      <dgm:spPr/>
      <dgm:t>
        <a:bodyPr/>
        <a:lstStyle/>
        <a:p>
          <a:endParaRPr lang="id-ID"/>
        </a:p>
      </dgm:t>
    </dgm:pt>
    <dgm:pt modelId="{6DB85715-36F7-425B-A318-6622E4762ED4}" type="pres">
      <dgm:prSet presAssocID="{26D584FA-8E62-4A53-8C27-2030D838DFCF}" presName="connectorText" presStyleLbl="sibTrans2D1" presStyleIdx="1" presStyleCnt="2"/>
      <dgm:spPr/>
      <dgm:t>
        <a:bodyPr/>
        <a:lstStyle/>
        <a:p>
          <a:endParaRPr lang="id-ID"/>
        </a:p>
      </dgm:t>
    </dgm:pt>
    <dgm:pt modelId="{54429CDD-E975-4982-A939-D9ACDDD740C1}" type="pres">
      <dgm:prSet presAssocID="{0F54AFAC-5A31-441E-9E3A-2D0FB591971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154EDB6-475C-4A8E-8DA5-64241CFD3558}" type="presOf" srcId="{8262C53B-5D5F-4AFF-8A95-63C2542CA703}" destId="{4EFFD309-8E52-480C-AF28-9F05281E82E3}" srcOrd="0" destOrd="0" presId="urn:microsoft.com/office/officeart/2005/8/layout/process1"/>
    <dgm:cxn modelId="{3BC34C9E-999E-46D1-82BB-B0F5C3D29512}" type="presOf" srcId="{D291AF85-69DA-4610-8AFF-34D336C6C24B}" destId="{6D72AE40-A243-40F9-A1D6-A40F3422CE04}" srcOrd="0" destOrd="0" presId="urn:microsoft.com/office/officeart/2005/8/layout/process1"/>
    <dgm:cxn modelId="{135B002E-3279-4981-BAB6-6B2BC0F7468F}" srcId="{A1770245-0D91-489F-B820-4BDF2BFA939C}" destId="{D291AF85-69DA-4610-8AFF-34D336C6C24B}" srcOrd="1" destOrd="0" parTransId="{3BB8F6F1-91A9-436A-BD58-17EF47E984C4}" sibTransId="{26D584FA-8E62-4A53-8C27-2030D838DFCF}"/>
    <dgm:cxn modelId="{174A13AF-5BC1-4A2C-970E-901F09AED2CF}" srcId="{A1770245-0D91-489F-B820-4BDF2BFA939C}" destId="{1385088F-C481-4B12-BDAD-293E8E9E749C}" srcOrd="0" destOrd="0" parTransId="{7AFDD395-83C2-4A5C-9EA4-FF3918A905D7}" sibTransId="{8262C53B-5D5F-4AFF-8A95-63C2542CA703}"/>
    <dgm:cxn modelId="{BDE24646-790F-4D2E-90D9-89E40D298A12}" type="presOf" srcId="{26D584FA-8E62-4A53-8C27-2030D838DFCF}" destId="{6DB85715-36F7-425B-A318-6622E4762ED4}" srcOrd="1" destOrd="0" presId="urn:microsoft.com/office/officeart/2005/8/layout/process1"/>
    <dgm:cxn modelId="{84C1C3C5-805B-4646-8CEF-5C845F30D5A5}" type="presOf" srcId="{A1770245-0D91-489F-B820-4BDF2BFA939C}" destId="{3F51677C-081D-4F21-AC70-56F89676D9CA}" srcOrd="0" destOrd="0" presId="urn:microsoft.com/office/officeart/2005/8/layout/process1"/>
    <dgm:cxn modelId="{45D9CD7C-09EE-4099-86D9-3994D0B026ED}" type="presOf" srcId="{1385088F-C481-4B12-BDAD-293E8E9E749C}" destId="{71AF37AA-AC84-41FE-A4BC-E6E44039FD0A}" srcOrd="0" destOrd="0" presId="urn:microsoft.com/office/officeart/2005/8/layout/process1"/>
    <dgm:cxn modelId="{BD012B19-FDF8-453E-B794-B94F860BA821}" type="presOf" srcId="{0F54AFAC-5A31-441E-9E3A-2D0FB5919717}" destId="{54429CDD-E975-4982-A939-D9ACDDD740C1}" srcOrd="0" destOrd="0" presId="urn:microsoft.com/office/officeart/2005/8/layout/process1"/>
    <dgm:cxn modelId="{5C9453CC-2A3F-4D60-B793-6DC9CEFA33B0}" type="presOf" srcId="{8262C53B-5D5F-4AFF-8A95-63C2542CA703}" destId="{176046BA-CE3B-4CCE-BF1B-B3909A918229}" srcOrd="1" destOrd="0" presId="urn:microsoft.com/office/officeart/2005/8/layout/process1"/>
    <dgm:cxn modelId="{01E6F699-2C34-45E9-AD25-DEF62FD34013}" srcId="{A1770245-0D91-489F-B820-4BDF2BFA939C}" destId="{0F54AFAC-5A31-441E-9E3A-2D0FB5919717}" srcOrd="2" destOrd="0" parTransId="{9681E3A7-AF6C-4EC2-BD51-5B03245F9C91}" sibTransId="{D222F145-4DC3-4BAE-B806-FAAE9115ABF4}"/>
    <dgm:cxn modelId="{61A9594B-2D45-4BA1-AC69-01D87B559576}" type="presOf" srcId="{26D584FA-8E62-4A53-8C27-2030D838DFCF}" destId="{6EC61A11-2FA3-4992-ACDF-DFAF59B3CDAB}" srcOrd="0" destOrd="0" presId="urn:microsoft.com/office/officeart/2005/8/layout/process1"/>
    <dgm:cxn modelId="{80E4AB3D-00E1-452D-8430-29AB46C8DC2C}" type="presParOf" srcId="{3F51677C-081D-4F21-AC70-56F89676D9CA}" destId="{71AF37AA-AC84-41FE-A4BC-E6E44039FD0A}" srcOrd="0" destOrd="0" presId="urn:microsoft.com/office/officeart/2005/8/layout/process1"/>
    <dgm:cxn modelId="{0CFE2391-4DA1-42B5-BF8F-ACE9AE895540}" type="presParOf" srcId="{3F51677C-081D-4F21-AC70-56F89676D9CA}" destId="{4EFFD309-8E52-480C-AF28-9F05281E82E3}" srcOrd="1" destOrd="0" presId="urn:microsoft.com/office/officeart/2005/8/layout/process1"/>
    <dgm:cxn modelId="{3619083E-F15F-46D3-89DD-87A2004901A8}" type="presParOf" srcId="{4EFFD309-8E52-480C-AF28-9F05281E82E3}" destId="{176046BA-CE3B-4CCE-BF1B-B3909A918229}" srcOrd="0" destOrd="0" presId="urn:microsoft.com/office/officeart/2005/8/layout/process1"/>
    <dgm:cxn modelId="{2E144A08-7DE5-4E7A-97B2-1E1B03FADBCE}" type="presParOf" srcId="{3F51677C-081D-4F21-AC70-56F89676D9CA}" destId="{6D72AE40-A243-40F9-A1D6-A40F3422CE04}" srcOrd="2" destOrd="0" presId="urn:microsoft.com/office/officeart/2005/8/layout/process1"/>
    <dgm:cxn modelId="{2DA04669-2862-4706-A5FC-61C193B8323B}" type="presParOf" srcId="{3F51677C-081D-4F21-AC70-56F89676D9CA}" destId="{6EC61A11-2FA3-4992-ACDF-DFAF59B3CDAB}" srcOrd="3" destOrd="0" presId="urn:microsoft.com/office/officeart/2005/8/layout/process1"/>
    <dgm:cxn modelId="{6392F2E9-CED8-4840-9F02-20B294F12485}" type="presParOf" srcId="{6EC61A11-2FA3-4992-ACDF-DFAF59B3CDAB}" destId="{6DB85715-36F7-425B-A318-6622E4762ED4}" srcOrd="0" destOrd="0" presId="urn:microsoft.com/office/officeart/2005/8/layout/process1"/>
    <dgm:cxn modelId="{8B778381-C7DA-4F46-9748-7F2E7A0B963F}" type="presParOf" srcId="{3F51677C-081D-4F21-AC70-56F89676D9CA}" destId="{54429CDD-E975-4982-A939-D9ACDDD740C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F37AA-AC84-41FE-A4BC-E6E44039FD0A}">
      <dsp:nvSpPr>
        <dsp:cNvPr id="0" name=""/>
        <dsp:cNvSpPr/>
      </dsp:nvSpPr>
      <dsp:spPr>
        <a:xfrm>
          <a:off x="10715" y="1522344"/>
          <a:ext cx="3202781" cy="3813311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7200" kern="1200" dirty="0" smtClean="0">
              <a:solidFill>
                <a:schemeClr val="tx1"/>
              </a:solidFill>
            </a:rPr>
            <a:t>ANAK KECIL BIASA</a:t>
          </a:r>
          <a:endParaRPr lang="id-ID" sz="7200" kern="1200" dirty="0">
            <a:solidFill>
              <a:schemeClr val="tx1"/>
            </a:solidFill>
          </a:endParaRPr>
        </a:p>
      </dsp:txBody>
      <dsp:txXfrm>
        <a:off x="104521" y="1616150"/>
        <a:ext cx="3015169" cy="3625699"/>
      </dsp:txXfrm>
    </dsp:sp>
    <dsp:sp modelId="{4EFFD309-8E52-480C-AF28-9F05281E82E3}">
      <dsp:nvSpPr>
        <dsp:cNvPr id="0" name=""/>
        <dsp:cNvSpPr/>
      </dsp:nvSpPr>
      <dsp:spPr>
        <a:xfrm>
          <a:off x="3533775" y="3031855"/>
          <a:ext cx="678989" cy="794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3400" kern="1200"/>
        </a:p>
      </dsp:txBody>
      <dsp:txXfrm>
        <a:off x="3533775" y="3190713"/>
        <a:ext cx="475292" cy="476573"/>
      </dsp:txXfrm>
    </dsp:sp>
    <dsp:sp modelId="{6D72AE40-A243-40F9-A1D6-A40F3422CE04}">
      <dsp:nvSpPr>
        <dsp:cNvPr id="0" name=""/>
        <dsp:cNvSpPr/>
      </dsp:nvSpPr>
      <dsp:spPr>
        <a:xfrm>
          <a:off x="4494609" y="1522344"/>
          <a:ext cx="3202781" cy="3813311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400" b="1" kern="1200" dirty="0" smtClean="0">
              <a:solidFill>
                <a:schemeClr val="tx1"/>
              </a:solidFill>
            </a:rPr>
            <a:t>TINDAKAN TAMPAK SEPELE</a:t>
          </a:r>
          <a:endParaRPr lang="id-ID" sz="4400" b="1" kern="1200" dirty="0">
            <a:solidFill>
              <a:schemeClr val="tx1"/>
            </a:solidFill>
          </a:endParaRPr>
        </a:p>
      </dsp:txBody>
      <dsp:txXfrm>
        <a:off x="4588415" y="1616150"/>
        <a:ext cx="3015169" cy="3625699"/>
      </dsp:txXfrm>
    </dsp:sp>
    <dsp:sp modelId="{6EC61A11-2FA3-4992-ACDF-DFAF59B3CDAB}">
      <dsp:nvSpPr>
        <dsp:cNvPr id="0" name=""/>
        <dsp:cNvSpPr/>
      </dsp:nvSpPr>
      <dsp:spPr>
        <a:xfrm>
          <a:off x="8017668" y="3031855"/>
          <a:ext cx="678989" cy="794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3400" kern="1200"/>
        </a:p>
      </dsp:txBody>
      <dsp:txXfrm>
        <a:off x="8017668" y="3190713"/>
        <a:ext cx="475292" cy="476573"/>
      </dsp:txXfrm>
    </dsp:sp>
    <dsp:sp modelId="{54429CDD-E975-4982-A939-D9ACDDD740C1}">
      <dsp:nvSpPr>
        <dsp:cNvPr id="0" name=""/>
        <dsp:cNvSpPr/>
      </dsp:nvSpPr>
      <dsp:spPr>
        <a:xfrm>
          <a:off x="8978503" y="1522344"/>
          <a:ext cx="3202781" cy="381331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b="1" kern="1200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TETAPI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b="1" kern="1200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DAMPAKNYA RAKSASA</a:t>
          </a:r>
          <a:endParaRPr lang="id-ID" sz="3600" b="1" kern="120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072309" y="1616150"/>
        <a:ext cx="3015169" cy="3625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3F33A-D85C-45E0-AD00-4F06F9565753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3A9B8-33D3-49FC-9878-3A9994220B8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295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3A9B8-33D3-49FC-9878-3A9994220B83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1208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62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625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558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572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109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89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010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245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530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6939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442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DEB0C-0B1E-4B51-BEDE-0558FD78DC4B}" type="datetimeFigureOut">
              <a:rPr lang="id-ID" smtClean="0"/>
              <a:t>03/06/2018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A545F-B955-42C8-BA0F-6EAB4548BEB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816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898524"/>
            <a:ext cx="12192000" cy="959476"/>
          </a:xfrm>
          <a:solidFill>
            <a:srgbClr val="FFC000"/>
          </a:solidFill>
        </p:spPr>
        <p:txBody>
          <a:bodyPr/>
          <a:lstStyle/>
          <a:p>
            <a:r>
              <a:rPr lang="id-ID" b="1" dirty="0" smtClean="0">
                <a:latin typeface="Algerian" panose="04020705040A02060702" pitchFamily="82" charset="0"/>
              </a:rPr>
              <a:t>GENERASI TANPA NAMA</a:t>
            </a:r>
            <a:endParaRPr lang="id-ID" b="1" dirty="0">
              <a:latin typeface="Algerian" panose="04020705040A02060702" pitchFamily="82" charset="0"/>
            </a:endParaRPr>
          </a:p>
        </p:txBody>
      </p:sp>
      <p:pic>
        <p:nvPicPr>
          <p:cNvPr id="1026" name="Picture 2" descr="Hasil gambar untuk ANAK ANAK INDONES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637" y="-1"/>
            <a:ext cx="9066727" cy="591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05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GADIS PELAYAN DI RUMAH NAA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430332" cy="687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84408" y="1996225"/>
            <a:ext cx="760759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GADIS PELAYAN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DI RUMAH </a:t>
            </a:r>
          </a:p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TUAN NAAMAN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2645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KEPONAKAN RASUL PAU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130" y="0"/>
            <a:ext cx="6357870" cy="686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953" y="2143087"/>
            <a:ext cx="44610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KEMENAKAN </a:t>
            </a:r>
          </a:p>
          <a:p>
            <a:pPr algn="ctr"/>
            <a:r>
              <a:rPr lang="id-ID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RASUL PAULUS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7208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ANAK YANG MEMBAWA 5 ROTI DAN 2 IK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674" cy="606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934670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ANAK PEMBAWA 5 ROTI DAN 2 IKAN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81558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61"/>
            <a:ext cx="10515600" cy="1325563"/>
          </a:xfrm>
        </p:spPr>
        <p:txBody>
          <a:bodyPr/>
          <a:lstStyle/>
          <a:p>
            <a:pPr algn="ctr"/>
            <a:r>
              <a:rPr lang="id-ID" b="1" dirty="0" smtClean="0"/>
              <a:t>MEREKA SEMUA ANAK KECIL BIASA</a:t>
            </a:r>
            <a:endParaRPr lang="id-ID" b="1" dirty="0"/>
          </a:p>
        </p:txBody>
      </p:sp>
      <p:pic>
        <p:nvPicPr>
          <p:cNvPr id="5122" name="Picture 2" descr="Hasil gambar untuk ANAK ANAK KEC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2" y="1046810"/>
            <a:ext cx="8372475" cy="55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771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6487" y="1962783"/>
            <a:ext cx="10959026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ANAK KECIL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BUDAK BIASA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TAWANAN PERANG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 NEGERI ASING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ANAK KECIL ASING DI NEGERI ORANG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3767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600" b="1" dirty="0"/>
              <a:t>Kisah Para Rasul 23: 12-22</a:t>
            </a:r>
          </a:p>
        </p:txBody>
      </p:sp>
      <p:pic>
        <p:nvPicPr>
          <p:cNvPr id="4" name="Picture 2" descr="Hasil gambar untuk KEPONAKAN RASUL PAUL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012" y="2081659"/>
            <a:ext cx="402901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3671" y="1846873"/>
            <a:ext cx="767734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PEMUDA BIASA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SEORANG </a:t>
            </a:r>
          </a:p>
          <a:p>
            <a:pPr algn="ctr"/>
            <a:r>
              <a:rPr lang="id-ID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KEMENAKAN BIASA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32309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SEORANG ANAK LAKI-LAKI BIASA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DARI KELUARGA BIASA</a:t>
            </a:r>
          </a:p>
        </p:txBody>
      </p:sp>
    </p:spTree>
    <p:extLst>
      <p:ext uri="{BB962C8B-B14F-4D97-AF65-F5344CB8AC3E}">
        <p14:creationId xmlns:p14="http://schemas.microsoft.com/office/powerpoint/2010/main" val="387266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 smtClean="0">
                <a:solidFill>
                  <a:schemeClr val="accent1">
                    <a:lumMod val="50000"/>
                  </a:schemeClr>
                </a:solidFill>
              </a:rPr>
              <a:t>SEBERAPA SERINGKAH KITA MENGANGGAP BAHWA ANAK-ANAK ITU BIASA-BIASA SAJA?</a:t>
            </a:r>
            <a:endParaRPr lang="id-ID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 descr="Hasil gambar untuk ANAK ANAK KECIL YANG JENI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533" y="1325563"/>
            <a:ext cx="8294934" cy="540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4381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d-ID" sz="7200" b="1" dirty="0" smtClean="0"/>
              <a:t>BAYI-BAYI AJAIB !!</a:t>
            </a:r>
            <a:endParaRPr lang="id-ID" sz="7200" b="1" dirty="0"/>
          </a:p>
        </p:txBody>
      </p:sp>
      <p:pic>
        <p:nvPicPr>
          <p:cNvPr id="6" name="This little girl in a church hugs everybody that walks past her 💞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3211" y="1690687"/>
            <a:ext cx="2876751" cy="5113603"/>
          </a:xfrm>
        </p:spPr>
      </p:pic>
    </p:spTree>
    <p:extLst>
      <p:ext uri="{BB962C8B-B14F-4D97-AF65-F5344CB8AC3E}">
        <p14:creationId xmlns:p14="http://schemas.microsoft.com/office/powerpoint/2010/main" val="21423500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1515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7200" b="1" dirty="0" smtClean="0"/>
              <a:t>BAYI-BAYI AJAIB !!</a:t>
            </a:r>
            <a:endParaRPr lang="id-ID" sz="7200" b="1" dirty="0"/>
          </a:p>
        </p:txBody>
      </p:sp>
      <p:pic>
        <p:nvPicPr>
          <p:cNvPr id="4" name="BAYI PENYEMBAH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56631" y="1928656"/>
            <a:ext cx="7678738" cy="4351338"/>
          </a:xfrm>
        </p:spPr>
      </p:pic>
    </p:spTree>
    <p:extLst>
      <p:ext uri="{BB962C8B-B14F-4D97-AF65-F5344CB8AC3E}">
        <p14:creationId xmlns:p14="http://schemas.microsoft.com/office/powerpoint/2010/main" val="213907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e Baby Praising God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-1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16502112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 This Young Boy The Future of Religio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13856880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/>
              <a:t>YANG DILAKUKAN MEREKA </a:t>
            </a:r>
            <a:br>
              <a:rPr lang="id-ID" b="1" dirty="0" smtClean="0"/>
            </a:br>
            <a:r>
              <a:rPr lang="id-ID" b="1" dirty="0" smtClean="0"/>
              <a:t>JUGA HAL-HAL YANG TAMPAKNYA SEPELE SAJA</a:t>
            </a:r>
            <a:endParaRPr lang="id-ID" b="1" dirty="0"/>
          </a:p>
        </p:txBody>
      </p:sp>
      <p:pic>
        <p:nvPicPr>
          <p:cNvPr id="10242" name="Picture 2" descr="Hasil gambar untuk ANAK KECI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611" y="1679697"/>
            <a:ext cx="7572778" cy="50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478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22471" y="1975661"/>
            <a:ext cx="6739474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MEMBERI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SEKEDAR INFORMASI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TETAPI...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BERMUATAN IMAN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IMAN YANG MENULAR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05817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1500" y="1975661"/>
            <a:ext cx="828143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TIDAK MERATAPI/ 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MENGASIHANI DIRI SENDIRI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JUSTRU PUNYA EMPATI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37315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6221" y="1975661"/>
            <a:ext cx="919200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TIDAK MEMBENCI MUSUH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YANG MEMPERBUDAK DIRINYA</a:t>
            </a:r>
          </a:p>
          <a:p>
            <a:pPr algn="ctr"/>
            <a:r>
              <a:rPr lang="id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TETAPI JUSTRU MENGASIHI</a:t>
            </a:r>
          </a:p>
          <a:p>
            <a:pPr algn="ctr"/>
            <a:r>
              <a:rPr lang="id-I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DENGAN TULUS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2348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6000" b="1" dirty="0" smtClean="0"/>
              <a:t>II RAJA-RAJA 5:1-19</a:t>
            </a:r>
            <a:endParaRPr lang="id-ID" sz="6000" b="1" dirty="0"/>
          </a:p>
        </p:txBody>
      </p:sp>
      <p:pic>
        <p:nvPicPr>
          <p:cNvPr id="4" name="Picture 2" descr="Hasil gambar untuk GADIS PELAYAN DI RUMAH NAA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20" y="206062"/>
            <a:ext cx="2803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44" y="1975661"/>
            <a:ext cx="9380773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TIDAK BERKATA</a:t>
            </a:r>
          </a:p>
          <a:p>
            <a:pPr algn="ctr"/>
            <a:r>
              <a:rPr lang="id-ID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‘PERCUMA BICARA HAL ROHANI</a:t>
            </a:r>
          </a:p>
          <a:p>
            <a:pPr algn="ctr"/>
            <a:r>
              <a:rPr lang="id-ID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PADA ORANG KAFIR!’</a:t>
            </a:r>
          </a:p>
          <a:p>
            <a:pPr algn="ctr"/>
            <a:r>
              <a:rPr lang="id-ID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TETAPI BERBICARA SEBAGAI KELUARGA</a:t>
            </a:r>
          </a:p>
          <a:p>
            <a:pPr algn="ctr"/>
            <a:r>
              <a:rPr lang="id-ID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MAKA DIDENGARKAN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34889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id-ID" sz="6600" b="1" dirty="0"/>
              <a:t>Kisah Para Rasul 23: 12-22</a:t>
            </a:r>
          </a:p>
        </p:txBody>
      </p:sp>
      <p:pic>
        <p:nvPicPr>
          <p:cNvPr id="4" name="Picture 2" descr="Hasil gambar untuk KEPONAKAN RASUL PAULU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012" y="2081659"/>
            <a:ext cx="402901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8218" y="948690"/>
            <a:ext cx="7677342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MEMBERI </a:t>
            </a:r>
          </a:p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SEKEDAR INFORMASI</a:t>
            </a:r>
          </a:p>
          <a:p>
            <a:pPr algn="ctr"/>
            <a:r>
              <a:rPr lang="id-I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TETAPI LAHIR DARI HATI YANG;</a:t>
            </a:r>
          </a:p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MENGASIHI, MELINDUNGI,</a:t>
            </a:r>
          </a:p>
          <a:p>
            <a:pPr algn="ctr"/>
            <a:r>
              <a:rPr lang="id-I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BERANI, TELITI DAN TAAT</a:t>
            </a:r>
          </a:p>
          <a:p>
            <a:pPr algn="ctr"/>
            <a:r>
              <a:rPr lang="id-ID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JAGA RAHASIA, DIDENGARKAN.</a:t>
            </a:r>
          </a:p>
          <a:p>
            <a:pPr algn="ctr"/>
            <a:endParaRPr 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81538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HANYA SEKEDAR MEMBERIKAN BEKAL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YAITU BEKAL ANAK KECIL</a:t>
            </a:r>
          </a:p>
        </p:txBody>
      </p:sp>
    </p:spTree>
    <p:extLst>
      <p:ext uri="{BB962C8B-B14F-4D97-AF65-F5344CB8AC3E}">
        <p14:creationId xmlns:p14="http://schemas.microsoft.com/office/powerpoint/2010/main" val="1094304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MENGIJINKAN YESUS MENGAMBILNYA</a:t>
            </a:r>
          </a:p>
          <a:p>
            <a:pPr algn="ctr"/>
            <a:r>
              <a:rPr lang="id-I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PUNYA HATI YANG BERMURAH HATI</a:t>
            </a:r>
          </a:p>
        </p:txBody>
      </p:sp>
    </p:spTree>
    <p:extLst>
      <p:ext uri="{BB962C8B-B14F-4D97-AF65-F5344CB8AC3E}">
        <p14:creationId xmlns:p14="http://schemas.microsoft.com/office/powerpoint/2010/main" val="24386419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05983"/>
            <a:ext cx="12192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TIDAK MENCARI HAKNYA, MISALNYA; MENJUALNYA, MENUNTUT DAPAT PERTAMA KALI, ATAU BERHAK MEMBAWA PULANG 12 BAKUL.</a:t>
            </a:r>
            <a:endParaRPr lang="id-ID" sz="44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5862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8000" b="1" dirty="0"/>
              <a:t>Yohanes 6: 1-14</a:t>
            </a:r>
          </a:p>
        </p:txBody>
      </p:sp>
      <p:pic>
        <p:nvPicPr>
          <p:cNvPr id="4" name="Picture 2" descr="Hasil gambar untuk ANAK YANG MEMBAWA 5 ROTI DAN 2 IK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656" y="1484412"/>
            <a:ext cx="6266102" cy="3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597758"/>
            <a:ext cx="12192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MELEPAS HAKNYA ADALAH; </a:t>
            </a:r>
          </a:p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MERELAKAN, MENABUR, </a:t>
            </a:r>
          </a:p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MEMBERIKAN APA YANG ADA PADANYA </a:t>
            </a:r>
          </a:p>
          <a:p>
            <a:pPr algn="ctr"/>
            <a:r>
              <a:rPr lang="id-ID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DENGAN TULUS.</a:t>
            </a:r>
            <a:endParaRPr lang="id-ID" sz="36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083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id-ID" b="1" dirty="0" smtClean="0"/>
              <a:t>ATOM KECIL DENGAN DAMPAK BESAR</a:t>
            </a:r>
            <a:endParaRPr lang="id-ID" b="1" dirty="0"/>
          </a:p>
        </p:txBody>
      </p:sp>
      <p:pic>
        <p:nvPicPr>
          <p:cNvPr id="11266" name="Picture 2" descr="Hasil gambar untuk bom atom hiroshima dan nagasak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596" y="1033517"/>
            <a:ext cx="8056808" cy="563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001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52966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xplosion 1 5"/>
          <p:cNvSpPr/>
          <p:nvPr/>
        </p:nvSpPr>
        <p:spPr>
          <a:xfrm>
            <a:off x="9182636" y="4301543"/>
            <a:ext cx="2266682" cy="2446987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Heart 6"/>
          <p:cNvSpPr/>
          <p:nvPr/>
        </p:nvSpPr>
        <p:spPr>
          <a:xfrm>
            <a:off x="5589431" y="296214"/>
            <a:ext cx="3065172" cy="2086378"/>
          </a:xfrm>
          <a:prstGeom prst="heart">
            <a:avLst/>
          </a:prstGeom>
          <a:solidFill>
            <a:srgbClr val="E749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Smiley Face 7"/>
          <p:cNvSpPr/>
          <p:nvPr/>
        </p:nvSpPr>
        <p:spPr>
          <a:xfrm>
            <a:off x="1326524" y="4829577"/>
            <a:ext cx="2292439" cy="1725769"/>
          </a:xfrm>
          <a:prstGeom prst="smileyFac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2422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asil gambar untuk NAAMAN DISEMBUHKAN DARI KUS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31841" cy="363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asil gambar untuk NAAMAN DISEMBUHKAN DARI KU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841" y="0"/>
            <a:ext cx="53266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asil gambar untuk NAAMAN DISEMBUHKAN DARI KUS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332" y="3322749"/>
            <a:ext cx="4713668" cy="353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763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asil gambar untuk PETA NEGERI AR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17" y="-1"/>
            <a:ext cx="9835166" cy="689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2084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asil gambar untuk MAP OF ISRA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659"/>
            <a:ext cx="3347478" cy="69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asil gambar untuk YORAM BIN AH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248" y="0"/>
            <a:ext cx="6795752" cy="682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256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660" y="0"/>
            <a:ext cx="12212660" cy="1325563"/>
          </a:xfrm>
        </p:spPr>
        <p:txBody>
          <a:bodyPr/>
          <a:lstStyle/>
          <a:p>
            <a:pPr algn="ctr"/>
            <a:r>
              <a:rPr lang="id-ID" dirty="0" smtClean="0"/>
              <a:t>BENHADAD RAJA ARAM</a:t>
            </a:r>
            <a:endParaRPr lang="id-ID" dirty="0"/>
          </a:p>
        </p:txBody>
      </p:sp>
      <p:pic>
        <p:nvPicPr>
          <p:cNvPr id="24578" name="Picture 2" descr="Hasil gambar untuk BENHADAD KING OF AR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415" y="953036"/>
            <a:ext cx="7981170" cy="566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79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asil gambar untuk FELIKS AND PA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814" y="-1"/>
            <a:ext cx="5808372" cy="687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97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asil gambar untuk PERKIUS FESTUS AND PA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644" y="0"/>
            <a:ext cx="89087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711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asil gambar untuk AGRIPA KING AND BERNIKE AND  PA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851" y="-1"/>
            <a:ext cx="6950299" cy="684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22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asil gambar untuk Paulus karam kapa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64" y="460420"/>
            <a:ext cx="12204164" cy="593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624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asil gambar untuk paul and sna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81" y="0"/>
            <a:ext cx="104796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31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gubernur publius di mal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21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gubernur publius di mal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802" y="0"/>
            <a:ext cx="88123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62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sil gambar untuk paul preach the gospel in ro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490" y="-1"/>
            <a:ext cx="6117021" cy="686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05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asil gambar untuk paul preach the gospel in ro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65764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sil gambar untuk 5 roti 2 ikan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376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441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sil gambar untuk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8959"/>
            <a:ext cx="12193457" cy="618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101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sil gambar untuk 5 roti 2 ikan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31" y="-1"/>
            <a:ext cx="9995338" cy="689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34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sil gambar untuk 5 roti 2 ikan sisa 12 baku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883" y="0"/>
            <a:ext cx="9128234" cy="684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93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asil gambar untuk ragi farisi dan yahud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449" y="-1"/>
            <a:ext cx="7725103" cy="685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6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id-ID" sz="4800" b="1" dirty="0" smtClean="0">
                <a:solidFill>
                  <a:schemeClr val="bg1"/>
                </a:solidFill>
              </a:rPr>
              <a:t>ANAK –ANAK INI TIDAK MUCUL BEGITU SAJA!</a:t>
            </a:r>
            <a:endParaRPr lang="id-ID" sz="48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asil gambar untuk GADIS PELAYAN DI RUMAH NAA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1272"/>
            <a:ext cx="3231930" cy="501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asil gambar untuk KEPONAKAN RASUL PAUL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30" y="2135610"/>
            <a:ext cx="4372583" cy="472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sil gambar untuk ANAK YANG MEMBAWA 5 ROTI DAN 2 IK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414" y="1501358"/>
            <a:ext cx="4759586" cy="236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453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sil gambar untuk GENERASI TANPA NAM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911" y="0"/>
            <a:ext cx="8168016" cy="524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asil gambar untuk NILAI NILAI KERAJAAN SOR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37583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asil gambar untuk NILAI NILAI KERAJAAN SOR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228" y="5137583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asil gambar untuk NILAI NILAI KERAJAAN SOR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53" y="5106379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asil gambar untuk NILAI NILAI KERAJAAN SOR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280" y="5106378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asil gambar untuk NILAI NILAI KERAJAAN SOR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300" y="5075173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asil gambar untuk PAREN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03076" cy="497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30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sil gambar untuk SIFAT SIFAT BAIK DARI KRISTE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03" y="0"/>
            <a:ext cx="113413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58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266</Words>
  <Application>Microsoft Office PowerPoint</Application>
  <PresentationFormat>Widescreen</PresentationFormat>
  <Paragraphs>74</Paragraphs>
  <Slides>46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Algerian</vt:lpstr>
      <vt:lpstr>Arial</vt:lpstr>
      <vt:lpstr>Calibri</vt:lpstr>
      <vt:lpstr>Calibri Light</vt:lpstr>
      <vt:lpstr>Office Theme</vt:lpstr>
      <vt:lpstr>GENERASI TANPA NAMA</vt:lpstr>
      <vt:lpstr>PowerPoint Presentation</vt:lpstr>
      <vt:lpstr>PowerPoint Presentation</vt:lpstr>
      <vt:lpstr>PowerPoint Presentation</vt:lpstr>
      <vt:lpstr>MEREKA SEMUA ANAK KECIL BIASA</vt:lpstr>
      <vt:lpstr>II RAJA-RAJA 5:1-19</vt:lpstr>
      <vt:lpstr>Kisah Para Rasul 23: 12-22</vt:lpstr>
      <vt:lpstr>Yohanes 6: 1-14</vt:lpstr>
      <vt:lpstr>SEBERAPA SERINGKAH KITA MENGANGGAP BAHWA ANAK-ANAK ITU BIASA-BIASA SAJA?</vt:lpstr>
      <vt:lpstr>BAYI-BAYI AJAIB !!</vt:lpstr>
      <vt:lpstr>BAYI-BAYI AJAIB !!</vt:lpstr>
      <vt:lpstr>PowerPoint Presentation</vt:lpstr>
      <vt:lpstr>PowerPoint Presentation</vt:lpstr>
      <vt:lpstr>YANG DILAKUKAN MEREKA  JUGA HAL-HAL YANG TAMPAKNYA SEPELE SAJA</vt:lpstr>
      <vt:lpstr>II RAJA-RAJA 5:1-19</vt:lpstr>
      <vt:lpstr>II RAJA-RAJA 5:1-19</vt:lpstr>
      <vt:lpstr>II RAJA-RAJA 5:1-19</vt:lpstr>
      <vt:lpstr>II RAJA-RAJA 5:1-19</vt:lpstr>
      <vt:lpstr>Kisah Para Rasul 23: 12-22</vt:lpstr>
      <vt:lpstr>Yohanes 6: 1-14</vt:lpstr>
      <vt:lpstr>Yohanes 6: 1-14</vt:lpstr>
      <vt:lpstr>Yohanes 6: 1-14</vt:lpstr>
      <vt:lpstr>Yohanes 6: 1-14</vt:lpstr>
      <vt:lpstr>ATOM KECIL DENGAN DAMPAK BESAR</vt:lpstr>
      <vt:lpstr>PowerPoint Presentation</vt:lpstr>
      <vt:lpstr>PowerPoint Presentation</vt:lpstr>
      <vt:lpstr>PowerPoint Presentation</vt:lpstr>
      <vt:lpstr>PowerPoint Presentation</vt:lpstr>
      <vt:lpstr>BENHADAD RAJA ARAM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ANAK –ANAK INI TIDAK MUCUL BEGITU SAJA!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GENERASI TANPA NAMA</dc:title>
  <dc:creator>Grace Sumilat</dc:creator>
  <cp:lastModifiedBy>Grace Sumilat</cp:lastModifiedBy>
  <cp:revision>20</cp:revision>
  <dcterms:created xsi:type="dcterms:W3CDTF">2018-05-25T02:12:55Z</dcterms:created>
  <dcterms:modified xsi:type="dcterms:W3CDTF">2018-06-02T23:22:26Z</dcterms:modified>
</cp:coreProperties>
</file>