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 id="2147483685" r:id="rId2"/>
    <p:sldMasterId id="2147483703" r:id="rId3"/>
    <p:sldMasterId id="2147483715" r:id="rId4"/>
    <p:sldMasterId id="2147483733" r:id="rId5"/>
  </p:sldMasterIdLst>
  <p:sldIdLst>
    <p:sldId id="256" r:id="rId6"/>
    <p:sldId id="257" r:id="rId7"/>
    <p:sldId id="258" r:id="rId8"/>
    <p:sldId id="260" r:id="rId9"/>
    <p:sldId id="259" r:id="rId10"/>
    <p:sldId id="261" r:id="rId11"/>
    <p:sldId id="262" r:id="rId12"/>
    <p:sldId id="263" r:id="rId13"/>
    <p:sldId id="265" r:id="rId14"/>
    <p:sldId id="264" r:id="rId15"/>
    <p:sldId id="266" r:id="rId16"/>
    <p:sldId id="267" r:id="rId17"/>
    <p:sldId id="268" r:id="rId18"/>
    <p:sldId id="269" r:id="rId19"/>
    <p:sldId id="270" r:id="rId20"/>
    <p:sldId id="271" r:id="rId21"/>
    <p:sldId id="272" r:id="rId22"/>
    <p:sldId id="273" r:id="rId23"/>
    <p:sldId id="274" r:id="rId24"/>
    <p:sldId id="276" r:id="rId25"/>
    <p:sldId id="278" r:id="rId26"/>
    <p:sldId id="279" r:id="rId27"/>
    <p:sldId id="277" r:id="rId28"/>
    <p:sldId id="280" r:id="rId29"/>
    <p:sldId id="281" r:id="rId30"/>
    <p:sldId id="283" r:id="rId31"/>
    <p:sldId id="284" r:id="rId32"/>
    <p:sldId id="285" r:id="rId33"/>
    <p:sldId id="287" r:id="rId34"/>
    <p:sldId id="28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9ADA80"/>
    <a:srgbClr val="AFCC04"/>
    <a:srgbClr val="E278CB"/>
    <a:srgbClr val="F9BD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19.png"/></Relationships>
</file>

<file path=ppt/diagrams/_rels/data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4" Type="http://schemas.openxmlformats.org/officeDocument/2006/relationships/image" Target="../media/image23.pn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ata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4"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9F0478-557A-4CC4-B076-31CD9A990E25}"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id-ID"/>
        </a:p>
      </dgm:t>
    </dgm:pt>
    <dgm:pt modelId="{939D731B-1F73-47DB-9D88-1B79F10991FE}">
      <dgm:prSet phldrT="[Text]"/>
      <dgm:spPr/>
      <dgm:t>
        <a:bodyPr/>
        <a:lstStyle/>
        <a:p>
          <a:r>
            <a:rPr lang="id-ID" dirty="0" smtClean="0"/>
            <a:t>UANG BANYAK</a:t>
          </a:r>
          <a:endParaRPr lang="id-ID" dirty="0"/>
        </a:p>
      </dgm:t>
    </dgm:pt>
    <dgm:pt modelId="{BA3423D7-AA52-43BB-85FC-45F01CA7D08D}" type="parTrans" cxnId="{D2AA57DD-ED35-4389-910D-E0863972BA9B}">
      <dgm:prSet/>
      <dgm:spPr/>
      <dgm:t>
        <a:bodyPr/>
        <a:lstStyle/>
        <a:p>
          <a:endParaRPr lang="id-ID"/>
        </a:p>
      </dgm:t>
    </dgm:pt>
    <dgm:pt modelId="{E4086E10-4111-471F-81D1-BC4E1DF4600F}" type="sibTrans" cxnId="{D2AA57DD-ED35-4389-910D-E0863972BA9B}">
      <dgm:prSet/>
      <dgm:spPr/>
      <dgm:t>
        <a:bodyPr/>
        <a:lstStyle/>
        <a:p>
          <a:endParaRPr lang="id-ID"/>
        </a:p>
      </dgm:t>
    </dgm:pt>
    <dgm:pt modelId="{1B605EF4-F406-4151-BAD1-3135290ABDDA}">
      <dgm:prSet phldrT="[Text]"/>
      <dgm:spPr/>
      <dgm:t>
        <a:bodyPr/>
        <a:lstStyle/>
        <a:p>
          <a:r>
            <a:rPr lang="id-ID" dirty="0" smtClean="0"/>
            <a:t>RUMAH MEWAH</a:t>
          </a:r>
          <a:endParaRPr lang="id-ID" dirty="0"/>
        </a:p>
      </dgm:t>
    </dgm:pt>
    <dgm:pt modelId="{EBEB7C3B-17EB-41F3-93DA-CAEDBAABF07D}" type="parTrans" cxnId="{804BEBDC-6651-4E7E-B9EF-8AE8D157D384}">
      <dgm:prSet/>
      <dgm:spPr/>
      <dgm:t>
        <a:bodyPr/>
        <a:lstStyle/>
        <a:p>
          <a:endParaRPr lang="id-ID"/>
        </a:p>
      </dgm:t>
    </dgm:pt>
    <dgm:pt modelId="{A9FC875E-FF47-448D-9700-5982FD4D473E}" type="sibTrans" cxnId="{804BEBDC-6651-4E7E-B9EF-8AE8D157D384}">
      <dgm:prSet/>
      <dgm:spPr/>
      <dgm:t>
        <a:bodyPr/>
        <a:lstStyle/>
        <a:p>
          <a:endParaRPr lang="id-ID"/>
        </a:p>
      </dgm:t>
    </dgm:pt>
    <dgm:pt modelId="{AEA92152-C64E-42C9-B35E-8C76C28E6A7F}">
      <dgm:prSet phldrT="[Text]"/>
      <dgm:spPr/>
      <dgm:t>
        <a:bodyPr/>
        <a:lstStyle/>
        <a:p>
          <a:r>
            <a:rPr lang="id-ID" dirty="0" smtClean="0"/>
            <a:t>TANAH BERHEKTAR HEKTAR</a:t>
          </a:r>
          <a:endParaRPr lang="id-ID" dirty="0"/>
        </a:p>
      </dgm:t>
    </dgm:pt>
    <dgm:pt modelId="{FF45191B-09C8-4111-B303-42CDB69ACC58}" type="parTrans" cxnId="{434E6F24-A37B-495C-BC3D-000BFEB96274}">
      <dgm:prSet/>
      <dgm:spPr/>
      <dgm:t>
        <a:bodyPr/>
        <a:lstStyle/>
        <a:p>
          <a:endParaRPr lang="id-ID"/>
        </a:p>
      </dgm:t>
    </dgm:pt>
    <dgm:pt modelId="{999E4DDD-0B68-4D6C-9DA6-417352319499}" type="sibTrans" cxnId="{434E6F24-A37B-495C-BC3D-000BFEB96274}">
      <dgm:prSet/>
      <dgm:spPr/>
      <dgm:t>
        <a:bodyPr/>
        <a:lstStyle/>
        <a:p>
          <a:endParaRPr lang="id-ID"/>
        </a:p>
      </dgm:t>
    </dgm:pt>
    <dgm:pt modelId="{01AAFD08-D947-44C0-8A38-840E3C07BDD5}">
      <dgm:prSet phldrT="[Text]"/>
      <dgm:spPr/>
      <dgm:t>
        <a:bodyPr/>
        <a:lstStyle/>
        <a:p>
          <a:r>
            <a:rPr lang="id-ID" dirty="0" smtClean="0"/>
            <a:t>TABUNGAN </a:t>
          </a:r>
          <a:endParaRPr lang="id-ID" dirty="0"/>
        </a:p>
      </dgm:t>
    </dgm:pt>
    <dgm:pt modelId="{87D6054D-E160-400C-ABBC-6380C655B2A3}" type="parTrans" cxnId="{293369DF-0BC4-4B57-AF3A-38D3C0B6B2BB}">
      <dgm:prSet/>
      <dgm:spPr/>
      <dgm:t>
        <a:bodyPr/>
        <a:lstStyle/>
        <a:p>
          <a:endParaRPr lang="id-ID"/>
        </a:p>
      </dgm:t>
    </dgm:pt>
    <dgm:pt modelId="{5A764E99-2249-43F1-A6D2-6D0964E852A7}" type="sibTrans" cxnId="{293369DF-0BC4-4B57-AF3A-38D3C0B6B2BB}">
      <dgm:prSet/>
      <dgm:spPr/>
      <dgm:t>
        <a:bodyPr/>
        <a:lstStyle/>
        <a:p>
          <a:endParaRPr lang="id-ID"/>
        </a:p>
      </dgm:t>
    </dgm:pt>
    <dgm:pt modelId="{B7344EF7-BE35-49AD-BA62-14EB0ABC0B9F}" type="pres">
      <dgm:prSet presAssocID="{DB9F0478-557A-4CC4-B076-31CD9A990E25}" presName="Name0" presStyleCnt="0">
        <dgm:presLayoutVars>
          <dgm:dir/>
          <dgm:resizeHandles val="exact"/>
        </dgm:presLayoutVars>
      </dgm:prSet>
      <dgm:spPr/>
      <dgm:t>
        <a:bodyPr/>
        <a:lstStyle/>
        <a:p>
          <a:endParaRPr lang="id-ID"/>
        </a:p>
      </dgm:t>
    </dgm:pt>
    <dgm:pt modelId="{FA23B288-0F63-46E6-BF8B-5730B42ECCEA}" type="pres">
      <dgm:prSet presAssocID="{939D731B-1F73-47DB-9D88-1B79F10991FE}" presName="compNode" presStyleCnt="0"/>
      <dgm:spPr/>
    </dgm:pt>
    <dgm:pt modelId="{C50CF200-77BA-4B68-8C7F-553A9ECDC429}" type="pres">
      <dgm:prSet presAssocID="{939D731B-1F73-47DB-9D88-1B79F10991FE}" presName="pictRect" presStyleLbl="node1" presStyleIdx="0" presStyleCnt="4"/>
      <dgm:spPr>
        <a:blipFill rotWithShape="1">
          <a:blip xmlns:r="http://schemas.openxmlformats.org/officeDocument/2006/relationships" r:embed="rId1"/>
          <a:stretch>
            <a:fillRect/>
          </a:stretch>
        </a:blipFill>
      </dgm:spPr>
    </dgm:pt>
    <dgm:pt modelId="{C3D4C4B1-399E-4CB2-A605-92779375DFA5}" type="pres">
      <dgm:prSet presAssocID="{939D731B-1F73-47DB-9D88-1B79F10991FE}" presName="textRect" presStyleLbl="revTx" presStyleIdx="0" presStyleCnt="4">
        <dgm:presLayoutVars>
          <dgm:bulletEnabled val="1"/>
        </dgm:presLayoutVars>
      </dgm:prSet>
      <dgm:spPr/>
      <dgm:t>
        <a:bodyPr/>
        <a:lstStyle/>
        <a:p>
          <a:endParaRPr lang="id-ID"/>
        </a:p>
      </dgm:t>
    </dgm:pt>
    <dgm:pt modelId="{09610983-227B-4B28-9B4A-7F8E9346950F}" type="pres">
      <dgm:prSet presAssocID="{E4086E10-4111-471F-81D1-BC4E1DF4600F}" presName="sibTrans" presStyleLbl="sibTrans2D1" presStyleIdx="0" presStyleCnt="0"/>
      <dgm:spPr/>
      <dgm:t>
        <a:bodyPr/>
        <a:lstStyle/>
        <a:p>
          <a:endParaRPr lang="id-ID"/>
        </a:p>
      </dgm:t>
    </dgm:pt>
    <dgm:pt modelId="{A7EF17E0-C8AA-4925-885F-40C37ADE0C51}" type="pres">
      <dgm:prSet presAssocID="{1B605EF4-F406-4151-BAD1-3135290ABDDA}" presName="compNode" presStyleCnt="0"/>
      <dgm:spPr/>
    </dgm:pt>
    <dgm:pt modelId="{9E6816A2-068F-4F58-95B8-123FAA0A32E7}" type="pres">
      <dgm:prSet presAssocID="{1B605EF4-F406-4151-BAD1-3135290ABDDA}" presName="pictRect" presStyleLbl="node1" presStyleIdx="1" presStyleCnt="4"/>
      <dgm:spPr>
        <a:blipFill rotWithShape="1">
          <a:blip xmlns:r="http://schemas.openxmlformats.org/officeDocument/2006/relationships" r:embed="rId2"/>
          <a:stretch>
            <a:fillRect/>
          </a:stretch>
        </a:blipFill>
      </dgm:spPr>
    </dgm:pt>
    <dgm:pt modelId="{AB6A3001-A5EE-4323-8295-ADFB8896EEC6}" type="pres">
      <dgm:prSet presAssocID="{1B605EF4-F406-4151-BAD1-3135290ABDDA}" presName="textRect" presStyleLbl="revTx" presStyleIdx="1" presStyleCnt="4">
        <dgm:presLayoutVars>
          <dgm:bulletEnabled val="1"/>
        </dgm:presLayoutVars>
      </dgm:prSet>
      <dgm:spPr/>
      <dgm:t>
        <a:bodyPr/>
        <a:lstStyle/>
        <a:p>
          <a:endParaRPr lang="id-ID"/>
        </a:p>
      </dgm:t>
    </dgm:pt>
    <dgm:pt modelId="{391465D9-3B06-4B8A-9DFF-4938B9610738}" type="pres">
      <dgm:prSet presAssocID="{A9FC875E-FF47-448D-9700-5982FD4D473E}" presName="sibTrans" presStyleLbl="sibTrans2D1" presStyleIdx="0" presStyleCnt="0"/>
      <dgm:spPr/>
      <dgm:t>
        <a:bodyPr/>
        <a:lstStyle/>
        <a:p>
          <a:endParaRPr lang="id-ID"/>
        </a:p>
      </dgm:t>
    </dgm:pt>
    <dgm:pt modelId="{AA5FDF1C-7AA5-43D1-B3E8-D4EABD3B2FCE}" type="pres">
      <dgm:prSet presAssocID="{AEA92152-C64E-42C9-B35E-8C76C28E6A7F}" presName="compNode" presStyleCnt="0"/>
      <dgm:spPr/>
    </dgm:pt>
    <dgm:pt modelId="{C86841C0-42FC-4353-9AA8-97DCB3B60061}" type="pres">
      <dgm:prSet presAssocID="{AEA92152-C64E-42C9-B35E-8C76C28E6A7F}" presName="pictRect" presStyleLbl="node1" presStyleIdx="2" presStyleCnt="4"/>
      <dgm:spPr>
        <a:blipFill rotWithShape="1">
          <a:blip xmlns:r="http://schemas.openxmlformats.org/officeDocument/2006/relationships" r:embed="rId3"/>
          <a:stretch>
            <a:fillRect/>
          </a:stretch>
        </a:blipFill>
      </dgm:spPr>
    </dgm:pt>
    <dgm:pt modelId="{883E9533-D9E0-45F6-A7F3-8AC3022FA7D0}" type="pres">
      <dgm:prSet presAssocID="{AEA92152-C64E-42C9-B35E-8C76C28E6A7F}" presName="textRect" presStyleLbl="revTx" presStyleIdx="2" presStyleCnt="4">
        <dgm:presLayoutVars>
          <dgm:bulletEnabled val="1"/>
        </dgm:presLayoutVars>
      </dgm:prSet>
      <dgm:spPr/>
      <dgm:t>
        <a:bodyPr/>
        <a:lstStyle/>
        <a:p>
          <a:endParaRPr lang="id-ID"/>
        </a:p>
      </dgm:t>
    </dgm:pt>
    <dgm:pt modelId="{4853A10A-1C75-46CF-945B-2185B3E6CC3E}" type="pres">
      <dgm:prSet presAssocID="{999E4DDD-0B68-4D6C-9DA6-417352319499}" presName="sibTrans" presStyleLbl="sibTrans2D1" presStyleIdx="0" presStyleCnt="0"/>
      <dgm:spPr/>
      <dgm:t>
        <a:bodyPr/>
        <a:lstStyle/>
        <a:p>
          <a:endParaRPr lang="id-ID"/>
        </a:p>
      </dgm:t>
    </dgm:pt>
    <dgm:pt modelId="{49F1A990-49DF-4C1E-A389-00C4C2F4D630}" type="pres">
      <dgm:prSet presAssocID="{01AAFD08-D947-44C0-8A38-840E3C07BDD5}" presName="compNode" presStyleCnt="0"/>
      <dgm:spPr/>
    </dgm:pt>
    <dgm:pt modelId="{B0E06253-3B59-45C0-B20C-A7EE7BFD721C}" type="pres">
      <dgm:prSet presAssocID="{01AAFD08-D947-44C0-8A38-840E3C07BDD5}" presName="pictRect" presStyleLbl="node1" presStyleIdx="3" presStyleCnt="4" custLinFactNeighborX="210" custLinFactNeighborY="-3959"/>
      <dgm:spPr>
        <a:blipFill rotWithShape="1">
          <a:blip xmlns:r="http://schemas.openxmlformats.org/officeDocument/2006/relationships" r:embed="rId4"/>
          <a:stretch>
            <a:fillRect/>
          </a:stretch>
        </a:blipFill>
      </dgm:spPr>
    </dgm:pt>
    <dgm:pt modelId="{8048745C-D52F-4047-983E-61E83F28BBEF}" type="pres">
      <dgm:prSet presAssocID="{01AAFD08-D947-44C0-8A38-840E3C07BDD5}" presName="textRect" presStyleLbl="revTx" presStyleIdx="3" presStyleCnt="4">
        <dgm:presLayoutVars>
          <dgm:bulletEnabled val="1"/>
        </dgm:presLayoutVars>
      </dgm:prSet>
      <dgm:spPr/>
      <dgm:t>
        <a:bodyPr/>
        <a:lstStyle/>
        <a:p>
          <a:endParaRPr lang="id-ID"/>
        </a:p>
      </dgm:t>
    </dgm:pt>
  </dgm:ptLst>
  <dgm:cxnLst>
    <dgm:cxn modelId="{01434BF5-DE68-40C8-896D-831D7083ACA5}" type="presOf" srcId="{999E4DDD-0B68-4D6C-9DA6-417352319499}" destId="{4853A10A-1C75-46CF-945B-2185B3E6CC3E}" srcOrd="0" destOrd="0" presId="urn:microsoft.com/office/officeart/2005/8/layout/pList1"/>
    <dgm:cxn modelId="{1A20BCFD-8B67-4800-89A3-336D6FB5B482}" type="presOf" srcId="{AEA92152-C64E-42C9-B35E-8C76C28E6A7F}" destId="{883E9533-D9E0-45F6-A7F3-8AC3022FA7D0}" srcOrd="0" destOrd="0" presId="urn:microsoft.com/office/officeart/2005/8/layout/pList1"/>
    <dgm:cxn modelId="{804BEBDC-6651-4E7E-B9EF-8AE8D157D384}" srcId="{DB9F0478-557A-4CC4-B076-31CD9A990E25}" destId="{1B605EF4-F406-4151-BAD1-3135290ABDDA}" srcOrd="1" destOrd="0" parTransId="{EBEB7C3B-17EB-41F3-93DA-CAEDBAABF07D}" sibTransId="{A9FC875E-FF47-448D-9700-5982FD4D473E}"/>
    <dgm:cxn modelId="{293369DF-0BC4-4B57-AF3A-38D3C0B6B2BB}" srcId="{DB9F0478-557A-4CC4-B076-31CD9A990E25}" destId="{01AAFD08-D947-44C0-8A38-840E3C07BDD5}" srcOrd="3" destOrd="0" parTransId="{87D6054D-E160-400C-ABBC-6380C655B2A3}" sibTransId="{5A764E99-2249-43F1-A6D2-6D0964E852A7}"/>
    <dgm:cxn modelId="{434E6F24-A37B-495C-BC3D-000BFEB96274}" srcId="{DB9F0478-557A-4CC4-B076-31CD9A990E25}" destId="{AEA92152-C64E-42C9-B35E-8C76C28E6A7F}" srcOrd="2" destOrd="0" parTransId="{FF45191B-09C8-4111-B303-42CDB69ACC58}" sibTransId="{999E4DDD-0B68-4D6C-9DA6-417352319499}"/>
    <dgm:cxn modelId="{5BEC27C0-61B9-4A65-A316-741E55864562}" type="presOf" srcId="{1B605EF4-F406-4151-BAD1-3135290ABDDA}" destId="{AB6A3001-A5EE-4323-8295-ADFB8896EEC6}" srcOrd="0" destOrd="0" presId="urn:microsoft.com/office/officeart/2005/8/layout/pList1"/>
    <dgm:cxn modelId="{FFE47FFA-AAD2-44A2-9DA7-C84FCCDA5C0B}" type="presOf" srcId="{A9FC875E-FF47-448D-9700-5982FD4D473E}" destId="{391465D9-3B06-4B8A-9DFF-4938B9610738}" srcOrd="0" destOrd="0" presId="urn:microsoft.com/office/officeart/2005/8/layout/pList1"/>
    <dgm:cxn modelId="{D2AA57DD-ED35-4389-910D-E0863972BA9B}" srcId="{DB9F0478-557A-4CC4-B076-31CD9A990E25}" destId="{939D731B-1F73-47DB-9D88-1B79F10991FE}" srcOrd="0" destOrd="0" parTransId="{BA3423D7-AA52-43BB-85FC-45F01CA7D08D}" sibTransId="{E4086E10-4111-471F-81D1-BC4E1DF4600F}"/>
    <dgm:cxn modelId="{026E9E90-BF4B-4CCE-AF5B-338DE0DA3358}" type="presOf" srcId="{E4086E10-4111-471F-81D1-BC4E1DF4600F}" destId="{09610983-227B-4B28-9B4A-7F8E9346950F}" srcOrd="0" destOrd="0" presId="urn:microsoft.com/office/officeart/2005/8/layout/pList1"/>
    <dgm:cxn modelId="{A9734275-B8CC-45D5-9E9E-A5C2B1287B92}" type="presOf" srcId="{01AAFD08-D947-44C0-8A38-840E3C07BDD5}" destId="{8048745C-D52F-4047-983E-61E83F28BBEF}" srcOrd="0" destOrd="0" presId="urn:microsoft.com/office/officeart/2005/8/layout/pList1"/>
    <dgm:cxn modelId="{9497FB31-54FE-4289-864D-9555BE949DD8}" type="presOf" srcId="{939D731B-1F73-47DB-9D88-1B79F10991FE}" destId="{C3D4C4B1-399E-4CB2-A605-92779375DFA5}" srcOrd="0" destOrd="0" presId="urn:microsoft.com/office/officeart/2005/8/layout/pList1"/>
    <dgm:cxn modelId="{7D61AD8C-B8AD-4C4A-9D38-E9DF485EA921}" type="presOf" srcId="{DB9F0478-557A-4CC4-B076-31CD9A990E25}" destId="{B7344EF7-BE35-49AD-BA62-14EB0ABC0B9F}" srcOrd="0" destOrd="0" presId="urn:microsoft.com/office/officeart/2005/8/layout/pList1"/>
    <dgm:cxn modelId="{3DDC9F26-4683-4585-9F1D-84101764C41A}" type="presParOf" srcId="{B7344EF7-BE35-49AD-BA62-14EB0ABC0B9F}" destId="{FA23B288-0F63-46E6-BF8B-5730B42ECCEA}" srcOrd="0" destOrd="0" presId="urn:microsoft.com/office/officeart/2005/8/layout/pList1"/>
    <dgm:cxn modelId="{D0BABC00-5210-460E-AD96-49E842CA88F7}" type="presParOf" srcId="{FA23B288-0F63-46E6-BF8B-5730B42ECCEA}" destId="{C50CF200-77BA-4B68-8C7F-553A9ECDC429}" srcOrd="0" destOrd="0" presId="urn:microsoft.com/office/officeart/2005/8/layout/pList1"/>
    <dgm:cxn modelId="{9FD17975-3B47-4994-B4C7-9797A306E03E}" type="presParOf" srcId="{FA23B288-0F63-46E6-BF8B-5730B42ECCEA}" destId="{C3D4C4B1-399E-4CB2-A605-92779375DFA5}" srcOrd="1" destOrd="0" presId="urn:microsoft.com/office/officeart/2005/8/layout/pList1"/>
    <dgm:cxn modelId="{7812EFC5-9291-4A19-95F6-4BAE75FDC968}" type="presParOf" srcId="{B7344EF7-BE35-49AD-BA62-14EB0ABC0B9F}" destId="{09610983-227B-4B28-9B4A-7F8E9346950F}" srcOrd="1" destOrd="0" presId="urn:microsoft.com/office/officeart/2005/8/layout/pList1"/>
    <dgm:cxn modelId="{C928EE3E-06D6-44C5-BA01-494E1DBECD5F}" type="presParOf" srcId="{B7344EF7-BE35-49AD-BA62-14EB0ABC0B9F}" destId="{A7EF17E0-C8AA-4925-885F-40C37ADE0C51}" srcOrd="2" destOrd="0" presId="urn:microsoft.com/office/officeart/2005/8/layout/pList1"/>
    <dgm:cxn modelId="{350C545C-5EBB-41F4-9BE7-914A2D77E02C}" type="presParOf" srcId="{A7EF17E0-C8AA-4925-885F-40C37ADE0C51}" destId="{9E6816A2-068F-4F58-95B8-123FAA0A32E7}" srcOrd="0" destOrd="0" presId="urn:microsoft.com/office/officeart/2005/8/layout/pList1"/>
    <dgm:cxn modelId="{87915270-7302-4E00-8FCC-442A87F6671F}" type="presParOf" srcId="{A7EF17E0-C8AA-4925-885F-40C37ADE0C51}" destId="{AB6A3001-A5EE-4323-8295-ADFB8896EEC6}" srcOrd="1" destOrd="0" presId="urn:microsoft.com/office/officeart/2005/8/layout/pList1"/>
    <dgm:cxn modelId="{88BF83C5-DB42-4F81-88D5-35FE0C34C929}" type="presParOf" srcId="{B7344EF7-BE35-49AD-BA62-14EB0ABC0B9F}" destId="{391465D9-3B06-4B8A-9DFF-4938B9610738}" srcOrd="3" destOrd="0" presId="urn:microsoft.com/office/officeart/2005/8/layout/pList1"/>
    <dgm:cxn modelId="{29C8CADE-D317-49B3-A50E-5DFC30965FE7}" type="presParOf" srcId="{B7344EF7-BE35-49AD-BA62-14EB0ABC0B9F}" destId="{AA5FDF1C-7AA5-43D1-B3E8-D4EABD3B2FCE}" srcOrd="4" destOrd="0" presId="urn:microsoft.com/office/officeart/2005/8/layout/pList1"/>
    <dgm:cxn modelId="{764E0943-4CAF-4BAD-9920-050817B06B04}" type="presParOf" srcId="{AA5FDF1C-7AA5-43D1-B3E8-D4EABD3B2FCE}" destId="{C86841C0-42FC-4353-9AA8-97DCB3B60061}" srcOrd="0" destOrd="0" presId="urn:microsoft.com/office/officeart/2005/8/layout/pList1"/>
    <dgm:cxn modelId="{6685FB2D-4A45-4D06-8E12-08EFF7F3EFB2}" type="presParOf" srcId="{AA5FDF1C-7AA5-43D1-B3E8-D4EABD3B2FCE}" destId="{883E9533-D9E0-45F6-A7F3-8AC3022FA7D0}" srcOrd="1" destOrd="0" presId="urn:microsoft.com/office/officeart/2005/8/layout/pList1"/>
    <dgm:cxn modelId="{3E5F87C3-8A96-425C-B939-EDF44E8F5B63}" type="presParOf" srcId="{B7344EF7-BE35-49AD-BA62-14EB0ABC0B9F}" destId="{4853A10A-1C75-46CF-945B-2185B3E6CC3E}" srcOrd="5" destOrd="0" presId="urn:microsoft.com/office/officeart/2005/8/layout/pList1"/>
    <dgm:cxn modelId="{69A162E9-2853-4C70-95C5-4AA1F721DF3E}" type="presParOf" srcId="{B7344EF7-BE35-49AD-BA62-14EB0ABC0B9F}" destId="{49F1A990-49DF-4C1E-A389-00C4C2F4D630}" srcOrd="6" destOrd="0" presId="urn:microsoft.com/office/officeart/2005/8/layout/pList1"/>
    <dgm:cxn modelId="{B6B8B0EB-353C-4EDF-B425-AA6E76B8E180}" type="presParOf" srcId="{49F1A990-49DF-4C1E-A389-00C4C2F4D630}" destId="{B0E06253-3B59-45C0-B20C-A7EE7BFD721C}" srcOrd="0" destOrd="0" presId="urn:microsoft.com/office/officeart/2005/8/layout/pList1"/>
    <dgm:cxn modelId="{9D5C159A-EAD0-438C-9C70-3739FBF6FC16}" type="presParOf" srcId="{49F1A990-49DF-4C1E-A389-00C4C2F4D630}" destId="{8048745C-D52F-4047-983E-61E83F28BBEF}"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9F0478-557A-4CC4-B076-31CD9A990E25}"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id-ID"/>
        </a:p>
      </dgm:t>
    </dgm:pt>
    <dgm:pt modelId="{939D731B-1F73-47DB-9D88-1B79F10991FE}">
      <dgm:prSet phldrT="[Text]"/>
      <dgm:spPr/>
      <dgm:t>
        <a:bodyPr/>
        <a:lstStyle/>
        <a:p>
          <a:r>
            <a:rPr lang="id-ID" dirty="0" smtClean="0"/>
            <a:t>PENDIDIKAN TINGGI</a:t>
          </a:r>
          <a:endParaRPr lang="id-ID" dirty="0"/>
        </a:p>
      </dgm:t>
    </dgm:pt>
    <dgm:pt modelId="{BA3423D7-AA52-43BB-85FC-45F01CA7D08D}" type="parTrans" cxnId="{D2AA57DD-ED35-4389-910D-E0863972BA9B}">
      <dgm:prSet/>
      <dgm:spPr/>
      <dgm:t>
        <a:bodyPr/>
        <a:lstStyle/>
        <a:p>
          <a:endParaRPr lang="id-ID"/>
        </a:p>
      </dgm:t>
    </dgm:pt>
    <dgm:pt modelId="{E4086E10-4111-471F-81D1-BC4E1DF4600F}" type="sibTrans" cxnId="{D2AA57DD-ED35-4389-910D-E0863972BA9B}">
      <dgm:prSet/>
      <dgm:spPr/>
      <dgm:t>
        <a:bodyPr/>
        <a:lstStyle/>
        <a:p>
          <a:endParaRPr lang="id-ID"/>
        </a:p>
      </dgm:t>
    </dgm:pt>
    <dgm:pt modelId="{1B605EF4-F406-4151-BAD1-3135290ABDDA}">
      <dgm:prSet phldrT="[Text]"/>
      <dgm:spPr/>
      <dgm:t>
        <a:bodyPr/>
        <a:lstStyle/>
        <a:p>
          <a:r>
            <a:rPr lang="id-ID" dirty="0" smtClean="0"/>
            <a:t>KEDUDUKAN TINGGI</a:t>
          </a:r>
          <a:endParaRPr lang="id-ID" dirty="0"/>
        </a:p>
      </dgm:t>
    </dgm:pt>
    <dgm:pt modelId="{EBEB7C3B-17EB-41F3-93DA-CAEDBAABF07D}" type="parTrans" cxnId="{804BEBDC-6651-4E7E-B9EF-8AE8D157D384}">
      <dgm:prSet/>
      <dgm:spPr/>
      <dgm:t>
        <a:bodyPr/>
        <a:lstStyle/>
        <a:p>
          <a:endParaRPr lang="id-ID"/>
        </a:p>
      </dgm:t>
    </dgm:pt>
    <dgm:pt modelId="{A9FC875E-FF47-448D-9700-5982FD4D473E}" type="sibTrans" cxnId="{804BEBDC-6651-4E7E-B9EF-8AE8D157D384}">
      <dgm:prSet/>
      <dgm:spPr/>
      <dgm:t>
        <a:bodyPr/>
        <a:lstStyle/>
        <a:p>
          <a:endParaRPr lang="id-ID"/>
        </a:p>
      </dgm:t>
    </dgm:pt>
    <dgm:pt modelId="{AEA92152-C64E-42C9-B35E-8C76C28E6A7F}">
      <dgm:prSet phldrT="[Text]"/>
      <dgm:spPr/>
      <dgm:t>
        <a:bodyPr/>
        <a:lstStyle/>
        <a:p>
          <a:r>
            <a:rPr lang="id-ID" dirty="0" smtClean="0"/>
            <a:t>TERKENAL</a:t>
          </a:r>
          <a:endParaRPr lang="id-ID" dirty="0"/>
        </a:p>
      </dgm:t>
    </dgm:pt>
    <dgm:pt modelId="{FF45191B-09C8-4111-B303-42CDB69ACC58}" type="parTrans" cxnId="{434E6F24-A37B-495C-BC3D-000BFEB96274}">
      <dgm:prSet/>
      <dgm:spPr/>
      <dgm:t>
        <a:bodyPr/>
        <a:lstStyle/>
        <a:p>
          <a:endParaRPr lang="id-ID"/>
        </a:p>
      </dgm:t>
    </dgm:pt>
    <dgm:pt modelId="{999E4DDD-0B68-4D6C-9DA6-417352319499}" type="sibTrans" cxnId="{434E6F24-A37B-495C-BC3D-000BFEB96274}">
      <dgm:prSet/>
      <dgm:spPr/>
      <dgm:t>
        <a:bodyPr/>
        <a:lstStyle/>
        <a:p>
          <a:endParaRPr lang="id-ID"/>
        </a:p>
      </dgm:t>
    </dgm:pt>
    <dgm:pt modelId="{01AAFD08-D947-44C0-8A38-840E3C07BDD5}">
      <dgm:prSet phldrT="[Text]"/>
      <dgm:spPr/>
      <dgm:t>
        <a:bodyPr/>
        <a:lstStyle/>
        <a:p>
          <a:r>
            <a:rPr lang="id-ID" dirty="0" smtClean="0"/>
            <a:t>BERPENGARUH </a:t>
          </a:r>
          <a:endParaRPr lang="id-ID" dirty="0"/>
        </a:p>
      </dgm:t>
    </dgm:pt>
    <dgm:pt modelId="{87D6054D-E160-400C-ABBC-6380C655B2A3}" type="parTrans" cxnId="{293369DF-0BC4-4B57-AF3A-38D3C0B6B2BB}">
      <dgm:prSet/>
      <dgm:spPr/>
      <dgm:t>
        <a:bodyPr/>
        <a:lstStyle/>
        <a:p>
          <a:endParaRPr lang="id-ID"/>
        </a:p>
      </dgm:t>
    </dgm:pt>
    <dgm:pt modelId="{5A764E99-2249-43F1-A6D2-6D0964E852A7}" type="sibTrans" cxnId="{293369DF-0BC4-4B57-AF3A-38D3C0B6B2BB}">
      <dgm:prSet/>
      <dgm:spPr/>
      <dgm:t>
        <a:bodyPr/>
        <a:lstStyle/>
        <a:p>
          <a:endParaRPr lang="id-ID"/>
        </a:p>
      </dgm:t>
    </dgm:pt>
    <dgm:pt modelId="{B7344EF7-BE35-49AD-BA62-14EB0ABC0B9F}" type="pres">
      <dgm:prSet presAssocID="{DB9F0478-557A-4CC4-B076-31CD9A990E25}" presName="Name0" presStyleCnt="0">
        <dgm:presLayoutVars>
          <dgm:dir/>
          <dgm:resizeHandles val="exact"/>
        </dgm:presLayoutVars>
      </dgm:prSet>
      <dgm:spPr/>
      <dgm:t>
        <a:bodyPr/>
        <a:lstStyle/>
        <a:p>
          <a:endParaRPr lang="id-ID"/>
        </a:p>
      </dgm:t>
    </dgm:pt>
    <dgm:pt modelId="{FA23B288-0F63-46E6-BF8B-5730B42ECCEA}" type="pres">
      <dgm:prSet presAssocID="{939D731B-1F73-47DB-9D88-1B79F10991FE}" presName="compNode" presStyleCnt="0"/>
      <dgm:spPr/>
    </dgm:pt>
    <dgm:pt modelId="{C50CF200-77BA-4B68-8C7F-553A9ECDC429}" type="pres">
      <dgm:prSet presAssocID="{939D731B-1F73-47DB-9D88-1B79F10991FE}" presName="pictRect" presStyleLbl="node1" presStyleIdx="0" presStyleCnt="4"/>
      <dgm:spPr>
        <a:blipFill rotWithShape="1">
          <a:blip xmlns:r="http://schemas.openxmlformats.org/officeDocument/2006/relationships" r:embed="rId1"/>
          <a:stretch>
            <a:fillRect/>
          </a:stretch>
        </a:blipFill>
      </dgm:spPr>
    </dgm:pt>
    <dgm:pt modelId="{C3D4C4B1-399E-4CB2-A605-92779375DFA5}" type="pres">
      <dgm:prSet presAssocID="{939D731B-1F73-47DB-9D88-1B79F10991FE}" presName="textRect" presStyleLbl="revTx" presStyleIdx="0" presStyleCnt="4">
        <dgm:presLayoutVars>
          <dgm:bulletEnabled val="1"/>
        </dgm:presLayoutVars>
      </dgm:prSet>
      <dgm:spPr/>
      <dgm:t>
        <a:bodyPr/>
        <a:lstStyle/>
        <a:p>
          <a:endParaRPr lang="id-ID"/>
        </a:p>
      </dgm:t>
    </dgm:pt>
    <dgm:pt modelId="{09610983-227B-4B28-9B4A-7F8E9346950F}" type="pres">
      <dgm:prSet presAssocID="{E4086E10-4111-471F-81D1-BC4E1DF4600F}" presName="sibTrans" presStyleLbl="sibTrans2D1" presStyleIdx="0" presStyleCnt="0"/>
      <dgm:spPr/>
      <dgm:t>
        <a:bodyPr/>
        <a:lstStyle/>
        <a:p>
          <a:endParaRPr lang="id-ID"/>
        </a:p>
      </dgm:t>
    </dgm:pt>
    <dgm:pt modelId="{A7EF17E0-C8AA-4925-885F-40C37ADE0C51}" type="pres">
      <dgm:prSet presAssocID="{1B605EF4-F406-4151-BAD1-3135290ABDDA}" presName="compNode" presStyleCnt="0"/>
      <dgm:spPr/>
    </dgm:pt>
    <dgm:pt modelId="{9E6816A2-068F-4F58-95B8-123FAA0A32E7}" type="pres">
      <dgm:prSet presAssocID="{1B605EF4-F406-4151-BAD1-3135290ABDDA}" presName="pictRect" presStyleLbl="node1" presStyleIdx="1" presStyleCnt="4"/>
      <dgm:spPr>
        <a:blipFill rotWithShape="1">
          <a:blip xmlns:r="http://schemas.openxmlformats.org/officeDocument/2006/relationships" r:embed="rId2"/>
          <a:stretch>
            <a:fillRect/>
          </a:stretch>
        </a:blipFill>
      </dgm:spPr>
    </dgm:pt>
    <dgm:pt modelId="{AB6A3001-A5EE-4323-8295-ADFB8896EEC6}" type="pres">
      <dgm:prSet presAssocID="{1B605EF4-F406-4151-BAD1-3135290ABDDA}" presName="textRect" presStyleLbl="revTx" presStyleIdx="1" presStyleCnt="4">
        <dgm:presLayoutVars>
          <dgm:bulletEnabled val="1"/>
        </dgm:presLayoutVars>
      </dgm:prSet>
      <dgm:spPr/>
      <dgm:t>
        <a:bodyPr/>
        <a:lstStyle/>
        <a:p>
          <a:endParaRPr lang="id-ID"/>
        </a:p>
      </dgm:t>
    </dgm:pt>
    <dgm:pt modelId="{391465D9-3B06-4B8A-9DFF-4938B9610738}" type="pres">
      <dgm:prSet presAssocID="{A9FC875E-FF47-448D-9700-5982FD4D473E}" presName="sibTrans" presStyleLbl="sibTrans2D1" presStyleIdx="0" presStyleCnt="0"/>
      <dgm:spPr/>
      <dgm:t>
        <a:bodyPr/>
        <a:lstStyle/>
        <a:p>
          <a:endParaRPr lang="id-ID"/>
        </a:p>
      </dgm:t>
    </dgm:pt>
    <dgm:pt modelId="{AA5FDF1C-7AA5-43D1-B3E8-D4EABD3B2FCE}" type="pres">
      <dgm:prSet presAssocID="{AEA92152-C64E-42C9-B35E-8C76C28E6A7F}" presName="compNode" presStyleCnt="0"/>
      <dgm:spPr/>
    </dgm:pt>
    <dgm:pt modelId="{C86841C0-42FC-4353-9AA8-97DCB3B60061}" type="pres">
      <dgm:prSet presAssocID="{AEA92152-C64E-42C9-B35E-8C76C28E6A7F}" presName="pictRect" presStyleLbl="node1" presStyleIdx="2" presStyleCnt="4"/>
      <dgm:spPr>
        <a:blipFill rotWithShape="1">
          <a:blip xmlns:r="http://schemas.openxmlformats.org/officeDocument/2006/relationships" r:embed="rId3"/>
          <a:stretch>
            <a:fillRect/>
          </a:stretch>
        </a:blipFill>
      </dgm:spPr>
    </dgm:pt>
    <dgm:pt modelId="{883E9533-D9E0-45F6-A7F3-8AC3022FA7D0}" type="pres">
      <dgm:prSet presAssocID="{AEA92152-C64E-42C9-B35E-8C76C28E6A7F}" presName="textRect" presStyleLbl="revTx" presStyleIdx="2" presStyleCnt="4">
        <dgm:presLayoutVars>
          <dgm:bulletEnabled val="1"/>
        </dgm:presLayoutVars>
      </dgm:prSet>
      <dgm:spPr/>
      <dgm:t>
        <a:bodyPr/>
        <a:lstStyle/>
        <a:p>
          <a:endParaRPr lang="id-ID"/>
        </a:p>
      </dgm:t>
    </dgm:pt>
    <dgm:pt modelId="{4853A10A-1C75-46CF-945B-2185B3E6CC3E}" type="pres">
      <dgm:prSet presAssocID="{999E4DDD-0B68-4D6C-9DA6-417352319499}" presName="sibTrans" presStyleLbl="sibTrans2D1" presStyleIdx="0" presStyleCnt="0"/>
      <dgm:spPr/>
      <dgm:t>
        <a:bodyPr/>
        <a:lstStyle/>
        <a:p>
          <a:endParaRPr lang="id-ID"/>
        </a:p>
      </dgm:t>
    </dgm:pt>
    <dgm:pt modelId="{49F1A990-49DF-4C1E-A389-00C4C2F4D630}" type="pres">
      <dgm:prSet presAssocID="{01AAFD08-D947-44C0-8A38-840E3C07BDD5}" presName="compNode" presStyleCnt="0"/>
      <dgm:spPr/>
    </dgm:pt>
    <dgm:pt modelId="{B0E06253-3B59-45C0-B20C-A7EE7BFD721C}" type="pres">
      <dgm:prSet presAssocID="{01AAFD08-D947-44C0-8A38-840E3C07BDD5}" presName="pictRect" presStyleLbl="node1" presStyleIdx="3" presStyleCnt="4" custLinFactNeighborX="210" custLinFactNeighborY="-3959"/>
      <dgm:spPr>
        <a:blipFill rotWithShape="1">
          <a:blip xmlns:r="http://schemas.openxmlformats.org/officeDocument/2006/relationships" r:embed="rId4"/>
          <a:stretch>
            <a:fillRect/>
          </a:stretch>
        </a:blipFill>
      </dgm:spPr>
    </dgm:pt>
    <dgm:pt modelId="{8048745C-D52F-4047-983E-61E83F28BBEF}" type="pres">
      <dgm:prSet presAssocID="{01AAFD08-D947-44C0-8A38-840E3C07BDD5}" presName="textRect" presStyleLbl="revTx" presStyleIdx="3" presStyleCnt="4">
        <dgm:presLayoutVars>
          <dgm:bulletEnabled val="1"/>
        </dgm:presLayoutVars>
      </dgm:prSet>
      <dgm:spPr/>
      <dgm:t>
        <a:bodyPr/>
        <a:lstStyle/>
        <a:p>
          <a:endParaRPr lang="id-ID"/>
        </a:p>
      </dgm:t>
    </dgm:pt>
  </dgm:ptLst>
  <dgm:cxnLst>
    <dgm:cxn modelId="{3ED7F37B-1DF0-40E4-B39B-D908EB95D772}" type="presOf" srcId="{DB9F0478-557A-4CC4-B076-31CD9A990E25}" destId="{B7344EF7-BE35-49AD-BA62-14EB0ABC0B9F}" srcOrd="0" destOrd="0" presId="urn:microsoft.com/office/officeart/2005/8/layout/pList1"/>
    <dgm:cxn modelId="{4990EC09-0564-4E6C-BEE9-451E015F5027}" type="presOf" srcId="{01AAFD08-D947-44C0-8A38-840E3C07BDD5}" destId="{8048745C-D52F-4047-983E-61E83F28BBEF}" srcOrd="0" destOrd="0" presId="urn:microsoft.com/office/officeart/2005/8/layout/pList1"/>
    <dgm:cxn modelId="{19CC9E59-3097-4EC4-95DC-F3B2BDFE6E8A}" type="presOf" srcId="{1B605EF4-F406-4151-BAD1-3135290ABDDA}" destId="{AB6A3001-A5EE-4323-8295-ADFB8896EEC6}" srcOrd="0" destOrd="0" presId="urn:microsoft.com/office/officeart/2005/8/layout/pList1"/>
    <dgm:cxn modelId="{804BEBDC-6651-4E7E-B9EF-8AE8D157D384}" srcId="{DB9F0478-557A-4CC4-B076-31CD9A990E25}" destId="{1B605EF4-F406-4151-BAD1-3135290ABDDA}" srcOrd="1" destOrd="0" parTransId="{EBEB7C3B-17EB-41F3-93DA-CAEDBAABF07D}" sibTransId="{A9FC875E-FF47-448D-9700-5982FD4D473E}"/>
    <dgm:cxn modelId="{F291C051-6549-4FBF-8367-43420F0E0FA6}" type="presOf" srcId="{999E4DDD-0B68-4D6C-9DA6-417352319499}" destId="{4853A10A-1C75-46CF-945B-2185B3E6CC3E}" srcOrd="0" destOrd="0" presId="urn:microsoft.com/office/officeart/2005/8/layout/pList1"/>
    <dgm:cxn modelId="{293369DF-0BC4-4B57-AF3A-38D3C0B6B2BB}" srcId="{DB9F0478-557A-4CC4-B076-31CD9A990E25}" destId="{01AAFD08-D947-44C0-8A38-840E3C07BDD5}" srcOrd="3" destOrd="0" parTransId="{87D6054D-E160-400C-ABBC-6380C655B2A3}" sibTransId="{5A764E99-2249-43F1-A6D2-6D0964E852A7}"/>
    <dgm:cxn modelId="{434E6F24-A37B-495C-BC3D-000BFEB96274}" srcId="{DB9F0478-557A-4CC4-B076-31CD9A990E25}" destId="{AEA92152-C64E-42C9-B35E-8C76C28E6A7F}" srcOrd="2" destOrd="0" parTransId="{FF45191B-09C8-4111-B303-42CDB69ACC58}" sibTransId="{999E4DDD-0B68-4D6C-9DA6-417352319499}"/>
    <dgm:cxn modelId="{14B68DD2-52E8-4108-A0A0-951D9A5973AD}" type="presOf" srcId="{E4086E10-4111-471F-81D1-BC4E1DF4600F}" destId="{09610983-227B-4B28-9B4A-7F8E9346950F}" srcOrd="0" destOrd="0" presId="urn:microsoft.com/office/officeart/2005/8/layout/pList1"/>
    <dgm:cxn modelId="{35BD305E-A177-4B43-9EAA-EBE2DD4295CD}" type="presOf" srcId="{939D731B-1F73-47DB-9D88-1B79F10991FE}" destId="{C3D4C4B1-399E-4CB2-A605-92779375DFA5}" srcOrd="0" destOrd="0" presId="urn:microsoft.com/office/officeart/2005/8/layout/pList1"/>
    <dgm:cxn modelId="{D2AA57DD-ED35-4389-910D-E0863972BA9B}" srcId="{DB9F0478-557A-4CC4-B076-31CD9A990E25}" destId="{939D731B-1F73-47DB-9D88-1B79F10991FE}" srcOrd="0" destOrd="0" parTransId="{BA3423D7-AA52-43BB-85FC-45F01CA7D08D}" sibTransId="{E4086E10-4111-471F-81D1-BC4E1DF4600F}"/>
    <dgm:cxn modelId="{551909F7-2794-4F77-BEEE-288182414F5C}" type="presOf" srcId="{AEA92152-C64E-42C9-B35E-8C76C28E6A7F}" destId="{883E9533-D9E0-45F6-A7F3-8AC3022FA7D0}" srcOrd="0" destOrd="0" presId="urn:microsoft.com/office/officeart/2005/8/layout/pList1"/>
    <dgm:cxn modelId="{5138B32D-1A4D-421C-817D-98C9F89FBF14}" type="presOf" srcId="{A9FC875E-FF47-448D-9700-5982FD4D473E}" destId="{391465D9-3B06-4B8A-9DFF-4938B9610738}" srcOrd="0" destOrd="0" presId="urn:microsoft.com/office/officeart/2005/8/layout/pList1"/>
    <dgm:cxn modelId="{EA62DE9E-3C30-4122-8E0F-79C08176DD6A}" type="presParOf" srcId="{B7344EF7-BE35-49AD-BA62-14EB0ABC0B9F}" destId="{FA23B288-0F63-46E6-BF8B-5730B42ECCEA}" srcOrd="0" destOrd="0" presId="urn:microsoft.com/office/officeart/2005/8/layout/pList1"/>
    <dgm:cxn modelId="{5DA5BC0F-B845-4F20-829C-6F5DDBA4FD68}" type="presParOf" srcId="{FA23B288-0F63-46E6-BF8B-5730B42ECCEA}" destId="{C50CF200-77BA-4B68-8C7F-553A9ECDC429}" srcOrd="0" destOrd="0" presId="urn:microsoft.com/office/officeart/2005/8/layout/pList1"/>
    <dgm:cxn modelId="{34FB39A8-2233-4EA8-8E39-B6524004E36E}" type="presParOf" srcId="{FA23B288-0F63-46E6-BF8B-5730B42ECCEA}" destId="{C3D4C4B1-399E-4CB2-A605-92779375DFA5}" srcOrd="1" destOrd="0" presId="urn:microsoft.com/office/officeart/2005/8/layout/pList1"/>
    <dgm:cxn modelId="{F2628419-4A85-48FC-8B13-E8F78E3C8918}" type="presParOf" srcId="{B7344EF7-BE35-49AD-BA62-14EB0ABC0B9F}" destId="{09610983-227B-4B28-9B4A-7F8E9346950F}" srcOrd="1" destOrd="0" presId="urn:microsoft.com/office/officeart/2005/8/layout/pList1"/>
    <dgm:cxn modelId="{6593FEBF-3A07-4EBE-A22E-C138EE317A57}" type="presParOf" srcId="{B7344EF7-BE35-49AD-BA62-14EB0ABC0B9F}" destId="{A7EF17E0-C8AA-4925-885F-40C37ADE0C51}" srcOrd="2" destOrd="0" presId="urn:microsoft.com/office/officeart/2005/8/layout/pList1"/>
    <dgm:cxn modelId="{427D22A4-68FB-49B4-8C40-0D262D45C84D}" type="presParOf" srcId="{A7EF17E0-C8AA-4925-885F-40C37ADE0C51}" destId="{9E6816A2-068F-4F58-95B8-123FAA0A32E7}" srcOrd="0" destOrd="0" presId="urn:microsoft.com/office/officeart/2005/8/layout/pList1"/>
    <dgm:cxn modelId="{F1BB695F-C6E8-40C2-8D30-BA92E8752C6F}" type="presParOf" srcId="{A7EF17E0-C8AA-4925-885F-40C37ADE0C51}" destId="{AB6A3001-A5EE-4323-8295-ADFB8896EEC6}" srcOrd="1" destOrd="0" presId="urn:microsoft.com/office/officeart/2005/8/layout/pList1"/>
    <dgm:cxn modelId="{EA53311C-E191-43D2-A9B3-3783BC2765F9}" type="presParOf" srcId="{B7344EF7-BE35-49AD-BA62-14EB0ABC0B9F}" destId="{391465D9-3B06-4B8A-9DFF-4938B9610738}" srcOrd="3" destOrd="0" presId="urn:microsoft.com/office/officeart/2005/8/layout/pList1"/>
    <dgm:cxn modelId="{5A8A0F5C-CFEB-4E55-91BC-BF1D126B0DF1}" type="presParOf" srcId="{B7344EF7-BE35-49AD-BA62-14EB0ABC0B9F}" destId="{AA5FDF1C-7AA5-43D1-B3E8-D4EABD3B2FCE}" srcOrd="4" destOrd="0" presId="urn:microsoft.com/office/officeart/2005/8/layout/pList1"/>
    <dgm:cxn modelId="{21091C80-6F1B-4833-802D-A9800CDFA8E4}" type="presParOf" srcId="{AA5FDF1C-7AA5-43D1-B3E8-D4EABD3B2FCE}" destId="{C86841C0-42FC-4353-9AA8-97DCB3B60061}" srcOrd="0" destOrd="0" presId="urn:microsoft.com/office/officeart/2005/8/layout/pList1"/>
    <dgm:cxn modelId="{E2C2A06B-A413-415A-81DA-CAC3875709A1}" type="presParOf" srcId="{AA5FDF1C-7AA5-43D1-B3E8-D4EABD3B2FCE}" destId="{883E9533-D9E0-45F6-A7F3-8AC3022FA7D0}" srcOrd="1" destOrd="0" presId="urn:microsoft.com/office/officeart/2005/8/layout/pList1"/>
    <dgm:cxn modelId="{FA2BA347-01D3-4369-8047-74130B64A96D}" type="presParOf" srcId="{B7344EF7-BE35-49AD-BA62-14EB0ABC0B9F}" destId="{4853A10A-1C75-46CF-945B-2185B3E6CC3E}" srcOrd="5" destOrd="0" presId="urn:microsoft.com/office/officeart/2005/8/layout/pList1"/>
    <dgm:cxn modelId="{D51CBD4B-3D9A-48C0-BEE5-D433270AB1D2}" type="presParOf" srcId="{B7344EF7-BE35-49AD-BA62-14EB0ABC0B9F}" destId="{49F1A990-49DF-4C1E-A389-00C4C2F4D630}" srcOrd="6" destOrd="0" presId="urn:microsoft.com/office/officeart/2005/8/layout/pList1"/>
    <dgm:cxn modelId="{AEE60290-5F0E-425B-8F04-473974B3A8E1}" type="presParOf" srcId="{49F1A990-49DF-4C1E-A389-00C4C2F4D630}" destId="{B0E06253-3B59-45C0-B20C-A7EE7BFD721C}" srcOrd="0" destOrd="0" presId="urn:microsoft.com/office/officeart/2005/8/layout/pList1"/>
    <dgm:cxn modelId="{5567AB33-E7F5-4385-A129-6AA8812CCC8D}" type="presParOf" srcId="{49F1A990-49DF-4C1E-A389-00C4C2F4D630}" destId="{8048745C-D52F-4047-983E-61E83F28BBEF}"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dgm:spPr>
        <a:solidFill>
          <a:schemeClr val="accent4">
            <a:lumMod val="40000"/>
            <a:lumOff val="60000"/>
          </a:schemeClr>
        </a:solidFill>
      </dgm:spPr>
      <dgm:t>
        <a:bodyPr/>
        <a:lstStyle/>
        <a:p>
          <a:r>
            <a:rPr lang="id-ID" sz="3500" dirty="0" smtClean="0">
              <a:solidFill>
                <a:schemeClr val="tx1"/>
              </a:solidFill>
            </a:rPr>
            <a:t>TIDAK BERJALAN MENURUT NASIHAT ORANG FASIK</a:t>
          </a:r>
          <a:endParaRPr lang="id-ID" sz="3500"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41B43F72-3639-43EB-AA5C-2469376BDD6D}">
      <dgm:prSet phldrT="[Text]" custT="1"/>
      <dgm:spPr>
        <a:solidFill>
          <a:schemeClr val="accent4">
            <a:lumMod val="40000"/>
            <a:lumOff val="60000"/>
          </a:schemeClr>
        </a:solidFill>
      </dgm:spPr>
      <dgm:t>
        <a:bodyPr/>
        <a:lstStyle/>
        <a:p>
          <a:r>
            <a:rPr lang="id-ID" sz="3600" dirty="0" smtClean="0">
              <a:solidFill>
                <a:schemeClr val="tx1"/>
              </a:solidFill>
            </a:rPr>
            <a:t>FASIK; TIDAK BERIBADAH KEPADA ALLAH</a:t>
          </a:r>
          <a:endParaRPr lang="id-ID" sz="3600" dirty="0">
            <a:solidFill>
              <a:schemeClr val="tx1"/>
            </a:solidFill>
          </a:endParaRPr>
        </a:p>
      </dgm:t>
    </dgm:pt>
    <dgm:pt modelId="{9B3F3DD1-18AA-477A-B9C9-95C240E5C1B9}" type="parTrans" cxnId="{F0ABE5FB-A293-41A4-B543-BE954980358E}">
      <dgm:prSet/>
      <dgm:spPr/>
      <dgm:t>
        <a:bodyPr/>
        <a:lstStyle/>
        <a:p>
          <a:endParaRPr lang="id-ID"/>
        </a:p>
      </dgm:t>
    </dgm:pt>
    <dgm:pt modelId="{E7DDB600-6D62-488C-8D00-41C2B7D3ED5A}" type="sibTrans" cxnId="{F0ABE5FB-A293-41A4-B543-BE954980358E}">
      <dgm:prSet/>
      <dgm:spPr/>
      <dgm:t>
        <a:bodyPr/>
        <a:lstStyle/>
        <a:p>
          <a:endParaRPr lang="id-ID"/>
        </a:p>
      </dgm:t>
    </dgm:pt>
    <dgm:pt modelId="{60F1D824-1891-40AD-A6C3-79331CC4C136}">
      <dgm:prSet phldrT="[Text]" custT="1"/>
      <dgm:spPr>
        <a:solidFill>
          <a:schemeClr val="accent4">
            <a:lumMod val="60000"/>
            <a:lumOff val="40000"/>
          </a:schemeClr>
        </a:solidFill>
      </dgm:spPr>
      <dgm:t>
        <a:bodyPr/>
        <a:lstStyle/>
        <a:p>
          <a:r>
            <a:rPr lang="id-ID" sz="4400" dirty="0" smtClean="0">
              <a:solidFill>
                <a:schemeClr val="tx1"/>
              </a:solidFill>
            </a:rPr>
            <a:t>MISKIN DI HADAPAN ALLAH</a:t>
          </a:r>
          <a:endParaRPr lang="id-ID" sz="4400" dirty="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155E391C-6D01-455D-B636-9ADFF59DC6C1}">
      <dgm:prSet phldrT="[Text]" custT="1"/>
      <dgm:spPr>
        <a:solidFill>
          <a:schemeClr val="accent4">
            <a:lumMod val="60000"/>
            <a:lumOff val="40000"/>
          </a:schemeClr>
        </a:solidFill>
      </dgm:spPr>
      <dgm:t>
        <a:bodyPr/>
        <a:lstStyle/>
        <a:p>
          <a:r>
            <a:rPr lang="id-ID" sz="3200" dirty="0" smtClean="0">
              <a:solidFill>
                <a:schemeClr val="tx1"/>
              </a:solidFill>
            </a:rPr>
            <a:t>SELALU MEMBUTUHKAN TUHAN, BERIBADAH, HAUS DAN LAPAR AKAN TUHAN</a:t>
          </a:r>
          <a:endParaRPr lang="id-ID" sz="3200" dirty="0">
            <a:solidFill>
              <a:schemeClr val="tx1"/>
            </a:solidFill>
          </a:endParaRPr>
        </a:p>
      </dgm:t>
    </dgm:pt>
    <dgm:pt modelId="{BD34B03E-0AA2-4908-9D93-A07080491EA6}" type="parTrans" cxnId="{476E6808-CBE8-44A6-8705-755497B16231}">
      <dgm:prSet/>
      <dgm:spPr/>
      <dgm:t>
        <a:bodyPr/>
        <a:lstStyle/>
        <a:p>
          <a:endParaRPr lang="id-ID"/>
        </a:p>
      </dgm:t>
    </dgm:pt>
    <dgm:pt modelId="{A2B0D7C5-F5E2-456D-96E7-78AD21AD2B0E}" type="sibTrans" cxnId="{476E6808-CBE8-44A6-8705-755497B16231}">
      <dgm:prSet/>
      <dgm:spPr/>
      <dgm:t>
        <a:bodyPr/>
        <a:lstStyle/>
        <a:p>
          <a:endParaRPr lang="id-ID"/>
        </a:p>
      </dgm:t>
    </dgm:pt>
    <dgm:pt modelId="{76E9C57B-0BC6-4D0F-8644-1A888D4D404D}">
      <dgm:prSet phldrT="[Text]"/>
      <dgm:spPr>
        <a:solidFill>
          <a:schemeClr val="accent4">
            <a:lumMod val="75000"/>
          </a:schemeClr>
        </a:solidFill>
      </dgm:spPr>
      <dgm:t>
        <a:bodyPr/>
        <a:lstStyle/>
        <a:p>
          <a:r>
            <a:rPr lang="id-ID" dirty="0" smtClean="0">
              <a:solidFill>
                <a:schemeClr val="tx1"/>
              </a:solidFill>
            </a:rPr>
            <a:t>BAHAGIA ADALAH KETIKA KITA SELALU MEMBUTUHKAN TUHAN DAN TIDAK MENURUTI NASIHAT UNTUK HIDUP JAUH DARI TUHAN</a:t>
          </a:r>
          <a:endParaRPr lang="id-ID" dirty="0">
            <a:solidFill>
              <a:schemeClr val="tx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D501DDB9-19B0-42AB-A5F4-836B07A032F1}">
      <dgm:prSet phldrT="[Text]" custT="1"/>
      <dgm:spPr>
        <a:solidFill>
          <a:schemeClr val="accent4">
            <a:lumMod val="40000"/>
            <a:lumOff val="60000"/>
          </a:schemeClr>
        </a:solidFill>
      </dgm:spPr>
      <dgm:t>
        <a:bodyPr/>
        <a:lstStyle/>
        <a:p>
          <a:r>
            <a:rPr lang="id-ID" sz="3600" dirty="0" smtClean="0">
              <a:solidFill>
                <a:schemeClr val="tx1"/>
              </a:solidFill>
            </a:rPr>
            <a:t>MALELAKHI 3:18</a:t>
          </a:r>
          <a:endParaRPr lang="id-ID" sz="3600" dirty="0">
            <a:solidFill>
              <a:schemeClr val="tx1"/>
            </a:solidFill>
          </a:endParaRPr>
        </a:p>
      </dgm:t>
    </dgm:pt>
    <dgm:pt modelId="{D68CE7B7-6413-4AF1-8B55-AC77F0028916}" type="parTrans" cxnId="{10E58846-2367-47B3-9C27-D36C033624D0}">
      <dgm:prSet/>
      <dgm:spPr/>
      <dgm:t>
        <a:bodyPr/>
        <a:lstStyle/>
        <a:p>
          <a:endParaRPr lang="id-ID"/>
        </a:p>
      </dgm:t>
    </dgm:pt>
    <dgm:pt modelId="{DDAAC994-8BDD-4593-9D63-6B1DC6F5EDB5}" type="sibTrans" cxnId="{10E58846-2367-47B3-9C27-D36C033624D0}">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92A89E26-28E1-467B-BE04-77715E85A72D}" type="presOf" srcId="{155E391C-6D01-455D-B636-9ADFF59DC6C1}" destId="{2A2055A6-B2C7-4C8E-8CA6-C4A2EB7EDADF}" srcOrd="0" destOrd="1" presId="urn:microsoft.com/office/officeart/2005/8/layout/vList4"/>
    <dgm:cxn modelId="{F0EF2C43-8C7C-4807-BF72-1EFB41B79A4A}" type="presOf" srcId="{60F1D824-1891-40AD-A6C3-79331CC4C136}" destId="{2A2055A6-B2C7-4C8E-8CA6-C4A2EB7EDADF}" srcOrd="0" destOrd="0"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8FF99745-1921-4536-83B9-C8AD33409CCA}" type="presOf" srcId="{D501DDB9-19B0-42AB-A5F4-836B07A032F1}" destId="{E8B97678-2BA9-43F7-AEB4-68BAAD540819}" srcOrd="1" destOrd="2"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DA2B7BED-8476-4981-82FA-DB1E46CC2342}" type="presOf" srcId="{60F1D824-1891-40AD-A6C3-79331CC4C136}" destId="{E9E44DD3-A6F6-4DD2-AE02-229E19F06901}" srcOrd="1" destOrd="0" presId="urn:microsoft.com/office/officeart/2005/8/layout/vList4"/>
    <dgm:cxn modelId="{3BE0EEC4-6591-4F79-99F9-578AF45025F5}" type="presOf" srcId="{80D57E4B-550D-41A6-8DEB-0AA7E3C191D8}" destId="{E8B97678-2BA9-43F7-AEB4-68BAAD540819}" srcOrd="1" destOrd="0" presId="urn:microsoft.com/office/officeart/2005/8/layout/vList4"/>
    <dgm:cxn modelId="{476E6808-CBE8-44A6-8705-755497B16231}" srcId="{60F1D824-1891-40AD-A6C3-79331CC4C136}" destId="{155E391C-6D01-455D-B636-9ADFF59DC6C1}" srcOrd="0" destOrd="0" parTransId="{BD34B03E-0AA2-4908-9D93-A07080491EA6}" sibTransId="{A2B0D7C5-F5E2-456D-96E7-78AD21AD2B0E}"/>
    <dgm:cxn modelId="{F0ABE5FB-A293-41A4-B543-BE954980358E}" srcId="{80D57E4B-550D-41A6-8DEB-0AA7E3C191D8}" destId="{41B43F72-3639-43EB-AA5C-2469376BDD6D}" srcOrd="0" destOrd="0" parTransId="{9B3F3DD1-18AA-477A-B9C9-95C240E5C1B9}" sibTransId="{E7DDB600-6D62-488C-8D00-41C2B7D3ED5A}"/>
    <dgm:cxn modelId="{3A8D053E-E8F7-407C-A1C1-627CA8673B66}" type="presOf" srcId="{41B43F72-3639-43EB-AA5C-2469376BDD6D}" destId="{E8B97678-2BA9-43F7-AEB4-68BAAD540819}" srcOrd="1" destOrd="1" presId="urn:microsoft.com/office/officeart/2005/8/layout/vList4"/>
    <dgm:cxn modelId="{CA8B0569-1769-4AD0-8703-3060F59ED3E6}" type="presOf" srcId="{76E9C57B-0BC6-4D0F-8644-1A888D4D404D}" destId="{2405C4A6-92EF-47DA-ACA4-25D4BEE943C1}" srcOrd="0" destOrd="0" presId="urn:microsoft.com/office/officeart/2005/8/layout/vList4"/>
    <dgm:cxn modelId="{E6F82C10-D712-439E-86DC-4C116B8FEDD3}" type="presOf" srcId="{80D57E4B-550D-41A6-8DEB-0AA7E3C191D8}" destId="{0FED05BC-D1E5-4507-B796-04F27BE2E5DF}" srcOrd="0" destOrd="0" presId="urn:microsoft.com/office/officeart/2005/8/layout/vList4"/>
    <dgm:cxn modelId="{8EB0A02F-6275-496D-BBBD-8970ED68E35F}" type="presOf" srcId="{E6FD12B7-6B92-4A17-90F4-7323EA66666C}" destId="{0DCB4FF3-5F10-4170-BAEB-843B64461E89}" srcOrd="0" destOrd="0" presId="urn:microsoft.com/office/officeart/2005/8/layout/vList4"/>
    <dgm:cxn modelId="{10E58846-2367-47B3-9C27-D36C033624D0}" srcId="{80D57E4B-550D-41A6-8DEB-0AA7E3C191D8}" destId="{D501DDB9-19B0-42AB-A5F4-836B07A032F1}" srcOrd="1" destOrd="0" parTransId="{D68CE7B7-6413-4AF1-8B55-AC77F0028916}" sibTransId="{DDAAC994-8BDD-4593-9D63-6B1DC6F5EDB5}"/>
    <dgm:cxn modelId="{83C0ED35-AEF2-4F29-BB90-9AA70FCD5553}" type="presOf" srcId="{41B43F72-3639-43EB-AA5C-2469376BDD6D}" destId="{0FED05BC-D1E5-4507-B796-04F27BE2E5DF}" srcOrd="0" destOrd="1" presId="urn:microsoft.com/office/officeart/2005/8/layout/vList4"/>
    <dgm:cxn modelId="{7C7B41C0-C710-4FB8-89A0-4831D00D72DE}" type="presOf" srcId="{76E9C57B-0BC6-4D0F-8644-1A888D4D404D}" destId="{2238A5DC-E3E7-49FA-82FC-802EAA8EA50E}" srcOrd="1" destOrd="0" presId="urn:microsoft.com/office/officeart/2005/8/layout/vList4"/>
    <dgm:cxn modelId="{0F8A0123-0843-4D1E-97F4-17D1C4C203B4}" type="presOf" srcId="{155E391C-6D01-455D-B636-9ADFF59DC6C1}" destId="{E9E44DD3-A6F6-4DD2-AE02-229E19F06901}" srcOrd="1" destOrd="1"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9AB1FC50-8385-4D72-96AC-E5A7A822FAEC}" type="presOf" srcId="{D501DDB9-19B0-42AB-A5F4-836B07A032F1}" destId="{0FED05BC-D1E5-4507-B796-04F27BE2E5DF}" srcOrd="0" destOrd="2" presId="urn:microsoft.com/office/officeart/2005/8/layout/vList4"/>
    <dgm:cxn modelId="{A742AA18-C7C0-4315-8C05-88F7C1BCF112}" type="presParOf" srcId="{0DCB4FF3-5F10-4170-BAEB-843B64461E89}" destId="{E3A7321E-2923-4E66-BD6F-0301B05638B5}" srcOrd="0" destOrd="0" presId="urn:microsoft.com/office/officeart/2005/8/layout/vList4"/>
    <dgm:cxn modelId="{7A6A6621-88F5-46E6-833D-06BB2762D8C3}" type="presParOf" srcId="{E3A7321E-2923-4E66-BD6F-0301B05638B5}" destId="{0FED05BC-D1E5-4507-B796-04F27BE2E5DF}" srcOrd="0" destOrd="0" presId="urn:microsoft.com/office/officeart/2005/8/layout/vList4"/>
    <dgm:cxn modelId="{8C3D71B5-592A-4C2E-BDAA-B8F397E6291E}" type="presParOf" srcId="{E3A7321E-2923-4E66-BD6F-0301B05638B5}" destId="{F97A14AA-D37F-4E0D-8D9B-8F3E320CB414}" srcOrd="1" destOrd="0" presId="urn:microsoft.com/office/officeart/2005/8/layout/vList4"/>
    <dgm:cxn modelId="{B3783D81-BFC5-46A3-8D19-A378A34A88B4}" type="presParOf" srcId="{E3A7321E-2923-4E66-BD6F-0301B05638B5}" destId="{E8B97678-2BA9-43F7-AEB4-68BAAD540819}" srcOrd="2" destOrd="0" presId="urn:microsoft.com/office/officeart/2005/8/layout/vList4"/>
    <dgm:cxn modelId="{6719E734-12D5-4790-83C4-449EB929D70A}" type="presParOf" srcId="{0DCB4FF3-5F10-4170-BAEB-843B64461E89}" destId="{D474250C-CDA5-49E6-B3A1-ED3364908FAC}" srcOrd="1" destOrd="0" presId="urn:microsoft.com/office/officeart/2005/8/layout/vList4"/>
    <dgm:cxn modelId="{8AB7BD69-BC4E-4A1F-A8ED-2F6C47ADB32F}" type="presParOf" srcId="{0DCB4FF3-5F10-4170-BAEB-843B64461E89}" destId="{B2D1A613-23CB-4D80-BC68-1480C768803C}" srcOrd="2" destOrd="0" presId="urn:microsoft.com/office/officeart/2005/8/layout/vList4"/>
    <dgm:cxn modelId="{062190DE-4885-4297-9858-E9BA91BCDAAF}" type="presParOf" srcId="{B2D1A613-23CB-4D80-BC68-1480C768803C}" destId="{2A2055A6-B2C7-4C8E-8CA6-C4A2EB7EDADF}" srcOrd="0" destOrd="0" presId="urn:microsoft.com/office/officeart/2005/8/layout/vList4"/>
    <dgm:cxn modelId="{6290898B-AA58-46B9-81FA-A06FFD2F7EA0}" type="presParOf" srcId="{B2D1A613-23CB-4D80-BC68-1480C768803C}" destId="{4C682C2D-4DAA-4126-8855-75DFB157733F}" srcOrd="1" destOrd="0" presId="urn:microsoft.com/office/officeart/2005/8/layout/vList4"/>
    <dgm:cxn modelId="{55C12BC9-AA77-456A-A2EA-3A8B366636BB}" type="presParOf" srcId="{B2D1A613-23CB-4D80-BC68-1480C768803C}" destId="{E9E44DD3-A6F6-4DD2-AE02-229E19F06901}" srcOrd="2" destOrd="0" presId="urn:microsoft.com/office/officeart/2005/8/layout/vList4"/>
    <dgm:cxn modelId="{FA994F0B-0EC1-4D80-AA7B-78AB825700A3}" type="presParOf" srcId="{0DCB4FF3-5F10-4170-BAEB-843B64461E89}" destId="{CFDA0986-F5EB-4D94-8B03-B6FDE84E17C6}" srcOrd="3" destOrd="0" presId="urn:microsoft.com/office/officeart/2005/8/layout/vList4"/>
    <dgm:cxn modelId="{BC65C5CB-344D-475C-AF8A-D54310D2122E}" type="presParOf" srcId="{0DCB4FF3-5F10-4170-BAEB-843B64461E89}" destId="{64F68F9D-FFE9-4599-BC96-6A917E4CF7E6}" srcOrd="4" destOrd="0" presId="urn:microsoft.com/office/officeart/2005/8/layout/vList4"/>
    <dgm:cxn modelId="{9B9F15A8-7DC8-4899-938E-DA2FBBBD312E}" type="presParOf" srcId="{64F68F9D-FFE9-4599-BC96-6A917E4CF7E6}" destId="{2405C4A6-92EF-47DA-ACA4-25D4BEE943C1}" srcOrd="0" destOrd="0" presId="urn:microsoft.com/office/officeart/2005/8/layout/vList4"/>
    <dgm:cxn modelId="{79789E09-3600-4662-8F84-34ED21EC1FC9}" type="presParOf" srcId="{64F68F9D-FFE9-4599-BC96-6A917E4CF7E6}" destId="{89AD5118-B42C-46E3-9FEA-7B494DEFC22C}" srcOrd="1" destOrd="0" presId="urn:microsoft.com/office/officeart/2005/8/layout/vList4"/>
    <dgm:cxn modelId="{DE57E99A-C9A5-436C-8DB0-0253262012D2}"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custT="1"/>
      <dgm:spPr>
        <a:solidFill>
          <a:schemeClr val="accent6">
            <a:lumMod val="40000"/>
            <a:lumOff val="60000"/>
          </a:schemeClr>
        </a:solidFill>
      </dgm:spPr>
      <dgm:t>
        <a:bodyPr/>
        <a:lstStyle/>
        <a:p>
          <a:r>
            <a:rPr lang="id-ID" sz="4000" dirty="0" smtClean="0">
              <a:solidFill>
                <a:schemeClr val="tx1"/>
              </a:solidFill>
            </a:rPr>
            <a:t>TIDAK BERDIRI DI JALAN ORANG BERDOSA</a:t>
          </a:r>
          <a:endParaRPr lang="id-ID" sz="4000"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41B43F72-3639-43EB-AA5C-2469376BDD6D}">
      <dgm:prSet phldrT="[Text]" custT="1"/>
      <dgm:spPr>
        <a:solidFill>
          <a:schemeClr val="accent6">
            <a:lumMod val="40000"/>
            <a:lumOff val="60000"/>
          </a:schemeClr>
        </a:solidFill>
      </dgm:spPr>
      <dgm:t>
        <a:bodyPr/>
        <a:lstStyle/>
        <a:p>
          <a:r>
            <a:rPr lang="id-ID" sz="3200" dirty="0" smtClean="0">
              <a:solidFill>
                <a:schemeClr val="tx1"/>
              </a:solidFill>
            </a:rPr>
            <a:t>I YOHANES 5:17</a:t>
          </a:r>
          <a:endParaRPr lang="id-ID" sz="3200" dirty="0">
            <a:solidFill>
              <a:schemeClr val="tx1"/>
            </a:solidFill>
          </a:endParaRPr>
        </a:p>
      </dgm:t>
    </dgm:pt>
    <dgm:pt modelId="{9B3F3DD1-18AA-477A-B9C9-95C240E5C1B9}" type="parTrans" cxnId="{F0ABE5FB-A293-41A4-B543-BE954980358E}">
      <dgm:prSet/>
      <dgm:spPr/>
      <dgm:t>
        <a:bodyPr/>
        <a:lstStyle/>
        <a:p>
          <a:endParaRPr lang="id-ID"/>
        </a:p>
      </dgm:t>
    </dgm:pt>
    <dgm:pt modelId="{E7DDB600-6D62-488C-8D00-41C2B7D3ED5A}" type="sibTrans" cxnId="{F0ABE5FB-A293-41A4-B543-BE954980358E}">
      <dgm:prSet/>
      <dgm:spPr/>
      <dgm:t>
        <a:bodyPr/>
        <a:lstStyle/>
        <a:p>
          <a:endParaRPr lang="id-ID"/>
        </a:p>
      </dgm:t>
    </dgm:pt>
    <dgm:pt modelId="{60F1D824-1891-40AD-A6C3-79331CC4C136}">
      <dgm:prSet phldrT="[Text]" custT="1"/>
      <dgm:spPr>
        <a:solidFill>
          <a:schemeClr val="accent6">
            <a:lumMod val="60000"/>
            <a:lumOff val="40000"/>
          </a:schemeClr>
        </a:solidFill>
      </dgm:spPr>
      <dgm:t>
        <a:bodyPr/>
        <a:lstStyle/>
        <a:p>
          <a:r>
            <a:rPr lang="id-ID" sz="3600" dirty="0" smtClean="0">
              <a:solidFill>
                <a:schemeClr val="tx1"/>
              </a:solidFill>
            </a:rPr>
            <a:t>BERDUKACITA</a:t>
          </a:r>
          <a:endParaRPr lang="id-ID" sz="3600" dirty="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155E391C-6D01-455D-B636-9ADFF59DC6C1}">
      <dgm:prSet phldrT="[Text]" custT="1"/>
      <dgm:spPr>
        <a:solidFill>
          <a:schemeClr val="accent6">
            <a:lumMod val="60000"/>
            <a:lumOff val="40000"/>
          </a:schemeClr>
        </a:solidFill>
      </dgm:spPr>
      <dgm:t>
        <a:bodyPr/>
        <a:lstStyle/>
        <a:p>
          <a:r>
            <a:rPr lang="id-ID" sz="2000" dirty="0" smtClean="0">
              <a:solidFill>
                <a:schemeClr val="tx1"/>
              </a:solidFill>
            </a:rPr>
            <a:t>MERATAP SECARA MENDALAM KARENA TELAH BERDOSA</a:t>
          </a:r>
          <a:endParaRPr lang="id-ID" sz="2000" dirty="0">
            <a:solidFill>
              <a:schemeClr val="tx1"/>
            </a:solidFill>
          </a:endParaRPr>
        </a:p>
      </dgm:t>
    </dgm:pt>
    <dgm:pt modelId="{BD34B03E-0AA2-4908-9D93-A07080491EA6}" type="parTrans" cxnId="{476E6808-CBE8-44A6-8705-755497B16231}">
      <dgm:prSet/>
      <dgm:spPr/>
      <dgm:t>
        <a:bodyPr/>
        <a:lstStyle/>
        <a:p>
          <a:endParaRPr lang="id-ID"/>
        </a:p>
      </dgm:t>
    </dgm:pt>
    <dgm:pt modelId="{A2B0D7C5-F5E2-456D-96E7-78AD21AD2B0E}" type="sibTrans" cxnId="{476E6808-CBE8-44A6-8705-755497B16231}">
      <dgm:prSet/>
      <dgm:spPr/>
      <dgm:t>
        <a:bodyPr/>
        <a:lstStyle/>
        <a:p>
          <a:endParaRPr lang="id-ID"/>
        </a:p>
      </dgm:t>
    </dgm:pt>
    <dgm:pt modelId="{76E9C57B-0BC6-4D0F-8644-1A888D4D404D}">
      <dgm:prSet phldrT="[Text]"/>
      <dgm:spPr>
        <a:solidFill>
          <a:schemeClr val="accent6">
            <a:lumMod val="75000"/>
          </a:schemeClr>
        </a:solidFill>
      </dgm:spPr>
      <dgm:t>
        <a:bodyPr/>
        <a:lstStyle/>
        <a:p>
          <a:r>
            <a:rPr lang="id-ID" dirty="0" smtClean="0">
              <a:solidFill>
                <a:schemeClr val="tx1"/>
              </a:solidFill>
            </a:rPr>
            <a:t>BAHAGIA ADALAH KETIKA KITA SELALU BERDUKA BILA TELAH BERDOSA, LALU BERTOBAT DAN SEDIH BILA ADA ORANG YANG HIDUP DALAM DOSA. BAHAGIA ADALAH KETIKA KITA TIDAK IKUT-IKUTAN MENGAMBIL JALAN DOSA.</a:t>
          </a:r>
          <a:endParaRPr lang="id-ID" dirty="0">
            <a:solidFill>
              <a:schemeClr val="tx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E1A929D5-74F6-4269-B19C-8457E1253FE0}">
      <dgm:prSet phldrT="[Text]" custT="1"/>
      <dgm:spPr>
        <a:solidFill>
          <a:schemeClr val="accent6">
            <a:lumMod val="40000"/>
            <a:lumOff val="60000"/>
          </a:schemeClr>
        </a:solidFill>
      </dgm:spPr>
      <dgm:t>
        <a:bodyPr/>
        <a:lstStyle/>
        <a:p>
          <a:r>
            <a:rPr lang="id-ID" sz="3200" dirty="0" smtClean="0">
              <a:solidFill>
                <a:schemeClr val="tx1"/>
              </a:solidFill>
            </a:rPr>
            <a:t>DOSA ITU ADALAH SEMUA KEJAHATAN</a:t>
          </a:r>
          <a:endParaRPr lang="id-ID" sz="3200" dirty="0">
            <a:solidFill>
              <a:schemeClr val="tx1"/>
            </a:solidFill>
          </a:endParaRPr>
        </a:p>
      </dgm:t>
    </dgm:pt>
    <dgm:pt modelId="{966D545D-BC5E-4A47-BE0C-4A2F2D0AB52A}" type="parTrans" cxnId="{4494D96C-0838-4C88-86B8-8A79D4F03F97}">
      <dgm:prSet/>
      <dgm:spPr/>
    </dgm:pt>
    <dgm:pt modelId="{05B1CFDE-9E4B-4DF4-9887-1EEE0B6CD6D0}" type="sibTrans" cxnId="{4494D96C-0838-4C88-86B8-8A79D4F03F97}">
      <dgm:prSet/>
      <dgm:spPr/>
    </dgm:pt>
    <dgm:pt modelId="{18E27A3A-B180-453A-9482-79455262B887}">
      <dgm:prSet phldrT="[Text]" custT="1"/>
      <dgm:spPr>
        <a:solidFill>
          <a:schemeClr val="accent6">
            <a:lumMod val="60000"/>
            <a:lumOff val="40000"/>
          </a:schemeClr>
        </a:solidFill>
      </dgm:spPr>
      <dgm:t>
        <a:bodyPr/>
        <a:lstStyle/>
        <a:p>
          <a:endParaRPr lang="id-ID" sz="1400" dirty="0">
            <a:solidFill>
              <a:schemeClr val="tx1"/>
            </a:solidFill>
          </a:endParaRPr>
        </a:p>
      </dgm:t>
    </dgm:pt>
    <dgm:pt modelId="{1883EC1F-09B9-444B-A9C9-00BDF02A1C4D}" type="parTrans" cxnId="{17AE3EAF-04D6-4FB1-8D0F-DF5802B554D6}">
      <dgm:prSet/>
      <dgm:spPr/>
    </dgm:pt>
    <dgm:pt modelId="{5399A7AC-A490-45BE-BE52-44EE0C1FA77D}" type="sibTrans" cxnId="{17AE3EAF-04D6-4FB1-8D0F-DF5802B554D6}">
      <dgm:prSet/>
      <dgm:spPr/>
    </dgm:pt>
    <dgm:pt modelId="{667DB3EE-3FB5-49B6-BE81-7CAA8D71E8BC}">
      <dgm:prSet phldrT="[Text]" custT="1"/>
      <dgm:spPr>
        <a:solidFill>
          <a:schemeClr val="accent6">
            <a:lumMod val="60000"/>
            <a:lumOff val="40000"/>
          </a:schemeClr>
        </a:solidFill>
      </dgm:spPr>
      <dgm:t>
        <a:bodyPr/>
        <a:lstStyle/>
        <a:p>
          <a:r>
            <a:rPr lang="id-ID" sz="2000" dirty="0" smtClean="0">
              <a:solidFill>
                <a:schemeClr val="tx1"/>
              </a:solidFill>
            </a:rPr>
            <a:t>BERTOBAT KEPADA TUHAN</a:t>
          </a:r>
          <a:endParaRPr lang="id-ID" sz="2000" dirty="0">
            <a:solidFill>
              <a:schemeClr val="tx1"/>
            </a:solidFill>
          </a:endParaRPr>
        </a:p>
      </dgm:t>
    </dgm:pt>
    <dgm:pt modelId="{79DB3743-370C-4346-AFE4-6875AEEBDE45}" type="parTrans" cxnId="{413CF752-4DEB-4272-AB34-236BA79B1F5A}">
      <dgm:prSet/>
      <dgm:spPr/>
    </dgm:pt>
    <dgm:pt modelId="{A10521EA-9846-4E06-88BD-369D83863148}" type="sibTrans" cxnId="{413CF752-4DEB-4272-AB34-236BA79B1F5A}">
      <dgm:prSet/>
      <dgm:spPr/>
    </dgm:pt>
    <dgm:pt modelId="{BC9B1791-72E6-4D5B-B165-D02E35F60294}">
      <dgm:prSet phldrT="[Text]" custT="1"/>
      <dgm:spPr>
        <a:solidFill>
          <a:schemeClr val="accent6">
            <a:lumMod val="60000"/>
            <a:lumOff val="40000"/>
          </a:schemeClr>
        </a:solidFill>
      </dgm:spPr>
      <dgm:t>
        <a:bodyPr/>
        <a:lstStyle/>
        <a:p>
          <a:r>
            <a:rPr lang="id-ID" sz="2000" dirty="0" smtClean="0">
              <a:solidFill>
                <a:schemeClr val="tx1"/>
              </a:solidFill>
            </a:rPr>
            <a:t>SEDIH BILA ADA ORANG YANG BERDOSA</a:t>
          </a:r>
          <a:endParaRPr lang="id-ID" sz="2000" dirty="0">
            <a:solidFill>
              <a:schemeClr val="tx1"/>
            </a:solidFill>
          </a:endParaRPr>
        </a:p>
      </dgm:t>
    </dgm:pt>
    <dgm:pt modelId="{AF8709D5-D911-456C-819A-07F655AE3F14}" type="parTrans" cxnId="{B3216840-C7D5-42EB-807A-4CC2D940F945}">
      <dgm:prSet/>
      <dgm:spPr/>
    </dgm:pt>
    <dgm:pt modelId="{2B819A54-EF90-4201-B907-59E7D4C724E9}" type="sibTrans" cxnId="{B3216840-C7D5-42EB-807A-4CC2D940F945}">
      <dgm:prSet/>
      <dgm:spPr/>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79E86FB0-6A42-4741-8799-EF8A903DCE5A}" type="presOf" srcId="{41B43F72-3639-43EB-AA5C-2469376BDD6D}" destId="{E8B97678-2BA9-43F7-AEB4-68BAAD540819}" srcOrd="1" destOrd="1" presId="urn:microsoft.com/office/officeart/2005/8/layout/vList4"/>
    <dgm:cxn modelId="{90373760-149B-4237-B623-9D50BB12CC8E}" type="presOf" srcId="{18E27A3A-B180-453A-9482-79455262B887}" destId="{E9E44DD3-A6F6-4DD2-AE02-229E19F06901}" srcOrd="1" destOrd="4" presId="urn:microsoft.com/office/officeart/2005/8/layout/vList4"/>
    <dgm:cxn modelId="{7222C3B1-2035-465D-90B8-EAFD9C222C8C}" type="presOf" srcId="{BC9B1791-72E6-4D5B-B165-D02E35F60294}" destId="{E9E44DD3-A6F6-4DD2-AE02-229E19F06901}" srcOrd="1" destOrd="3" presId="urn:microsoft.com/office/officeart/2005/8/layout/vList4"/>
    <dgm:cxn modelId="{1F5F101F-8E6B-4717-A15B-43666AB045EF}" type="presOf" srcId="{BC9B1791-72E6-4D5B-B165-D02E35F60294}" destId="{2A2055A6-B2C7-4C8E-8CA6-C4A2EB7EDADF}" srcOrd="0" destOrd="3" presId="urn:microsoft.com/office/officeart/2005/8/layout/vList4"/>
    <dgm:cxn modelId="{17AE3EAF-04D6-4FB1-8D0F-DF5802B554D6}" srcId="{60F1D824-1891-40AD-A6C3-79331CC4C136}" destId="{18E27A3A-B180-453A-9482-79455262B887}" srcOrd="3" destOrd="0" parTransId="{1883EC1F-09B9-444B-A9C9-00BDF02A1C4D}" sibTransId="{5399A7AC-A490-45BE-BE52-44EE0C1FA77D}"/>
    <dgm:cxn modelId="{8CA3BDF9-87CE-4644-B7FB-32CEBDEF9D64}" type="presOf" srcId="{667DB3EE-3FB5-49B6-BE81-7CAA8D71E8BC}" destId="{2A2055A6-B2C7-4C8E-8CA6-C4A2EB7EDADF}" srcOrd="0" destOrd="2"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B09DB015-CF54-4F1E-A3B7-3353131D3C30}" type="presOf" srcId="{155E391C-6D01-455D-B636-9ADFF59DC6C1}" destId="{E9E44DD3-A6F6-4DD2-AE02-229E19F06901}" srcOrd="1" destOrd="1" presId="urn:microsoft.com/office/officeart/2005/8/layout/vList4"/>
    <dgm:cxn modelId="{907115EA-DB95-4367-927F-D67CDB52B3B6}" type="presOf" srcId="{60F1D824-1891-40AD-A6C3-79331CC4C136}" destId="{2A2055A6-B2C7-4C8E-8CA6-C4A2EB7EDADF}" srcOrd="0" destOrd="0"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8C69953E-B71A-4C24-BB3A-33234FB95424}" type="presOf" srcId="{80D57E4B-550D-41A6-8DEB-0AA7E3C191D8}" destId="{0FED05BC-D1E5-4507-B796-04F27BE2E5DF}" srcOrd="0" destOrd="0" presId="urn:microsoft.com/office/officeart/2005/8/layout/vList4"/>
    <dgm:cxn modelId="{5855DAFF-0799-4ABB-B20E-646A3FDE0DA3}" type="presOf" srcId="{41B43F72-3639-43EB-AA5C-2469376BDD6D}" destId="{0FED05BC-D1E5-4507-B796-04F27BE2E5DF}" srcOrd="0" destOrd="1" presId="urn:microsoft.com/office/officeart/2005/8/layout/vList4"/>
    <dgm:cxn modelId="{A633382E-A63F-45DB-A00E-0053B7A0834B}" type="presOf" srcId="{80D57E4B-550D-41A6-8DEB-0AA7E3C191D8}" destId="{E8B97678-2BA9-43F7-AEB4-68BAAD540819}" srcOrd="1" destOrd="0" presId="urn:microsoft.com/office/officeart/2005/8/layout/vList4"/>
    <dgm:cxn modelId="{5EF7AB79-F2B7-4FB0-B5B4-61D549FE4742}" type="presOf" srcId="{60F1D824-1891-40AD-A6C3-79331CC4C136}" destId="{E9E44DD3-A6F6-4DD2-AE02-229E19F06901}" srcOrd="1" destOrd="0" presId="urn:microsoft.com/office/officeart/2005/8/layout/vList4"/>
    <dgm:cxn modelId="{476E6808-CBE8-44A6-8705-755497B16231}" srcId="{60F1D824-1891-40AD-A6C3-79331CC4C136}" destId="{155E391C-6D01-455D-B636-9ADFF59DC6C1}" srcOrd="0" destOrd="0" parTransId="{BD34B03E-0AA2-4908-9D93-A07080491EA6}" sibTransId="{A2B0D7C5-F5E2-456D-96E7-78AD21AD2B0E}"/>
    <dgm:cxn modelId="{B3216840-C7D5-42EB-807A-4CC2D940F945}" srcId="{60F1D824-1891-40AD-A6C3-79331CC4C136}" destId="{BC9B1791-72E6-4D5B-B165-D02E35F60294}" srcOrd="2" destOrd="0" parTransId="{AF8709D5-D911-456C-819A-07F655AE3F14}" sibTransId="{2B819A54-EF90-4201-B907-59E7D4C724E9}"/>
    <dgm:cxn modelId="{F0ABE5FB-A293-41A4-B543-BE954980358E}" srcId="{80D57E4B-550D-41A6-8DEB-0AA7E3C191D8}" destId="{41B43F72-3639-43EB-AA5C-2469376BDD6D}" srcOrd="0" destOrd="0" parTransId="{9B3F3DD1-18AA-477A-B9C9-95C240E5C1B9}" sibTransId="{E7DDB600-6D62-488C-8D00-41C2B7D3ED5A}"/>
    <dgm:cxn modelId="{BF7F45BF-83D6-41BF-9E93-62ED510A7501}" type="presOf" srcId="{76E9C57B-0BC6-4D0F-8644-1A888D4D404D}" destId="{2238A5DC-E3E7-49FA-82FC-802EAA8EA50E}" srcOrd="1" destOrd="0" presId="urn:microsoft.com/office/officeart/2005/8/layout/vList4"/>
    <dgm:cxn modelId="{4494D96C-0838-4C88-86B8-8A79D4F03F97}" srcId="{80D57E4B-550D-41A6-8DEB-0AA7E3C191D8}" destId="{E1A929D5-74F6-4269-B19C-8457E1253FE0}" srcOrd="1" destOrd="0" parTransId="{966D545D-BC5E-4A47-BE0C-4A2F2D0AB52A}" sibTransId="{05B1CFDE-9E4B-4DF4-9887-1EEE0B6CD6D0}"/>
    <dgm:cxn modelId="{D36B5EB5-9D78-4B64-B6A5-81264867821A}" type="presOf" srcId="{E1A929D5-74F6-4269-B19C-8457E1253FE0}" destId="{E8B97678-2BA9-43F7-AEB4-68BAAD540819}" srcOrd="1" destOrd="2" presId="urn:microsoft.com/office/officeart/2005/8/layout/vList4"/>
    <dgm:cxn modelId="{AC1793E8-D9BD-4510-9367-692AB939F9C2}" type="presOf" srcId="{18E27A3A-B180-453A-9482-79455262B887}" destId="{2A2055A6-B2C7-4C8E-8CA6-C4A2EB7EDADF}" srcOrd="0" destOrd="4" presId="urn:microsoft.com/office/officeart/2005/8/layout/vList4"/>
    <dgm:cxn modelId="{30AEC398-E619-4E80-B345-FACEEA175A99}" type="presOf" srcId="{E6FD12B7-6B92-4A17-90F4-7323EA66666C}" destId="{0DCB4FF3-5F10-4170-BAEB-843B64461E89}" srcOrd="0" destOrd="0" presId="urn:microsoft.com/office/officeart/2005/8/layout/vList4"/>
    <dgm:cxn modelId="{D1C0D7A3-8A66-4F5A-B578-5AD00F3D33FE}" type="presOf" srcId="{76E9C57B-0BC6-4D0F-8644-1A888D4D404D}" destId="{2405C4A6-92EF-47DA-ACA4-25D4BEE943C1}" srcOrd="0" destOrd="0" presId="urn:microsoft.com/office/officeart/2005/8/layout/vList4"/>
    <dgm:cxn modelId="{B077D842-BCFE-4EAD-8977-2C2C39FC7132}" type="presOf" srcId="{667DB3EE-3FB5-49B6-BE81-7CAA8D71E8BC}" destId="{E9E44DD3-A6F6-4DD2-AE02-229E19F06901}" srcOrd="1" destOrd="2"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D3E14740-781E-4A0C-A1DA-BF8C1879F0E5}" type="presOf" srcId="{155E391C-6D01-455D-B636-9ADFF59DC6C1}" destId="{2A2055A6-B2C7-4C8E-8CA6-C4A2EB7EDADF}" srcOrd="0" destOrd="1" presId="urn:microsoft.com/office/officeart/2005/8/layout/vList4"/>
    <dgm:cxn modelId="{92E84BD6-B057-44C8-B82B-1F67773C6ADC}" type="presOf" srcId="{E1A929D5-74F6-4269-B19C-8457E1253FE0}" destId="{0FED05BC-D1E5-4507-B796-04F27BE2E5DF}" srcOrd="0" destOrd="2" presId="urn:microsoft.com/office/officeart/2005/8/layout/vList4"/>
    <dgm:cxn modelId="{413CF752-4DEB-4272-AB34-236BA79B1F5A}" srcId="{60F1D824-1891-40AD-A6C3-79331CC4C136}" destId="{667DB3EE-3FB5-49B6-BE81-7CAA8D71E8BC}" srcOrd="1" destOrd="0" parTransId="{79DB3743-370C-4346-AFE4-6875AEEBDE45}" sibTransId="{A10521EA-9846-4E06-88BD-369D83863148}"/>
    <dgm:cxn modelId="{0561ECAE-D989-40EC-B835-A5DC89D902FC}" type="presParOf" srcId="{0DCB4FF3-5F10-4170-BAEB-843B64461E89}" destId="{E3A7321E-2923-4E66-BD6F-0301B05638B5}" srcOrd="0" destOrd="0" presId="urn:microsoft.com/office/officeart/2005/8/layout/vList4"/>
    <dgm:cxn modelId="{D3C5F02E-1C5E-434D-83D0-063BC3C8B7D5}" type="presParOf" srcId="{E3A7321E-2923-4E66-BD6F-0301B05638B5}" destId="{0FED05BC-D1E5-4507-B796-04F27BE2E5DF}" srcOrd="0" destOrd="0" presId="urn:microsoft.com/office/officeart/2005/8/layout/vList4"/>
    <dgm:cxn modelId="{FCECA385-9110-43D7-9CD5-3B0477FBF7BF}" type="presParOf" srcId="{E3A7321E-2923-4E66-BD6F-0301B05638B5}" destId="{F97A14AA-D37F-4E0D-8D9B-8F3E320CB414}" srcOrd="1" destOrd="0" presId="urn:microsoft.com/office/officeart/2005/8/layout/vList4"/>
    <dgm:cxn modelId="{B744F9E5-FB6D-4E71-B660-71D5A8768B56}" type="presParOf" srcId="{E3A7321E-2923-4E66-BD6F-0301B05638B5}" destId="{E8B97678-2BA9-43F7-AEB4-68BAAD540819}" srcOrd="2" destOrd="0" presId="urn:microsoft.com/office/officeart/2005/8/layout/vList4"/>
    <dgm:cxn modelId="{AE7B34A1-F8F3-400E-97A5-B5E1152FB1D7}" type="presParOf" srcId="{0DCB4FF3-5F10-4170-BAEB-843B64461E89}" destId="{D474250C-CDA5-49E6-B3A1-ED3364908FAC}" srcOrd="1" destOrd="0" presId="urn:microsoft.com/office/officeart/2005/8/layout/vList4"/>
    <dgm:cxn modelId="{64C89213-A024-425F-8C94-6F94D355FDD7}" type="presParOf" srcId="{0DCB4FF3-5F10-4170-BAEB-843B64461E89}" destId="{B2D1A613-23CB-4D80-BC68-1480C768803C}" srcOrd="2" destOrd="0" presId="urn:microsoft.com/office/officeart/2005/8/layout/vList4"/>
    <dgm:cxn modelId="{8CA27E2C-67E9-413F-9E2A-7794032188D4}" type="presParOf" srcId="{B2D1A613-23CB-4D80-BC68-1480C768803C}" destId="{2A2055A6-B2C7-4C8E-8CA6-C4A2EB7EDADF}" srcOrd="0" destOrd="0" presId="urn:microsoft.com/office/officeart/2005/8/layout/vList4"/>
    <dgm:cxn modelId="{B959BD84-AABD-4EFD-BD83-D898861DC736}" type="presParOf" srcId="{B2D1A613-23CB-4D80-BC68-1480C768803C}" destId="{4C682C2D-4DAA-4126-8855-75DFB157733F}" srcOrd="1" destOrd="0" presId="urn:microsoft.com/office/officeart/2005/8/layout/vList4"/>
    <dgm:cxn modelId="{E6A6BA46-2C2F-4E61-8086-6C30E55ED0D4}" type="presParOf" srcId="{B2D1A613-23CB-4D80-BC68-1480C768803C}" destId="{E9E44DD3-A6F6-4DD2-AE02-229E19F06901}" srcOrd="2" destOrd="0" presId="urn:microsoft.com/office/officeart/2005/8/layout/vList4"/>
    <dgm:cxn modelId="{643E90E9-26FB-4B7A-BFD3-265538771F76}" type="presParOf" srcId="{0DCB4FF3-5F10-4170-BAEB-843B64461E89}" destId="{CFDA0986-F5EB-4D94-8B03-B6FDE84E17C6}" srcOrd="3" destOrd="0" presId="urn:microsoft.com/office/officeart/2005/8/layout/vList4"/>
    <dgm:cxn modelId="{6F2640CF-E7D9-45F3-ABC7-2753CE428395}" type="presParOf" srcId="{0DCB4FF3-5F10-4170-BAEB-843B64461E89}" destId="{64F68F9D-FFE9-4599-BC96-6A917E4CF7E6}" srcOrd="4" destOrd="0" presId="urn:microsoft.com/office/officeart/2005/8/layout/vList4"/>
    <dgm:cxn modelId="{BD7581D4-856B-4872-9FFC-0B03FA08FA24}" type="presParOf" srcId="{64F68F9D-FFE9-4599-BC96-6A917E4CF7E6}" destId="{2405C4A6-92EF-47DA-ACA4-25D4BEE943C1}" srcOrd="0" destOrd="0" presId="urn:microsoft.com/office/officeart/2005/8/layout/vList4"/>
    <dgm:cxn modelId="{C82D7576-6A71-4358-9961-E6E79E772EEE}" type="presParOf" srcId="{64F68F9D-FFE9-4599-BC96-6A917E4CF7E6}" destId="{89AD5118-B42C-46E3-9FEA-7B494DEFC22C}" srcOrd="1" destOrd="0" presId="urn:microsoft.com/office/officeart/2005/8/layout/vList4"/>
    <dgm:cxn modelId="{A9E4F4B9-0CEA-4C84-8B07-031033410F4D}"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custT="1"/>
      <dgm:spPr>
        <a:solidFill>
          <a:schemeClr val="accent3">
            <a:lumMod val="40000"/>
            <a:lumOff val="60000"/>
          </a:schemeClr>
        </a:solidFill>
      </dgm:spPr>
      <dgm:t>
        <a:bodyPr/>
        <a:lstStyle/>
        <a:p>
          <a:r>
            <a:rPr lang="id-ID" sz="3600" dirty="0" smtClean="0">
              <a:solidFill>
                <a:schemeClr val="tx1"/>
              </a:solidFill>
            </a:rPr>
            <a:t>TIDAK BERDIRI DI JALAN ORANG BERDOSA</a:t>
          </a:r>
          <a:endParaRPr lang="id-ID" sz="3600"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41B43F72-3639-43EB-AA5C-2469376BDD6D}">
      <dgm:prSet phldrT="[Text]" custT="1"/>
      <dgm:spPr>
        <a:solidFill>
          <a:schemeClr val="accent3">
            <a:lumMod val="40000"/>
            <a:lumOff val="60000"/>
          </a:schemeClr>
        </a:solidFill>
      </dgm:spPr>
      <dgm:t>
        <a:bodyPr/>
        <a:lstStyle/>
        <a:p>
          <a:r>
            <a:rPr lang="id-ID" sz="3600" dirty="0" smtClean="0">
              <a:solidFill>
                <a:schemeClr val="tx1"/>
              </a:solidFill>
            </a:rPr>
            <a:t>I YOHANES 5:17</a:t>
          </a:r>
          <a:endParaRPr lang="id-ID" sz="3600" dirty="0">
            <a:solidFill>
              <a:schemeClr val="tx1"/>
            </a:solidFill>
          </a:endParaRPr>
        </a:p>
      </dgm:t>
    </dgm:pt>
    <dgm:pt modelId="{9B3F3DD1-18AA-477A-B9C9-95C240E5C1B9}" type="parTrans" cxnId="{F0ABE5FB-A293-41A4-B543-BE954980358E}">
      <dgm:prSet/>
      <dgm:spPr/>
      <dgm:t>
        <a:bodyPr/>
        <a:lstStyle/>
        <a:p>
          <a:endParaRPr lang="id-ID"/>
        </a:p>
      </dgm:t>
    </dgm:pt>
    <dgm:pt modelId="{E7DDB600-6D62-488C-8D00-41C2B7D3ED5A}" type="sibTrans" cxnId="{F0ABE5FB-A293-41A4-B543-BE954980358E}">
      <dgm:prSet/>
      <dgm:spPr/>
      <dgm:t>
        <a:bodyPr/>
        <a:lstStyle/>
        <a:p>
          <a:endParaRPr lang="id-ID"/>
        </a:p>
      </dgm:t>
    </dgm:pt>
    <dgm:pt modelId="{60F1D824-1891-40AD-A6C3-79331CC4C136}">
      <dgm:prSet phldrT="[Text]" custT="1"/>
      <dgm:spPr>
        <a:solidFill>
          <a:schemeClr val="bg2">
            <a:lumMod val="75000"/>
          </a:schemeClr>
        </a:solidFill>
      </dgm:spPr>
      <dgm:t>
        <a:bodyPr/>
        <a:lstStyle/>
        <a:p>
          <a:r>
            <a:rPr lang="id-ID" sz="3600" dirty="0" smtClean="0">
              <a:solidFill>
                <a:schemeClr val="tx1"/>
              </a:solidFill>
            </a:rPr>
            <a:t>LAPAR DAN HAUS AKAN KEBENARAN</a:t>
          </a:r>
        </a:p>
        <a:p>
          <a:r>
            <a:rPr lang="id-ID" sz="4000" dirty="0" smtClean="0">
              <a:solidFill>
                <a:schemeClr val="tx1"/>
              </a:solidFill>
            </a:rPr>
            <a:t>MAZMUR 15:1-5 ( AREA TINGKAH LAKU, UCAPAN, PERGAULAN, BISNIS, HUKUM) </a:t>
          </a:r>
          <a:endParaRPr lang="id-ID" sz="4000" dirty="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76E9C57B-0BC6-4D0F-8644-1A888D4D404D}">
      <dgm:prSet phldrT="[Text]"/>
      <dgm:spPr>
        <a:solidFill>
          <a:schemeClr val="bg2">
            <a:lumMod val="50000"/>
          </a:schemeClr>
        </a:solidFill>
      </dgm:spPr>
      <dgm:t>
        <a:bodyPr/>
        <a:lstStyle/>
        <a:p>
          <a:r>
            <a:rPr lang="id-ID" dirty="0" smtClean="0">
              <a:solidFill>
                <a:schemeClr val="bg1"/>
              </a:solidFill>
            </a:rPr>
            <a:t>BAHAGIA ADALAH KETIKA KITA SELALU BERKATA TIDAK TERHADAP DOSA DAN TIDAK IKUT-IKUTAN ORANG YANG BERDOSA, SERTA SELALU MENGEJAR HIDUP DALAM KEBENARAN.</a:t>
          </a:r>
          <a:endParaRPr lang="id-ID" dirty="0">
            <a:solidFill>
              <a:schemeClr val="bg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E1A929D5-74F6-4269-B19C-8457E1253FE0}">
      <dgm:prSet phldrT="[Text]" custT="1"/>
      <dgm:spPr>
        <a:solidFill>
          <a:schemeClr val="accent3">
            <a:lumMod val="40000"/>
            <a:lumOff val="60000"/>
          </a:schemeClr>
        </a:solidFill>
      </dgm:spPr>
      <dgm:t>
        <a:bodyPr/>
        <a:lstStyle/>
        <a:p>
          <a:r>
            <a:rPr lang="id-ID" sz="3600" dirty="0" smtClean="0">
              <a:solidFill>
                <a:schemeClr val="tx1"/>
              </a:solidFill>
            </a:rPr>
            <a:t>DOSA ITU ADALAH SEMUA KEJAHATAN</a:t>
          </a:r>
          <a:endParaRPr lang="id-ID" sz="3600" dirty="0">
            <a:solidFill>
              <a:schemeClr val="tx1"/>
            </a:solidFill>
          </a:endParaRPr>
        </a:p>
      </dgm:t>
    </dgm:pt>
    <dgm:pt modelId="{966D545D-BC5E-4A47-BE0C-4A2F2D0AB52A}" type="parTrans" cxnId="{4494D96C-0838-4C88-86B8-8A79D4F03F97}">
      <dgm:prSet/>
      <dgm:spPr/>
      <dgm:t>
        <a:bodyPr/>
        <a:lstStyle/>
        <a:p>
          <a:endParaRPr lang="id-ID"/>
        </a:p>
      </dgm:t>
    </dgm:pt>
    <dgm:pt modelId="{05B1CFDE-9E4B-4DF4-9887-1EEE0B6CD6D0}" type="sibTrans" cxnId="{4494D96C-0838-4C88-86B8-8A79D4F03F97}">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46FE82C4-5F6B-4D7F-BA21-6F0BCF1D93CA}" srcId="{E6FD12B7-6B92-4A17-90F4-7323EA66666C}" destId="{80D57E4B-550D-41A6-8DEB-0AA7E3C191D8}" srcOrd="0" destOrd="0" parTransId="{3D07FA47-5E71-4338-893C-9FD9F6B6A20C}" sibTransId="{C2E10159-05E4-435E-8204-EE1EEEA9E0B7}"/>
    <dgm:cxn modelId="{626939B7-4602-4931-85DF-B44B7FC57E6A}" type="presOf" srcId="{E1A929D5-74F6-4269-B19C-8457E1253FE0}" destId="{0FED05BC-D1E5-4507-B796-04F27BE2E5DF}" srcOrd="0" destOrd="2"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51F69614-9DCE-4ABB-8234-93CECD25C6E3}" type="presOf" srcId="{60F1D824-1891-40AD-A6C3-79331CC4C136}" destId="{2A2055A6-B2C7-4C8E-8CA6-C4A2EB7EDADF}" srcOrd="0" destOrd="0" presId="urn:microsoft.com/office/officeart/2005/8/layout/vList4"/>
    <dgm:cxn modelId="{1786F748-9677-4279-9665-E9E710D246A4}" type="presOf" srcId="{60F1D824-1891-40AD-A6C3-79331CC4C136}" destId="{E9E44DD3-A6F6-4DD2-AE02-229E19F06901}" srcOrd="1" destOrd="0" presId="urn:microsoft.com/office/officeart/2005/8/layout/vList4"/>
    <dgm:cxn modelId="{F0ABE5FB-A293-41A4-B543-BE954980358E}" srcId="{80D57E4B-550D-41A6-8DEB-0AA7E3C191D8}" destId="{41B43F72-3639-43EB-AA5C-2469376BDD6D}" srcOrd="0" destOrd="0" parTransId="{9B3F3DD1-18AA-477A-B9C9-95C240E5C1B9}" sibTransId="{E7DDB600-6D62-488C-8D00-41C2B7D3ED5A}"/>
    <dgm:cxn modelId="{EFAF809A-26C3-4FB9-BAA7-7E4734BD99D3}" type="presOf" srcId="{41B43F72-3639-43EB-AA5C-2469376BDD6D}" destId="{0FED05BC-D1E5-4507-B796-04F27BE2E5DF}" srcOrd="0" destOrd="1" presId="urn:microsoft.com/office/officeart/2005/8/layout/vList4"/>
    <dgm:cxn modelId="{26C36CEA-B6D7-483D-8FC2-EFB915C0606E}" type="presOf" srcId="{41B43F72-3639-43EB-AA5C-2469376BDD6D}" destId="{E8B97678-2BA9-43F7-AEB4-68BAAD540819}" srcOrd="1" destOrd="1" presId="urn:microsoft.com/office/officeart/2005/8/layout/vList4"/>
    <dgm:cxn modelId="{4494D96C-0838-4C88-86B8-8A79D4F03F97}" srcId="{80D57E4B-550D-41A6-8DEB-0AA7E3C191D8}" destId="{E1A929D5-74F6-4269-B19C-8457E1253FE0}" srcOrd="1" destOrd="0" parTransId="{966D545D-BC5E-4A47-BE0C-4A2F2D0AB52A}" sibTransId="{05B1CFDE-9E4B-4DF4-9887-1EEE0B6CD6D0}"/>
    <dgm:cxn modelId="{BB8E2904-4BA6-4E2C-B4FD-A3E2DEB24711}" type="presOf" srcId="{80D57E4B-550D-41A6-8DEB-0AA7E3C191D8}" destId="{0FED05BC-D1E5-4507-B796-04F27BE2E5DF}" srcOrd="0" destOrd="0" presId="urn:microsoft.com/office/officeart/2005/8/layout/vList4"/>
    <dgm:cxn modelId="{B4DB299F-04F4-44F6-A8FA-AD84A2896102}" type="presOf" srcId="{E1A929D5-74F6-4269-B19C-8457E1253FE0}" destId="{E8B97678-2BA9-43F7-AEB4-68BAAD540819}" srcOrd="1" destOrd="2" presId="urn:microsoft.com/office/officeart/2005/8/layout/vList4"/>
    <dgm:cxn modelId="{51282D88-4FB0-47BA-B30F-BBDBECA0B48A}" type="presOf" srcId="{80D57E4B-550D-41A6-8DEB-0AA7E3C191D8}" destId="{E8B97678-2BA9-43F7-AEB4-68BAAD540819}" srcOrd="1" destOrd="0"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207A73A3-1AB7-4DA3-A766-6BECECF90FCB}" type="presOf" srcId="{76E9C57B-0BC6-4D0F-8644-1A888D4D404D}" destId="{2405C4A6-92EF-47DA-ACA4-25D4BEE943C1}" srcOrd="0" destOrd="0" presId="urn:microsoft.com/office/officeart/2005/8/layout/vList4"/>
    <dgm:cxn modelId="{E4051623-3F06-4419-8AC8-A03F86C0F16F}" type="presOf" srcId="{E6FD12B7-6B92-4A17-90F4-7323EA66666C}" destId="{0DCB4FF3-5F10-4170-BAEB-843B64461E89}" srcOrd="0" destOrd="0" presId="urn:microsoft.com/office/officeart/2005/8/layout/vList4"/>
    <dgm:cxn modelId="{1C681AC7-E2C4-4C03-8055-21F1052B6989}" type="presOf" srcId="{76E9C57B-0BC6-4D0F-8644-1A888D4D404D}" destId="{2238A5DC-E3E7-49FA-82FC-802EAA8EA50E}" srcOrd="1" destOrd="0" presId="urn:microsoft.com/office/officeart/2005/8/layout/vList4"/>
    <dgm:cxn modelId="{7B6BD10B-96AD-4D18-BB4C-F688244D8F9B}" type="presParOf" srcId="{0DCB4FF3-5F10-4170-BAEB-843B64461E89}" destId="{E3A7321E-2923-4E66-BD6F-0301B05638B5}" srcOrd="0" destOrd="0" presId="urn:microsoft.com/office/officeart/2005/8/layout/vList4"/>
    <dgm:cxn modelId="{9521C5D1-7C78-4C3D-AE76-54ABF6944590}" type="presParOf" srcId="{E3A7321E-2923-4E66-BD6F-0301B05638B5}" destId="{0FED05BC-D1E5-4507-B796-04F27BE2E5DF}" srcOrd="0" destOrd="0" presId="urn:microsoft.com/office/officeart/2005/8/layout/vList4"/>
    <dgm:cxn modelId="{5BE174A2-8123-436A-BF79-1E8EAF8251A4}" type="presParOf" srcId="{E3A7321E-2923-4E66-BD6F-0301B05638B5}" destId="{F97A14AA-D37F-4E0D-8D9B-8F3E320CB414}" srcOrd="1" destOrd="0" presId="urn:microsoft.com/office/officeart/2005/8/layout/vList4"/>
    <dgm:cxn modelId="{14470DE6-C890-4266-BE5E-63B0E9B9E91B}" type="presParOf" srcId="{E3A7321E-2923-4E66-BD6F-0301B05638B5}" destId="{E8B97678-2BA9-43F7-AEB4-68BAAD540819}" srcOrd="2" destOrd="0" presId="urn:microsoft.com/office/officeart/2005/8/layout/vList4"/>
    <dgm:cxn modelId="{7DE513B3-2CC3-4DD2-9CF0-57FD939D2A79}" type="presParOf" srcId="{0DCB4FF3-5F10-4170-BAEB-843B64461E89}" destId="{D474250C-CDA5-49E6-B3A1-ED3364908FAC}" srcOrd="1" destOrd="0" presId="urn:microsoft.com/office/officeart/2005/8/layout/vList4"/>
    <dgm:cxn modelId="{EBD76266-FAE2-463C-A191-F21F3DC7469F}" type="presParOf" srcId="{0DCB4FF3-5F10-4170-BAEB-843B64461E89}" destId="{B2D1A613-23CB-4D80-BC68-1480C768803C}" srcOrd="2" destOrd="0" presId="urn:microsoft.com/office/officeart/2005/8/layout/vList4"/>
    <dgm:cxn modelId="{434A3530-E630-4711-8F57-EBD73815BBE4}" type="presParOf" srcId="{B2D1A613-23CB-4D80-BC68-1480C768803C}" destId="{2A2055A6-B2C7-4C8E-8CA6-C4A2EB7EDADF}" srcOrd="0" destOrd="0" presId="urn:microsoft.com/office/officeart/2005/8/layout/vList4"/>
    <dgm:cxn modelId="{C9B9E9C5-11F7-44B2-91B5-49D3AEF758A4}" type="presParOf" srcId="{B2D1A613-23CB-4D80-BC68-1480C768803C}" destId="{4C682C2D-4DAA-4126-8855-75DFB157733F}" srcOrd="1" destOrd="0" presId="urn:microsoft.com/office/officeart/2005/8/layout/vList4"/>
    <dgm:cxn modelId="{0C4A8769-42DD-4B27-96F5-5EDA04161917}" type="presParOf" srcId="{B2D1A613-23CB-4D80-BC68-1480C768803C}" destId="{E9E44DD3-A6F6-4DD2-AE02-229E19F06901}" srcOrd="2" destOrd="0" presId="urn:microsoft.com/office/officeart/2005/8/layout/vList4"/>
    <dgm:cxn modelId="{ECD95FAF-BBF5-4F71-B7B0-08967BF94EBC}" type="presParOf" srcId="{0DCB4FF3-5F10-4170-BAEB-843B64461E89}" destId="{CFDA0986-F5EB-4D94-8B03-B6FDE84E17C6}" srcOrd="3" destOrd="0" presId="urn:microsoft.com/office/officeart/2005/8/layout/vList4"/>
    <dgm:cxn modelId="{0B4FC1A5-AB95-45A6-B320-A0FEFCAEABC6}" type="presParOf" srcId="{0DCB4FF3-5F10-4170-BAEB-843B64461E89}" destId="{64F68F9D-FFE9-4599-BC96-6A917E4CF7E6}" srcOrd="4" destOrd="0" presId="urn:microsoft.com/office/officeart/2005/8/layout/vList4"/>
    <dgm:cxn modelId="{98A176B9-5C99-4FE3-839B-7DE5D37A3AEC}" type="presParOf" srcId="{64F68F9D-FFE9-4599-BC96-6A917E4CF7E6}" destId="{2405C4A6-92EF-47DA-ACA4-25D4BEE943C1}" srcOrd="0" destOrd="0" presId="urn:microsoft.com/office/officeart/2005/8/layout/vList4"/>
    <dgm:cxn modelId="{673D92F0-9A16-4A49-8CBE-137DA6B8F2E6}" type="presParOf" srcId="{64F68F9D-FFE9-4599-BC96-6A917E4CF7E6}" destId="{89AD5118-B42C-46E3-9FEA-7B494DEFC22C}" srcOrd="1" destOrd="0" presId="urn:microsoft.com/office/officeart/2005/8/layout/vList4"/>
    <dgm:cxn modelId="{00C30566-F082-415F-A8B9-2E4B74B2F5FD}"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custT="1"/>
      <dgm:spPr>
        <a:solidFill>
          <a:schemeClr val="accent3">
            <a:lumMod val="40000"/>
            <a:lumOff val="60000"/>
          </a:schemeClr>
        </a:solidFill>
      </dgm:spPr>
      <dgm:t>
        <a:bodyPr/>
        <a:lstStyle/>
        <a:p>
          <a:r>
            <a:rPr lang="id-ID" sz="3200" dirty="0" smtClean="0">
              <a:solidFill>
                <a:schemeClr val="tx1"/>
              </a:solidFill>
            </a:rPr>
            <a:t>TIDAK BERDIRI DI JALAN ORANG BERDOSA</a:t>
          </a:r>
          <a:endParaRPr lang="id-ID" sz="3200"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41B43F72-3639-43EB-AA5C-2469376BDD6D}">
      <dgm:prSet phldrT="[Text]" custT="1"/>
      <dgm:spPr>
        <a:solidFill>
          <a:schemeClr val="accent3">
            <a:lumMod val="40000"/>
            <a:lumOff val="60000"/>
          </a:schemeClr>
        </a:solidFill>
      </dgm:spPr>
      <dgm:t>
        <a:bodyPr/>
        <a:lstStyle/>
        <a:p>
          <a:r>
            <a:rPr lang="id-ID" sz="3200" dirty="0" smtClean="0">
              <a:solidFill>
                <a:schemeClr val="tx1"/>
              </a:solidFill>
            </a:rPr>
            <a:t>I YOHANES 5:17</a:t>
          </a:r>
          <a:endParaRPr lang="id-ID" sz="3200" dirty="0">
            <a:solidFill>
              <a:schemeClr val="tx1"/>
            </a:solidFill>
          </a:endParaRPr>
        </a:p>
      </dgm:t>
    </dgm:pt>
    <dgm:pt modelId="{9B3F3DD1-18AA-477A-B9C9-95C240E5C1B9}" type="parTrans" cxnId="{F0ABE5FB-A293-41A4-B543-BE954980358E}">
      <dgm:prSet/>
      <dgm:spPr/>
      <dgm:t>
        <a:bodyPr/>
        <a:lstStyle/>
        <a:p>
          <a:endParaRPr lang="id-ID"/>
        </a:p>
      </dgm:t>
    </dgm:pt>
    <dgm:pt modelId="{E7DDB600-6D62-488C-8D00-41C2B7D3ED5A}" type="sibTrans" cxnId="{F0ABE5FB-A293-41A4-B543-BE954980358E}">
      <dgm:prSet/>
      <dgm:spPr/>
      <dgm:t>
        <a:bodyPr/>
        <a:lstStyle/>
        <a:p>
          <a:endParaRPr lang="id-ID"/>
        </a:p>
      </dgm:t>
    </dgm:pt>
    <dgm:pt modelId="{60F1D824-1891-40AD-A6C3-79331CC4C136}">
      <dgm:prSet phldrT="[Text]" custT="1"/>
      <dgm:spPr>
        <a:solidFill>
          <a:schemeClr val="bg2">
            <a:lumMod val="75000"/>
          </a:schemeClr>
        </a:solidFill>
      </dgm:spPr>
      <dgm:t>
        <a:bodyPr/>
        <a:lstStyle/>
        <a:p>
          <a:r>
            <a:rPr lang="id-ID" sz="3600" dirty="0" smtClean="0">
              <a:solidFill>
                <a:schemeClr val="tx1"/>
              </a:solidFill>
            </a:rPr>
            <a:t>MURAH HATI </a:t>
          </a:r>
        </a:p>
        <a:p>
          <a:r>
            <a:rPr lang="id-ID" sz="2800" dirty="0" smtClean="0">
              <a:solidFill>
                <a:schemeClr val="tx1"/>
              </a:solidFill>
            </a:rPr>
            <a:t>I KORINTUS 6:10 PELIT ADALAH DOSA</a:t>
          </a:r>
        </a:p>
        <a:p>
          <a:r>
            <a:rPr lang="id-ID" sz="2800" dirty="0" smtClean="0">
              <a:solidFill>
                <a:schemeClr val="tx1"/>
              </a:solidFill>
            </a:rPr>
            <a:t>KISAH RASUL 20:35 MEMBERI JUSTRU LEBIH </a:t>
          </a:r>
          <a:r>
            <a:rPr lang="id-ID" sz="2800" dirty="0" smtClean="0">
              <a:solidFill>
                <a:schemeClr val="tx1"/>
              </a:solidFill>
            </a:rPr>
            <a:t>BERBAHAGIA</a:t>
          </a:r>
          <a:endParaRPr lang="id-ID" sz="2800" dirty="0" smtClean="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76E9C57B-0BC6-4D0F-8644-1A888D4D404D}">
      <dgm:prSet phldrT="[Text]"/>
      <dgm:spPr>
        <a:solidFill>
          <a:schemeClr val="bg2">
            <a:lumMod val="50000"/>
          </a:schemeClr>
        </a:solidFill>
      </dgm:spPr>
      <dgm:t>
        <a:bodyPr/>
        <a:lstStyle/>
        <a:p>
          <a:r>
            <a:rPr lang="id-ID" dirty="0" smtClean="0">
              <a:solidFill>
                <a:schemeClr val="bg1"/>
              </a:solidFill>
            </a:rPr>
            <a:t>BAHAGIA ADALAH KETIKA KITA MAU MEMBERI, DAN TIDAK IKUT IKUTAN MENJADI ORANG PELIT DAN KIKIR</a:t>
          </a:r>
          <a:endParaRPr lang="id-ID" dirty="0">
            <a:solidFill>
              <a:schemeClr val="bg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E1A929D5-74F6-4269-B19C-8457E1253FE0}">
      <dgm:prSet phldrT="[Text]" custT="1"/>
      <dgm:spPr>
        <a:solidFill>
          <a:schemeClr val="accent3">
            <a:lumMod val="40000"/>
            <a:lumOff val="60000"/>
          </a:schemeClr>
        </a:solidFill>
      </dgm:spPr>
      <dgm:t>
        <a:bodyPr/>
        <a:lstStyle/>
        <a:p>
          <a:r>
            <a:rPr lang="id-ID" sz="3200" dirty="0" smtClean="0">
              <a:solidFill>
                <a:schemeClr val="tx1"/>
              </a:solidFill>
            </a:rPr>
            <a:t>DOSA ITU ADALAH SEMUA KEJAHATAN</a:t>
          </a:r>
          <a:endParaRPr lang="id-ID" sz="3200" dirty="0">
            <a:solidFill>
              <a:schemeClr val="tx1"/>
            </a:solidFill>
          </a:endParaRPr>
        </a:p>
      </dgm:t>
    </dgm:pt>
    <dgm:pt modelId="{966D545D-BC5E-4A47-BE0C-4A2F2D0AB52A}" type="parTrans" cxnId="{4494D96C-0838-4C88-86B8-8A79D4F03F97}">
      <dgm:prSet/>
      <dgm:spPr/>
      <dgm:t>
        <a:bodyPr/>
        <a:lstStyle/>
        <a:p>
          <a:endParaRPr lang="id-ID"/>
        </a:p>
      </dgm:t>
    </dgm:pt>
    <dgm:pt modelId="{05B1CFDE-9E4B-4DF4-9887-1EEE0B6CD6D0}" type="sibTrans" cxnId="{4494D96C-0838-4C88-86B8-8A79D4F03F97}">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B6C2B460-C5B4-4183-9DED-8AF783CE8591}" type="presOf" srcId="{E6FD12B7-6B92-4A17-90F4-7323EA66666C}" destId="{0DCB4FF3-5F10-4170-BAEB-843B64461E89}" srcOrd="0" destOrd="0" presId="urn:microsoft.com/office/officeart/2005/8/layout/vList4"/>
    <dgm:cxn modelId="{682E31BF-FD77-43D1-82F5-DA6A23031F0C}" type="presOf" srcId="{41B43F72-3639-43EB-AA5C-2469376BDD6D}" destId="{E8B97678-2BA9-43F7-AEB4-68BAAD540819}" srcOrd="1" destOrd="1"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55966C81-4EBE-458A-8621-A91BC2C8CAE1}" type="presOf" srcId="{80D57E4B-550D-41A6-8DEB-0AA7E3C191D8}" destId="{0FED05BC-D1E5-4507-B796-04F27BE2E5DF}" srcOrd="0" destOrd="0"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E01D0F7F-DA9A-474C-B431-11092D062B48}" type="presOf" srcId="{76E9C57B-0BC6-4D0F-8644-1A888D4D404D}" destId="{2238A5DC-E3E7-49FA-82FC-802EAA8EA50E}" srcOrd="1" destOrd="0" presId="urn:microsoft.com/office/officeart/2005/8/layout/vList4"/>
    <dgm:cxn modelId="{664C80DD-214C-45D1-A839-E7D1B9D6636D}" type="presOf" srcId="{60F1D824-1891-40AD-A6C3-79331CC4C136}" destId="{E9E44DD3-A6F6-4DD2-AE02-229E19F06901}" srcOrd="1" destOrd="0" presId="urn:microsoft.com/office/officeart/2005/8/layout/vList4"/>
    <dgm:cxn modelId="{35B1903B-4B8C-4FFF-996F-6D66E2520F33}" type="presOf" srcId="{41B43F72-3639-43EB-AA5C-2469376BDD6D}" destId="{0FED05BC-D1E5-4507-B796-04F27BE2E5DF}" srcOrd="0" destOrd="1" presId="urn:microsoft.com/office/officeart/2005/8/layout/vList4"/>
    <dgm:cxn modelId="{EC370999-6AE7-4F15-A221-0E43554D48BE}" type="presOf" srcId="{76E9C57B-0BC6-4D0F-8644-1A888D4D404D}" destId="{2405C4A6-92EF-47DA-ACA4-25D4BEE943C1}" srcOrd="0" destOrd="0" presId="urn:microsoft.com/office/officeart/2005/8/layout/vList4"/>
    <dgm:cxn modelId="{F0ABE5FB-A293-41A4-B543-BE954980358E}" srcId="{80D57E4B-550D-41A6-8DEB-0AA7E3C191D8}" destId="{41B43F72-3639-43EB-AA5C-2469376BDD6D}" srcOrd="0" destOrd="0" parTransId="{9B3F3DD1-18AA-477A-B9C9-95C240E5C1B9}" sibTransId="{E7DDB600-6D62-488C-8D00-41C2B7D3ED5A}"/>
    <dgm:cxn modelId="{4494D96C-0838-4C88-86B8-8A79D4F03F97}" srcId="{80D57E4B-550D-41A6-8DEB-0AA7E3C191D8}" destId="{E1A929D5-74F6-4269-B19C-8457E1253FE0}" srcOrd="1" destOrd="0" parTransId="{966D545D-BC5E-4A47-BE0C-4A2F2D0AB52A}" sibTransId="{05B1CFDE-9E4B-4DF4-9887-1EEE0B6CD6D0}"/>
    <dgm:cxn modelId="{6E45009C-8C62-4B53-BC24-40D028CC4B18}" type="presOf" srcId="{E1A929D5-74F6-4269-B19C-8457E1253FE0}" destId="{0FED05BC-D1E5-4507-B796-04F27BE2E5DF}" srcOrd="0" destOrd="2"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5416DD74-2C0F-40D9-A26D-BE7CFC265879}" type="presOf" srcId="{60F1D824-1891-40AD-A6C3-79331CC4C136}" destId="{2A2055A6-B2C7-4C8E-8CA6-C4A2EB7EDADF}" srcOrd="0" destOrd="0" presId="urn:microsoft.com/office/officeart/2005/8/layout/vList4"/>
    <dgm:cxn modelId="{D1BE6EDE-A241-4D64-9853-AAD18126DEB2}" type="presOf" srcId="{E1A929D5-74F6-4269-B19C-8457E1253FE0}" destId="{E8B97678-2BA9-43F7-AEB4-68BAAD540819}" srcOrd="1" destOrd="2" presId="urn:microsoft.com/office/officeart/2005/8/layout/vList4"/>
    <dgm:cxn modelId="{A046828A-8016-4981-8AC8-48DBFD6CAC84}" type="presOf" srcId="{80D57E4B-550D-41A6-8DEB-0AA7E3C191D8}" destId="{E8B97678-2BA9-43F7-AEB4-68BAAD540819}" srcOrd="1" destOrd="0" presId="urn:microsoft.com/office/officeart/2005/8/layout/vList4"/>
    <dgm:cxn modelId="{D457CC63-AE96-495A-9719-9042F769C564}" type="presParOf" srcId="{0DCB4FF3-5F10-4170-BAEB-843B64461E89}" destId="{E3A7321E-2923-4E66-BD6F-0301B05638B5}" srcOrd="0" destOrd="0" presId="urn:microsoft.com/office/officeart/2005/8/layout/vList4"/>
    <dgm:cxn modelId="{C43081C4-7A21-4509-AD46-C2E51D6F8642}" type="presParOf" srcId="{E3A7321E-2923-4E66-BD6F-0301B05638B5}" destId="{0FED05BC-D1E5-4507-B796-04F27BE2E5DF}" srcOrd="0" destOrd="0" presId="urn:microsoft.com/office/officeart/2005/8/layout/vList4"/>
    <dgm:cxn modelId="{82181ADD-6337-4918-A892-C52CA4456B11}" type="presParOf" srcId="{E3A7321E-2923-4E66-BD6F-0301B05638B5}" destId="{F97A14AA-D37F-4E0D-8D9B-8F3E320CB414}" srcOrd="1" destOrd="0" presId="urn:microsoft.com/office/officeart/2005/8/layout/vList4"/>
    <dgm:cxn modelId="{C2F17F24-C4F1-480D-A9C4-11C482992F21}" type="presParOf" srcId="{E3A7321E-2923-4E66-BD6F-0301B05638B5}" destId="{E8B97678-2BA9-43F7-AEB4-68BAAD540819}" srcOrd="2" destOrd="0" presId="urn:microsoft.com/office/officeart/2005/8/layout/vList4"/>
    <dgm:cxn modelId="{D7B46D7E-5EB1-4F31-AEBD-4D76CD00AB35}" type="presParOf" srcId="{0DCB4FF3-5F10-4170-BAEB-843B64461E89}" destId="{D474250C-CDA5-49E6-B3A1-ED3364908FAC}" srcOrd="1" destOrd="0" presId="urn:microsoft.com/office/officeart/2005/8/layout/vList4"/>
    <dgm:cxn modelId="{2EFEE856-154C-416B-A8BC-209166FAED57}" type="presParOf" srcId="{0DCB4FF3-5F10-4170-BAEB-843B64461E89}" destId="{B2D1A613-23CB-4D80-BC68-1480C768803C}" srcOrd="2" destOrd="0" presId="urn:microsoft.com/office/officeart/2005/8/layout/vList4"/>
    <dgm:cxn modelId="{E2E0CA8C-545C-4B1C-A766-44642A399D4B}" type="presParOf" srcId="{B2D1A613-23CB-4D80-BC68-1480C768803C}" destId="{2A2055A6-B2C7-4C8E-8CA6-C4A2EB7EDADF}" srcOrd="0" destOrd="0" presId="urn:microsoft.com/office/officeart/2005/8/layout/vList4"/>
    <dgm:cxn modelId="{77AB3D45-3FC4-4CA4-9A2C-9F419C807D53}" type="presParOf" srcId="{B2D1A613-23CB-4D80-BC68-1480C768803C}" destId="{4C682C2D-4DAA-4126-8855-75DFB157733F}" srcOrd="1" destOrd="0" presId="urn:microsoft.com/office/officeart/2005/8/layout/vList4"/>
    <dgm:cxn modelId="{070DEAF5-F034-493F-9814-168C9507034D}" type="presParOf" srcId="{B2D1A613-23CB-4D80-BC68-1480C768803C}" destId="{E9E44DD3-A6F6-4DD2-AE02-229E19F06901}" srcOrd="2" destOrd="0" presId="urn:microsoft.com/office/officeart/2005/8/layout/vList4"/>
    <dgm:cxn modelId="{99D88C49-5982-4B68-BF73-D3F4F3A5A47D}" type="presParOf" srcId="{0DCB4FF3-5F10-4170-BAEB-843B64461E89}" destId="{CFDA0986-F5EB-4D94-8B03-B6FDE84E17C6}" srcOrd="3" destOrd="0" presId="urn:microsoft.com/office/officeart/2005/8/layout/vList4"/>
    <dgm:cxn modelId="{6917C901-61AD-4810-AF8E-A71CCB2A5880}" type="presParOf" srcId="{0DCB4FF3-5F10-4170-BAEB-843B64461E89}" destId="{64F68F9D-FFE9-4599-BC96-6A917E4CF7E6}" srcOrd="4" destOrd="0" presId="urn:microsoft.com/office/officeart/2005/8/layout/vList4"/>
    <dgm:cxn modelId="{7AEA1C71-1488-48E6-9A56-C762560FF150}" type="presParOf" srcId="{64F68F9D-FFE9-4599-BC96-6A917E4CF7E6}" destId="{2405C4A6-92EF-47DA-ACA4-25D4BEE943C1}" srcOrd="0" destOrd="0" presId="urn:microsoft.com/office/officeart/2005/8/layout/vList4"/>
    <dgm:cxn modelId="{82C478CF-24FA-4B4A-80D4-71FB072CCE1D}" type="presParOf" srcId="{64F68F9D-FFE9-4599-BC96-6A917E4CF7E6}" destId="{89AD5118-B42C-46E3-9FEA-7B494DEFC22C}" srcOrd="1" destOrd="0" presId="urn:microsoft.com/office/officeart/2005/8/layout/vList4"/>
    <dgm:cxn modelId="{9B992EA0-EDC2-4EFB-AED4-7581EABE2BD8}"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custT="1"/>
      <dgm:spPr>
        <a:solidFill>
          <a:srgbClr val="F9BDF6"/>
        </a:solidFill>
      </dgm:spPr>
      <dgm:t>
        <a:bodyPr/>
        <a:lstStyle/>
        <a:p>
          <a:r>
            <a:rPr lang="id-ID" sz="3200" dirty="0" smtClean="0">
              <a:solidFill>
                <a:schemeClr val="tx1"/>
              </a:solidFill>
            </a:rPr>
            <a:t>TIDAK BERDIRI DI JALAN ORANG BERDOSA</a:t>
          </a:r>
          <a:endParaRPr lang="id-ID" sz="3200"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41B43F72-3639-43EB-AA5C-2469376BDD6D}">
      <dgm:prSet phldrT="[Text]" custT="1"/>
      <dgm:spPr>
        <a:solidFill>
          <a:srgbClr val="F9BDF6"/>
        </a:solidFill>
      </dgm:spPr>
      <dgm:t>
        <a:bodyPr/>
        <a:lstStyle/>
        <a:p>
          <a:r>
            <a:rPr lang="id-ID" sz="3600" dirty="0" smtClean="0">
              <a:solidFill>
                <a:schemeClr val="tx1"/>
              </a:solidFill>
            </a:rPr>
            <a:t>I YOHANES 5:17</a:t>
          </a:r>
          <a:endParaRPr lang="id-ID" sz="3600" dirty="0">
            <a:solidFill>
              <a:schemeClr val="tx1"/>
            </a:solidFill>
          </a:endParaRPr>
        </a:p>
      </dgm:t>
    </dgm:pt>
    <dgm:pt modelId="{9B3F3DD1-18AA-477A-B9C9-95C240E5C1B9}" type="parTrans" cxnId="{F0ABE5FB-A293-41A4-B543-BE954980358E}">
      <dgm:prSet/>
      <dgm:spPr/>
      <dgm:t>
        <a:bodyPr/>
        <a:lstStyle/>
        <a:p>
          <a:endParaRPr lang="id-ID"/>
        </a:p>
      </dgm:t>
    </dgm:pt>
    <dgm:pt modelId="{E7DDB600-6D62-488C-8D00-41C2B7D3ED5A}" type="sibTrans" cxnId="{F0ABE5FB-A293-41A4-B543-BE954980358E}">
      <dgm:prSet/>
      <dgm:spPr/>
      <dgm:t>
        <a:bodyPr/>
        <a:lstStyle/>
        <a:p>
          <a:endParaRPr lang="id-ID"/>
        </a:p>
      </dgm:t>
    </dgm:pt>
    <dgm:pt modelId="{60F1D824-1891-40AD-A6C3-79331CC4C136}">
      <dgm:prSet phldrT="[Text]" custT="1"/>
      <dgm:spPr>
        <a:solidFill>
          <a:srgbClr val="E278CB"/>
        </a:solidFill>
      </dgm:spPr>
      <dgm:t>
        <a:bodyPr/>
        <a:lstStyle/>
        <a:p>
          <a:r>
            <a:rPr lang="id-ID" sz="4000" dirty="0" smtClean="0">
              <a:solidFill>
                <a:schemeClr val="tx1"/>
              </a:solidFill>
            </a:rPr>
            <a:t>SUCI HATINYA</a:t>
          </a:r>
        </a:p>
        <a:p>
          <a:r>
            <a:rPr lang="id-ID" sz="4400" dirty="0" smtClean="0">
              <a:solidFill>
                <a:schemeClr val="tx1"/>
              </a:solidFill>
            </a:rPr>
            <a:t>PERIKSALAH MOTIVASI HATI </a:t>
          </a:r>
          <a:r>
            <a:rPr lang="id-ID" sz="4400" dirty="0" smtClean="0">
              <a:solidFill>
                <a:schemeClr val="tx1"/>
              </a:solidFill>
            </a:rPr>
            <a:t>KITA</a:t>
          </a:r>
          <a:endParaRPr lang="id-ID" sz="4400" dirty="0" smtClean="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76E9C57B-0BC6-4D0F-8644-1A888D4D404D}">
      <dgm:prSet phldrT="[Text]"/>
      <dgm:spPr>
        <a:solidFill>
          <a:srgbClr val="7030A0"/>
        </a:solidFill>
      </dgm:spPr>
      <dgm:t>
        <a:bodyPr/>
        <a:lstStyle/>
        <a:p>
          <a:r>
            <a:rPr lang="id-ID" dirty="0" smtClean="0">
              <a:solidFill>
                <a:schemeClr val="bg1"/>
              </a:solidFill>
            </a:rPr>
            <a:t>BAHAGIA ADALAH KETIKA KITA MEMILIKI MOTIVASI HATI YANG BERSIH.</a:t>
          </a:r>
          <a:endParaRPr lang="id-ID" dirty="0">
            <a:solidFill>
              <a:schemeClr val="bg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E1A929D5-74F6-4269-B19C-8457E1253FE0}">
      <dgm:prSet phldrT="[Text]" custT="1"/>
      <dgm:spPr>
        <a:solidFill>
          <a:srgbClr val="F9BDF6"/>
        </a:solidFill>
      </dgm:spPr>
      <dgm:t>
        <a:bodyPr/>
        <a:lstStyle/>
        <a:p>
          <a:r>
            <a:rPr lang="id-ID" sz="3600" dirty="0" smtClean="0">
              <a:solidFill>
                <a:schemeClr val="tx1"/>
              </a:solidFill>
            </a:rPr>
            <a:t>DOSA ITU ADALAH SEMUA KEJAHATAN</a:t>
          </a:r>
          <a:endParaRPr lang="id-ID" sz="3600" dirty="0">
            <a:solidFill>
              <a:schemeClr val="tx1"/>
            </a:solidFill>
          </a:endParaRPr>
        </a:p>
      </dgm:t>
    </dgm:pt>
    <dgm:pt modelId="{966D545D-BC5E-4A47-BE0C-4A2F2D0AB52A}" type="parTrans" cxnId="{4494D96C-0838-4C88-86B8-8A79D4F03F97}">
      <dgm:prSet/>
      <dgm:spPr/>
      <dgm:t>
        <a:bodyPr/>
        <a:lstStyle/>
        <a:p>
          <a:endParaRPr lang="id-ID"/>
        </a:p>
      </dgm:t>
    </dgm:pt>
    <dgm:pt modelId="{05B1CFDE-9E4B-4DF4-9887-1EEE0B6CD6D0}" type="sibTrans" cxnId="{4494D96C-0838-4C88-86B8-8A79D4F03F97}">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1FE9781E-CB4A-4656-943D-C8963DDDA3A3}" type="presOf" srcId="{76E9C57B-0BC6-4D0F-8644-1A888D4D404D}" destId="{2238A5DC-E3E7-49FA-82FC-802EAA8EA50E}" srcOrd="1" destOrd="0" presId="urn:microsoft.com/office/officeart/2005/8/layout/vList4"/>
    <dgm:cxn modelId="{2924237E-1763-48A9-927A-0B5909951505}" type="presOf" srcId="{E1A929D5-74F6-4269-B19C-8457E1253FE0}" destId="{E8B97678-2BA9-43F7-AEB4-68BAAD540819}" srcOrd="1" destOrd="2"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3B8A55E3-FE8D-4560-8A01-7A2E6D7AC05E}" srcId="{E6FD12B7-6B92-4A17-90F4-7323EA66666C}" destId="{60F1D824-1891-40AD-A6C3-79331CC4C136}" srcOrd="1" destOrd="0" parTransId="{E212D256-4FC7-4018-8007-8E773C3EDFFB}" sibTransId="{4C1A8E34-B764-4F67-9BF1-6B08EA8F0DD5}"/>
    <dgm:cxn modelId="{0976EC55-A688-4490-B916-CADB2D040669}" type="presOf" srcId="{60F1D824-1891-40AD-A6C3-79331CC4C136}" destId="{E9E44DD3-A6F6-4DD2-AE02-229E19F06901}" srcOrd="1" destOrd="0" presId="urn:microsoft.com/office/officeart/2005/8/layout/vList4"/>
    <dgm:cxn modelId="{F0ABE5FB-A293-41A4-B543-BE954980358E}" srcId="{80D57E4B-550D-41A6-8DEB-0AA7E3C191D8}" destId="{41B43F72-3639-43EB-AA5C-2469376BDD6D}" srcOrd="0" destOrd="0" parTransId="{9B3F3DD1-18AA-477A-B9C9-95C240E5C1B9}" sibTransId="{E7DDB600-6D62-488C-8D00-41C2B7D3ED5A}"/>
    <dgm:cxn modelId="{9798441A-5DE0-4F2D-9976-1B8AEED94C74}" type="presOf" srcId="{E6FD12B7-6B92-4A17-90F4-7323EA66666C}" destId="{0DCB4FF3-5F10-4170-BAEB-843B64461E89}" srcOrd="0" destOrd="0" presId="urn:microsoft.com/office/officeart/2005/8/layout/vList4"/>
    <dgm:cxn modelId="{4494D96C-0838-4C88-86B8-8A79D4F03F97}" srcId="{80D57E4B-550D-41A6-8DEB-0AA7E3C191D8}" destId="{E1A929D5-74F6-4269-B19C-8457E1253FE0}" srcOrd="1" destOrd="0" parTransId="{966D545D-BC5E-4A47-BE0C-4A2F2D0AB52A}" sibTransId="{05B1CFDE-9E4B-4DF4-9887-1EEE0B6CD6D0}"/>
    <dgm:cxn modelId="{32AE3A3C-B691-4CC7-AC1C-B920E68B1119}" type="presOf" srcId="{41B43F72-3639-43EB-AA5C-2469376BDD6D}" destId="{E8B97678-2BA9-43F7-AEB4-68BAAD540819}" srcOrd="1" destOrd="1" presId="urn:microsoft.com/office/officeart/2005/8/layout/vList4"/>
    <dgm:cxn modelId="{0D09033C-C8C2-4B63-9982-10A617636551}" type="presOf" srcId="{76E9C57B-0BC6-4D0F-8644-1A888D4D404D}" destId="{2405C4A6-92EF-47DA-ACA4-25D4BEE943C1}" srcOrd="0" destOrd="0" presId="urn:microsoft.com/office/officeart/2005/8/layout/vList4"/>
    <dgm:cxn modelId="{EDDA8372-1FF1-4631-BE08-F280011077B4}" type="presOf" srcId="{60F1D824-1891-40AD-A6C3-79331CC4C136}" destId="{2A2055A6-B2C7-4C8E-8CA6-C4A2EB7EDADF}" srcOrd="0" destOrd="0" presId="urn:microsoft.com/office/officeart/2005/8/layout/vList4"/>
    <dgm:cxn modelId="{D7CC3001-01FC-4CBB-8ADB-C95F1EA8A1CB}" type="presOf" srcId="{80D57E4B-550D-41A6-8DEB-0AA7E3C191D8}" destId="{E8B97678-2BA9-43F7-AEB4-68BAAD540819}" srcOrd="1" destOrd="0" presId="urn:microsoft.com/office/officeart/2005/8/layout/vList4"/>
    <dgm:cxn modelId="{6A44B821-99A4-4183-A8DE-4139F0BCA5AA}" type="presOf" srcId="{80D57E4B-550D-41A6-8DEB-0AA7E3C191D8}" destId="{0FED05BC-D1E5-4507-B796-04F27BE2E5DF}" srcOrd="0" destOrd="0"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89CFF43D-3D5B-4E74-A9A3-7BF763C568CA}" type="presOf" srcId="{41B43F72-3639-43EB-AA5C-2469376BDD6D}" destId="{0FED05BC-D1E5-4507-B796-04F27BE2E5DF}" srcOrd="0" destOrd="1" presId="urn:microsoft.com/office/officeart/2005/8/layout/vList4"/>
    <dgm:cxn modelId="{96E890D3-19D7-40B4-BF4F-BCEE68DB8351}" type="presOf" srcId="{E1A929D5-74F6-4269-B19C-8457E1253FE0}" destId="{0FED05BC-D1E5-4507-B796-04F27BE2E5DF}" srcOrd="0" destOrd="2" presId="urn:microsoft.com/office/officeart/2005/8/layout/vList4"/>
    <dgm:cxn modelId="{9E30A041-0314-4C7B-A140-CBD2778583D5}" type="presParOf" srcId="{0DCB4FF3-5F10-4170-BAEB-843B64461E89}" destId="{E3A7321E-2923-4E66-BD6F-0301B05638B5}" srcOrd="0" destOrd="0" presId="urn:microsoft.com/office/officeart/2005/8/layout/vList4"/>
    <dgm:cxn modelId="{783DE0CF-A4EF-44E2-B278-C2774A68112C}" type="presParOf" srcId="{E3A7321E-2923-4E66-BD6F-0301B05638B5}" destId="{0FED05BC-D1E5-4507-B796-04F27BE2E5DF}" srcOrd="0" destOrd="0" presId="urn:microsoft.com/office/officeart/2005/8/layout/vList4"/>
    <dgm:cxn modelId="{16F537D3-74BA-4DC0-9872-A8833630FA08}" type="presParOf" srcId="{E3A7321E-2923-4E66-BD6F-0301B05638B5}" destId="{F97A14AA-D37F-4E0D-8D9B-8F3E320CB414}" srcOrd="1" destOrd="0" presId="urn:microsoft.com/office/officeart/2005/8/layout/vList4"/>
    <dgm:cxn modelId="{0A9D10F4-5C25-4737-8EEC-EB6FC30E63B1}" type="presParOf" srcId="{E3A7321E-2923-4E66-BD6F-0301B05638B5}" destId="{E8B97678-2BA9-43F7-AEB4-68BAAD540819}" srcOrd="2" destOrd="0" presId="urn:microsoft.com/office/officeart/2005/8/layout/vList4"/>
    <dgm:cxn modelId="{55B0296C-8BDE-493F-B90E-655FD34B9B23}" type="presParOf" srcId="{0DCB4FF3-5F10-4170-BAEB-843B64461E89}" destId="{D474250C-CDA5-49E6-B3A1-ED3364908FAC}" srcOrd="1" destOrd="0" presId="urn:microsoft.com/office/officeart/2005/8/layout/vList4"/>
    <dgm:cxn modelId="{608F6D3A-ADD0-4494-B644-A17C21052B49}" type="presParOf" srcId="{0DCB4FF3-5F10-4170-BAEB-843B64461E89}" destId="{B2D1A613-23CB-4D80-BC68-1480C768803C}" srcOrd="2" destOrd="0" presId="urn:microsoft.com/office/officeart/2005/8/layout/vList4"/>
    <dgm:cxn modelId="{0BF3DFFF-C1AA-4B63-8074-C66CA83B19C9}" type="presParOf" srcId="{B2D1A613-23CB-4D80-BC68-1480C768803C}" destId="{2A2055A6-B2C7-4C8E-8CA6-C4A2EB7EDADF}" srcOrd="0" destOrd="0" presId="urn:microsoft.com/office/officeart/2005/8/layout/vList4"/>
    <dgm:cxn modelId="{C8367B81-35A8-4B86-8406-BEE4ED89E064}" type="presParOf" srcId="{B2D1A613-23CB-4D80-BC68-1480C768803C}" destId="{4C682C2D-4DAA-4126-8855-75DFB157733F}" srcOrd="1" destOrd="0" presId="urn:microsoft.com/office/officeart/2005/8/layout/vList4"/>
    <dgm:cxn modelId="{AE4F747D-320B-41B9-8AC2-094EA0399792}" type="presParOf" srcId="{B2D1A613-23CB-4D80-BC68-1480C768803C}" destId="{E9E44DD3-A6F6-4DD2-AE02-229E19F06901}" srcOrd="2" destOrd="0" presId="urn:microsoft.com/office/officeart/2005/8/layout/vList4"/>
    <dgm:cxn modelId="{B62571AA-B838-4D1C-8AFE-E881DF31DE22}" type="presParOf" srcId="{0DCB4FF3-5F10-4170-BAEB-843B64461E89}" destId="{CFDA0986-F5EB-4D94-8B03-B6FDE84E17C6}" srcOrd="3" destOrd="0" presId="urn:microsoft.com/office/officeart/2005/8/layout/vList4"/>
    <dgm:cxn modelId="{23AFDD53-A38F-4FFF-855F-A52CA7FF964D}" type="presParOf" srcId="{0DCB4FF3-5F10-4170-BAEB-843B64461E89}" destId="{64F68F9D-FFE9-4599-BC96-6A917E4CF7E6}" srcOrd="4" destOrd="0" presId="urn:microsoft.com/office/officeart/2005/8/layout/vList4"/>
    <dgm:cxn modelId="{8D0D94BB-8D43-4035-9CDF-858A93997905}" type="presParOf" srcId="{64F68F9D-FFE9-4599-BC96-6A917E4CF7E6}" destId="{2405C4A6-92EF-47DA-ACA4-25D4BEE943C1}" srcOrd="0" destOrd="0" presId="urn:microsoft.com/office/officeart/2005/8/layout/vList4"/>
    <dgm:cxn modelId="{F7828465-E3B9-4212-84BF-0EAD8191414E}" type="presParOf" srcId="{64F68F9D-FFE9-4599-BC96-6A917E4CF7E6}" destId="{89AD5118-B42C-46E3-9FEA-7B494DEFC22C}" srcOrd="1" destOrd="0" presId="urn:microsoft.com/office/officeart/2005/8/layout/vList4"/>
    <dgm:cxn modelId="{748094B0-F95D-449D-A363-5A341653053A}"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dgm:spPr>
        <a:solidFill>
          <a:srgbClr val="AFCC04"/>
        </a:solidFill>
      </dgm:spPr>
      <dgm:t>
        <a:bodyPr/>
        <a:lstStyle/>
        <a:p>
          <a:r>
            <a:rPr lang="id-ID" sz="3600" dirty="0" smtClean="0">
              <a:solidFill>
                <a:schemeClr val="tx1"/>
              </a:solidFill>
            </a:rPr>
            <a:t>TIDAK BERDIRI DI JALAN ORANG BERDOSA</a:t>
          </a:r>
          <a:endParaRPr lang="id-ID" sz="3600"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41B43F72-3639-43EB-AA5C-2469376BDD6D}">
      <dgm:prSet phldrT="[Text]" custT="1"/>
      <dgm:spPr>
        <a:solidFill>
          <a:srgbClr val="AFCC04"/>
        </a:solidFill>
      </dgm:spPr>
      <dgm:t>
        <a:bodyPr/>
        <a:lstStyle/>
        <a:p>
          <a:r>
            <a:rPr lang="id-ID" sz="3600" dirty="0" smtClean="0">
              <a:solidFill>
                <a:schemeClr val="tx1"/>
              </a:solidFill>
            </a:rPr>
            <a:t>I YOHANES 5:17</a:t>
          </a:r>
          <a:endParaRPr lang="id-ID" sz="3600" dirty="0">
            <a:solidFill>
              <a:schemeClr val="tx1"/>
            </a:solidFill>
          </a:endParaRPr>
        </a:p>
      </dgm:t>
    </dgm:pt>
    <dgm:pt modelId="{9B3F3DD1-18AA-477A-B9C9-95C240E5C1B9}" type="parTrans" cxnId="{F0ABE5FB-A293-41A4-B543-BE954980358E}">
      <dgm:prSet/>
      <dgm:spPr/>
      <dgm:t>
        <a:bodyPr/>
        <a:lstStyle/>
        <a:p>
          <a:endParaRPr lang="id-ID"/>
        </a:p>
      </dgm:t>
    </dgm:pt>
    <dgm:pt modelId="{E7DDB600-6D62-488C-8D00-41C2B7D3ED5A}" type="sibTrans" cxnId="{F0ABE5FB-A293-41A4-B543-BE954980358E}">
      <dgm:prSet/>
      <dgm:spPr/>
      <dgm:t>
        <a:bodyPr/>
        <a:lstStyle/>
        <a:p>
          <a:endParaRPr lang="id-ID"/>
        </a:p>
      </dgm:t>
    </dgm:pt>
    <dgm:pt modelId="{60F1D824-1891-40AD-A6C3-79331CC4C136}">
      <dgm:prSet phldrT="[Text]" custT="1"/>
      <dgm:spPr>
        <a:solidFill>
          <a:srgbClr val="9ADA80"/>
        </a:solidFill>
      </dgm:spPr>
      <dgm:t>
        <a:bodyPr/>
        <a:lstStyle/>
        <a:p>
          <a:endParaRPr lang="id-ID" sz="2800" dirty="0" smtClean="0">
            <a:solidFill>
              <a:schemeClr val="tx1"/>
            </a:solidFill>
          </a:endParaRPr>
        </a:p>
        <a:p>
          <a:r>
            <a:rPr lang="id-ID" sz="3200" dirty="0" smtClean="0">
              <a:solidFill>
                <a:schemeClr val="tx1"/>
              </a:solidFill>
            </a:rPr>
            <a:t>MEMBAWA DAMAI,  YAKOBUS 3:17</a:t>
          </a:r>
        </a:p>
        <a:p>
          <a:r>
            <a:rPr lang="id-ID" sz="3200" dirty="0" smtClean="0">
              <a:solidFill>
                <a:schemeClr val="tx1"/>
              </a:solidFill>
            </a:rPr>
            <a:t>APA SAYA YANG MENDATANGKAN PERTENGKARAN?</a:t>
          </a:r>
        </a:p>
        <a:p>
          <a:r>
            <a:rPr lang="id-ID" sz="3200" dirty="0" smtClean="0">
              <a:solidFill>
                <a:schemeClr val="tx1"/>
              </a:solidFill>
            </a:rPr>
            <a:t>YAKOBUS 4:1-3</a:t>
          </a:r>
        </a:p>
        <a:p>
          <a:endParaRPr lang="id-ID" sz="1800" dirty="0" smtClean="0">
            <a:solidFill>
              <a:schemeClr val="tx1"/>
            </a:solidFill>
          </a:endParaRPr>
        </a:p>
        <a:p>
          <a:endParaRPr lang="id-ID" sz="1800" dirty="0" smtClean="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76E9C57B-0BC6-4D0F-8644-1A888D4D404D}">
      <dgm:prSet phldrT="[Text]"/>
      <dgm:spPr>
        <a:solidFill>
          <a:srgbClr val="CCFFCC"/>
        </a:solidFill>
      </dgm:spPr>
      <dgm:t>
        <a:bodyPr/>
        <a:lstStyle/>
        <a:p>
          <a:r>
            <a:rPr lang="id-ID" dirty="0" smtClean="0">
              <a:solidFill>
                <a:schemeClr val="tx1"/>
              </a:solidFill>
            </a:rPr>
            <a:t>BAHAGIA ADALAH KETIKA KITA MENGHADIRKAN KEDAMAIAN DI MANA PUN KITA BERADA</a:t>
          </a:r>
          <a:endParaRPr lang="id-ID" dirty="0">
            <a:solidFill>
              <a:schemeClr val="tx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E1A929D5-74F6-4269-B19C-8457E1253FE0}">
      <dgm:prSet phldrT="[Text]" custT="1"/>
      <dgm:spPr>
        <a:solidFill>
          <a:srgbClr val="AFCC04"/>
        </a:solidFill>
      </dgm:spPr>
      <dgm:t>
        <a:bodyPr/>
        <a:lstStyle/>
        <a:p>
          <a:r>
            <a:rPr lang="id-ID" sz="3600" dirty="0" smtClean="0">
              <a:solidFill>
                <a:schemeClr val="tx1"/>
              </a:solidFill>
            </a:rPr>
            <a:t>DOSA ITU ADALAH SEMUA KEJAHATAN</a:t>
          </a:r>
          <a:endParaRPr lang="id-ID" sz="3600" dirty="0">
            <a:solidFill>
              <a:schemeClr val="tx1"/>
            </a:solidFill>
          </a:endParaRPr>
        </a:p>
      </dgm:t>
    </dgm:pt>
    <dgm:pt modelId="{966D545D-BC5E-4A47-BE0C-4A2F2D0AB52A}" type="parTrans" cxnId="{4494D96C-0838-4C88-86B8-8A79D4F03F97}">
      <dgm:prSet/>
      <dgm:spPr/>
      <dgm:t>
        <a:bodyPr/>
        <a:lstStyle/>
        <a:p>
          <a:endParaRPr lang="id-ID"/>
        </a:p>
      </dgm:t>
    </dgm:pt>
    <dgm:pt modelId="{05B1CFDE-9E4B-4DF4-9887-1EEE0B6CD6D0}" type="sibTrans" cxnId="{4494D96C-0838-4C88-86B8-8A79D4F03F97}">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B52072AC-C84B-4BD5-BBBB-DF3DA37D90EE}" type="presOf" srcId="{41B43F72-3639-43EB-AA5C-2469376BDD6D}" destId="{E8B97678-2BA9-43F7-AEB4-68BAAD540819}" srcOrd="1" destOrd="1" presId="urn:microsoft.com/office/officeart/2005/8/layout/vList4"/>
    <dgm:cxn modelId="{5F17240B-E2DC-4444-A31A-0D33F047C0B7}" type="presOf" srcId="{80D57E4B-550D-41A6-8DEB-0AA7E3C191D8}" destId="{0FED05BC-D1E5-4507-B796-04F27BE2E5DF}" srcOrd="0" destOrd="0"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C4C12B9D-82FC-4724-80AA-065A3B706D9F}" type="presOf" srcId="{80D57E4B-550D-41A6-8DEB-0AA7E3C191D8}" destId="{E8B97678-2BA9-43F7-AEB4-68BAAD540819}" srcOrd="1" destOrd="0"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47725A56-4AAC-4505-BC73-C924ADD8F986}" type="presOf" srcId="{41B43F72-3639-43EB-AA5C-2469376BDD6D}" destId="{0FED05BC-D1E5-4507-B796-04F27BE2E5DF}" srcOrd="0" destOrd="1" presId="urn:microsoft.com/office/officeart/2005/8/layout/vList4"/>
    <dgm:cxn modelId="{45828405-0E77-4D0B-B56A-D64EDF4716F2}" type="presOf" srcId="{E1A929D5-74F6-4269-B19C-8457E1253FE0}" destId="{0FED05BC-D1E5-4507-B796-04F27BE2E5DF}" srcOrd="0" destOrd="2" presId="urn:microsoft.com/office/officeart/2005/8/layout/vList4"/>
    <dgm:cxn modelId="{71AD84E7-A8BA-40D7-A5D8-B12645EB5165}" type="presOf" srcId="{76E9C57B-0BC6-4D0F-8644-1A888D4D404D}" destId="{2405C4A6-92EF-47DA-ACA4-25D4BEE943C1}" srcOrd="0" destOrd="0" presId="urn:microsoft.com/office/officeart/2005/8/layout/vList4"/>
    <dgm:cxn modelId="{B5AB1834-7970-4B0A-A52A-95C5742188A3}" type="presOf" srcId="{60F1D824-1891-40AD-A6C3-79331CC4C136}" destId="{E9E44DD3-A6F6-4DD2-AE02-229E19F06901}" srcOrd="1" destOrd="0" presId="urn:microsoft.com/office/officeart/2005/8/layout/vList4"/>
    <dgm:cxn modelId="{F0ABE5FB-A293-41A4-B543-BE954980358E}" srcId="{80D57E4B-550D-41A6-8DEB-0AA7E3C191D8}" destId="{41B43F72-3639-43EB-AA5C-2469376BDD6D}" srcOrd="0" destOrd="0" parTransId="{9B3F3DD1-18AA-477A-B9C9-95C240E5C1B9}" sibTransId="{E7DDB600-6D62-488C-8D00-41C2B7D3ED5A}"/>
    <dgm:cxn modelId="{4494D96C-0838-4C88-86B8-8A79D4F03F97}" srcId="{80D57E4B-550D-41A6-8DEB-0AA7E3C191D8}" destId="{E1A929D5-74F6-4269-B19C-8457E1253FE0}" srcOrd="1" destOrd="0" parTransId="{966D545D-BC5E-4A47-BE0C-4A2F2D0AB52A}" sibTransId="{05B1CFDE-9E4B-4DF4-9887-1EEE0B6CD6D0}"/>
    <dgm:cxn modelId="{BB61CFD7-938B-46EF-A4DD-FC3FCF3F623A}" type="presOf" srcId="{60F1D824-1891-40AD-A6C3-79331CC4C136}" destId="{2A2055A6-B2C7-4C8E-8CA6-C4A2EB7EDADF}" srcOrd="0" destOrd="0" presId="urn:microsoft.com/office/officeart/2005/8/layout/vList4"/>
    <dgm:cxn modelId="{C04E8BC8-2F38-43CF-B763-77B3F5861DF9}" type="presOf" srcId="{76E9C57B-0BC6-4D0F-8644-1A888D4D404D}" destId="{2238A5DC-E3E7-49FA-82FC-802EAA8EA50E}" srcOrd="1" destOrd="0" presId="urn:microsoft.com/office/officeart/2005/8/layout/vList4"/>
    <dgm:cxn modelId="{B4BC7B3F-EC04-4280-B222-ED51331C1385}" type="presOf" srcId="{E1A929D5-74F6-4269-B19C-8457E1253FE0}" destId="{E8B97678-2BA9-43F7-AEB4-68BAAD540819}" srcOrd="1" destOrd="2" presId="urn:microsoft.com/office/officeart/2005/8/layout/vList4"/>
    <dgm:cxn modelId="{B277E947-D9DB-4EA0-8C6A-7ED1A6FB647A}" type="presOf" srcId="{E6FD12B7-6B92-4A17-90F4-7323EA66666C}" destId="{0DCB4FF3-5F10-4170-BAEB-843B64461E89}" srcOrd="0" destOrd="0"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05576013-3ABE-4719-8962-6950757DCFF6}" type="presParOf" srcId="{0DCB4FF3-5F10-4170-BAEB-843B64461E89}" destId="{E3A7321E-2923-4E66-BD6F-0301B05638B5}" srcOrd="0" destOrd="0" presId="urn:microsoft.com/office/officeart/2005/8/layout/vList4"/>
    <dgm:cxn modelId="{C8D5FBD5-EE09-4587-8B1E-1F24FE98409F}" type="presParOf" srcId="{E3A7321E-2923-4E66-BD6F-0301B05638B5}" destId="{0FED05BC-D1E5-4507-B796-04F27BE2E5DF}" srcOrd="0" destOrd="0" presId="urn:microsoft.com/office/officeart/2005/8/layout/vList4"/>
    <dgm:cxn modelId="{53054615-7B08-4547-8870-F5700061DAA5}" type="presParOf" srcId="{E3A7321E-2923-4E66-BD6F-0301B05638B5}" destId="{F97A14AA-D37F-4E0D-8D9B-8F3E320CB414}" srcOrd="1" destOrd="0" presId="urn:microsoft.com/office/officeart/2005/8/layout/vList4"/>
    <dgm:cxn modelId="{CBE1A557-33D1-4329-8BF7-E9B3F8EE9831}" type="presParOf" srcId="{E3A7321E-2923-4E66-BD6F-0301B05638B5}" destId="{E8B97678-2BA9-43F7-AEB4-68BAAD540819}" srcOrd="2" destOrd="0" presId="urn:microsoft.com/office/officeart/2005/8/layout/vList4"/>
    <dgm:cxn modelId="{D28BEF08-ACC2-41A7-8B7C-250A75CD3DFE}" type="presParOf" srcId="{0DCB4FF3-5F10-4170-BAEB-843B64461E89}" destId="{D474250C-CDA5-49E6-B3A1-ED3364908FAC}" srcOrd="1" destOrd="0" presId="urn:microsoft.com/office/officeart/2005/8/layout/vList4"/>
    <dgm:cxn modelId="{1D776E53-DC1C-4C0F-8E16-95925E852DEC}" type="presParOf" srcId="{0DCB4FF3-5F10-4170-BAEB-843B64461E89}" destId="{B2D1A613-23CB-4D80-BC68-1480C768803C}" srcOrd="2" destOrd="0" presId="urn:microsoft.com/office/officeart/2005/8/layout/vList4"/>
    <dgm:cxn modelId="{1C4263BF-5DCC-4B9A-9CF6-AC7FBD6D0E3B}" type="presParOf" srcId="{B2D1A613-23CB-4D80-BC68-1480C768803C}" destId="{2A2055A6-B2C7-4C8E-8CA6-C4A2EB7EDADF}" srcOrd="0" destOrd="0" presId="urn:microsoft.com/office/officeart/2005/8/layout/vList4"/>
    <dgm:cxn modelId="{9A07F96E-1DCA-4D99-849C-4323BC5F6435}" type="presParOf" srcId="{B2D1A613-23CB-4D80-BC68-1480C768803C}" destId="{4C682C2D-4DAA-4126-8855-75DFB157733F}" srcOrd="1" destOrd="0" presId="urn:microsoft.com/office/officeart/2005/8/layout/vList4"/>
    <dgm:cxn modelId="{8271F963-1EAB-4F1D-8C9E-A592B38487FC}" type="presParOf" srcId="{B2D1A613-23CB-4D80-BC68-1480C768803C}" destId="{E9E44DD3-A6F6-4DD2-AE02-229E19F06901}" srcOrd="2" destOrd="0" presId="urn:microsoft.com/office/officeart/2005/8/layout/vList4"/>
    <dgm:cxn modelId="{C7CAA5CC-557B-4813-AF5F-D0229A63032B}" type="presParOf" srcId="{0DCB4FF3-5F10-4170-BAEB-843B64461E89}" destId="{CFDA0986-F5EB-4D94-8B03-B6FDE84E17C6}" srcOrd="3" destOrd="0" presId="urn:microsoft.com/office/officeart/2005/8/layout/vList4"/>
    <dgm:cxn modelId="{1F9C3AC2-9B37-477A-959A-5D19463BBFAB}" type="presParOf" srcId="{0DCB4FF3-5F10-4170-BAEB-843B64461E89}" destId="{64F68F9D-FFE9-4599-BC96-6A917E4CF7E6}" srcOrd="4" destOrd="0" presId="urn:microsoft.com/office/officeart/2005/8/layout/vList4"/>
    <dgm:cxn modelId="{15CF3F5D-6A01-458B-B12C-64E75127525E}" type="presParOf" srcId="{64F68F9D-FFE9-4599-BC96-6A917E4CF7E6}" destId="{2405C4A6-92EF-47DA-ACA4-25D4BEE943C1}" srcOrd="0" destOrd="0" presId="urn:microsoft.com/office/officeart/2005/8/layout/vList4"/>
    <dgm:cxn modelId="{538EE974-0807-4ECC-AC0A-59540CDFA44C}" type="presParOf" srcId="{64F68F9D-FFE9-4599-BC96-6A917E4CF7E6}" destId="{89AD5118-B42C-46E3-9FEA-7B494DEFC22C}" srcOrd="1" destOrd="0" presId="urn:microsoft.com/office/officeart/2005/8/layout/vList4"/>
    <dgm:cxn modelId="{F86FE32F-89FE-40EA-AA65-0133188B9970}"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dgm:spPr>
        <a:solidFill>
          <a:srgbClr val="AFCC04"/>
        </a:solidFill>
      </dgm:spPr>
      <dgm:t>
        <a:bodyPr/>
        <a:lstStyle/>
        <a:p>
          <a:r>
            <a:rPr lang="id-ID" dirty="0" smtClean="0">
              <a:solidFill>
                <a:schemeClr val="tx1"/>
              </a:solidFill>
            </a:rPr>
            <a:t>TIDAK DUDUK DALAM KUMPULAN </a:t>
          </a:r>
          <a:r>
            <a:rPr lang="id-ID" dirty="0" smtClean="0">
              <a:solidFill>
                <a:schemeClr val="tx1"/>
              </a:solidFill>
            </a:rPr>
            <a:t>PENCEMOOH ( MENCEMOOH, MENGHINA, MENGEJEK, UCAPAN AROGAN) </a:t>
          </a:r>
          <a:endParaRPr lang="id-ID"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60F1D824-1891-40AD-A6C3-79331CC4C136}">
      <dgm:prSet phldrT="[Text]" custT="1"/>
      <dgm:spPr>
        <a:solidFill>
          <a:srgbClr val="9ADA80"/>
        </a:solidFill>
      </dgm:spPr>
      <dgm:t>
        <a:bodyPr/>
        <a:lstStyle/>
        <a:p>
          <a:endParaRPr lang="id-ID" sz="2800" dirty="0" smtClean="0">
            <a:solidFill>
              <a:schemeClr val="tx1"/>
            </a:solidFill>
          </a:endParaRPr>
        </a:p>
        <a:p>
          <a:endParaRPr lang="id-ID" sz="1800" dirty="0" smtClean="0">
            <a:solidFill>
              <a:schemeClr val="tx1"/>
            </a:solidFill>
          </a:endParaRPr>
        </a:p>
        <a:p>
          <a:r>
            <a:rPr lang="id-ID" sz="3600" dirty="0" smtClean="0">
              <a:solidFill>
                <a:schemeClr val="tx1"/>
              </a:solidFill>
            </a:rPr>
            <a:t>LEMAH LEMBUT ( MATIUS 5:5, MAZMUR 37:11) </a:t>
          </a:r>
        </a:p>
        <a:p>
          <a:r>
            <a:rPr lang="id-ID" sz="3600" dirty="0" smtClean="0">
              <a:solidFill>
                <a:schemeClr val="tx1"/>
              </a:solidFill>
            </a:rPr>
            <a:t>RENDAH HATI ( MEMILIKI BUMI, MEWARISI BUMI)</a:t>
          </a:r>
          <a:endParaRPr lang="id-ID" sz="2800" dirty="0" smtClean="0">
            <a:solidFill>
              <a:schemeClr val="tx1"/>
            </a:solidFill>
          </a:endParaRPr>
        </a:p>
        <a:p>
          <a:endParaRPr lang="id-ID" sz="1800" dirty="0" smtClean="0">
            <a:solidFill>
              <a:schemeClr val="tx1"/>
            </a:solidFill>
          </a:endParaRPr>
        </a:p>
        <a:p>
          <a:endParaRPr lang="id-ID" sz="1800" dirty="0" smtClean="0">
            <a:solidFill>
              <a:schemeClr val="tx1"/>
            </a:solidFill>
          </a:endParaRPr>
        </a:p>
        <a:p>
          <a:endParaRPr lang="id-ID" sz="1800" dirty="0" smtClean="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76E9C57B-0BC6-4D0F-8644-1A888D4D404D}">
      <dgm:prSet phldrT="[Text]" custT="1"/>
      <dgm:spPr>
        <a:solidFill>
          <a:srgbClr val="CCFFCC"/>
        </a:solidFill>
      </dgm:spPr>
      <dgm:t>
        <a:bodyPr/>
        <a:lstStyle/>
        <a:p>
          <a:r>
            <a:rPr lang="id-ID" sz="4000" dirty="0" smtClean="0">
              <a:solidFill>
                <a:schemeClr val="tx1"/>
              </a:solidFill>
            </a:rPr>
            <a:t>BERBAHAGIA ITU ADALAH</a:t>
          </a:r>
        </a:p>
        <a:p>
          <a:r>
            <a:rPr lang="id-ID" sz="4000" dirty="0" smtClean="0">
              <a:solidFill>
                <a:schemeClr val="tx1"/>
              </a:solidFill>
            </a:rPr>
            <a:t>TETAP LEMAH LEMBUT, TIDAK MEMBALAS DENGAN CEMOOHAN</a:t>
          </a:r>
          <a:endParaRPr lang="id-ID" sz="4000" dirty="0">
            <a:solidFill>
              <a:schemeClr val="tx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8E584796-89CC-453C-9F1B-43D1FC5FFEA9}" type="presOf" srcId="{E6FD12B7-6B92-4A17-90F4-7323EA66666C}" destId="{0DCB4FF3-5F10-4170-BAEB-843B64461E89}" srcOrd="0" destOrd="0" presId="urn:microsoft.com/office/officeart/2005/8/layout/vList4"/>
    <dgm:cxn modelId="{E8C5CFE4-66F6-4DCE-9E30-D89A36A8B72B}" type="presOf" srcId="{60F1D824-1891-40AD-A6C3-79331CC4C136}" destId="{E9E44DD3-A6F6-4DD2-AE02-229E19F06901}" srcOrd="1" destOrd="0" presId="urn:microsoft.com/office/officeart/2005/8/layout/vList4"/>
    <dgm:cxn modelId="{FC3FEFF8-7608-4FD8-9AB4-6265C7FD5C2B}" type="presOf" srcId="{76E9C57B-0BC6-4D0F-8644-1A888D4D404D}" destId="{2405C4A6-92EF-47DA-ACA4-25D4BEE943C1}" srcOrd="0" destOrd="0"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B7472BB8-0571-4094-8E32-15A4D39276CC}" srcId="{E6FD12B7-6B92-4A17-90F4-7323EA66666C}" destId="{76E9C57B-0BC6-4D0F-8644-1A888D4D404D}" srcOrd="2" destOrd="0" parTransId="{492C29D7-65B8-402A-B74D-58A622CB80BB}" sibTransId="{B83EB1A5-802D-48C3-8C47-4248F7438F6B}"/>
    <dgm:cxn modelId="{ECD3382B-BEA4-453E-B35A-6BA8E3B28BF9}" type="presOf" srcId="{76E9C57B-0BC6-4D0F-8644-1A888D4D404D}" destId="{2238A5DC-E3E7-49FA-82FC-802EAA8EA50E}" srcOrd="1" destOrd="0" presId="urn:microsoft.com/office/officeart/2005/8/layout/vList4"/>
    <dgm:cxn modelId="{D012C556-8A0B-4D7B-A6F2-E541290C760F}" type="presOf" srcId="{80D57E4B-550D-41A6-8DEB-0AA7E3C191D8}" destId="{0FED05BC-D1E5-4507-B796-04F27BE2E5DF}" srcOrd="0" destOrd="0" presId="urn:microsoft.com/office/officeart/2005/8/layout/vList4"/>
    <dgm:cxn modelId="{C3B685E5-2EA6-4DB9-A68F-F4D4EF19326C}" type="presOf" srcId="{60F1D824-1891-40AD-A6C3-79331CC4C136}" destId="{2A2055A6-B2C7-4C8E-8CA6-C4A2EB7EDADF}" srcOrd="0" destOrd="0" presId="urn:microsoft.com/office/officeart/2005/8/layout/vList4"/>
    <dgm:cxn modelId="{B9F7635B-99EC-4CCC-9044-D2491B91E575}" type="presOf" srcId="{80D57E4B-550D-41A6-8DEB-0AA7E3C191D8}" destId="{E8B97678-2BA9-43F7-AEB4-68BAAD540819}" srcOrd="1" destOrd="0"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D4B35F97-3047-4447-B500-CACE558B1B7A}" type="presParOf" srcId="{0DCB4FF3-5F10-4170-BAEB-843B64461E89}" destId="{E3A7321E-2923-4E66-BD6F-0301B05638B5}" srcOrd="0" destOrd="0" presId="urn:microsoft.com/office/officeart/2005/8/layout/vList4"/>
    <dgm:cxn modelId="{6805B18C-F45E-4025-9C43-90DBBC4D4004}" type="presParOf" srcId="{E3A7321E-2923-4E66-BD6F-0301B05638B5}" destId="{0FED05BC-D1E5-4507-B796-04F27BE2E5DF}" srcOrd="0" destOrd="0" presId="urn:microsoft.com/office/officeart/2005/8/layout/vList4"/>
    <dgm:cxn modelId="{C345C398-844E-44BB-96D8-2E361DF89E14}" type="presParOf" srcId="{E3A7321E-2923-4E66-BD6F-0301B05638B5}" destId="{F97A14AA-D37F-4E0D-8D9B-8F3E320CB414}" srcOrd="1" destOrd="0" presId="urn:microsoft.com/office/officeart/2005/8/layout/vList4"/>
    <dgm:cxn modelId="{33969B0D-1794-4836-BDC0-EB3289624AE5}" type="presParOf" srcId="{E3A7321E-2923-4E66-BD6F-0301B05638B5}" destId="{E8B97678-2BA9-43F7-AEB4-68BAAD540819}" srcOrd="2" destOrd="0" presId="urn:microsoft.com/office/officeart/2005/8/layout/vList4"/>
    <dgm:cxn modelId="{EDA78260-69D5-499E-AA07-DCCDC81E3774}" type="presParOf" srcId="{0DCB4FF3-5F10-4170-BAEB-843B64461E89}" destId="{D474250C-CDA5-49E6-B3A1-ED3364908FAC}" srcOrd="1" destOrd="0" presId="urn:microsoft.com/office/officeart/2005/8/layout/vList4"/>
    <dgm:cxn modelId="{65B3602A-FAA8-4C0B-AAD8-46D190CCB57A}" type="presParOf" srcId="{0DCB4FF3-5F10-4170-BAEB-843B64461E89}" destId="{B2D1A613-23CB-4D80-BC68-1480C768803C}" srcOrd="2" destOrd="0" presId="urn:microsoft.com/office/officeart/2005/8/layout/vList4"/>
    <dgm:cxn modelId="{A926476E-24D3-4A90-9F5B-8DF0F6B89618}" type="presParOf" srcId="{B2D1A613-23CB-4D80-BC68-1480C768803C}" destId="{2A2055A6-B2C7-4C8E-8CA6-C4A2EB7EDADF}" srcOrd="0" destOrd="0" presId="urn:microsoft.com/office/officeart/2005/8/layout/vList4"/>
    <dgm:cxn modelId="{DE5FCD8B-B983-4028-B470-41C8D12D116F}" type="presParOf" srcId="{B2D1A613-23CB-4D80-BC68-1480C768803C}" destId="{4C682C2D-4DAA-4126-8855-75DFB157733F}" srcOrd="1" destOrd="0" presId="urn:microsoft.com/office/officeart/2005/8/layout/vList4"/>
    <dgm:cxn modelId="{BC278FEE-4B33-497F-9BFF-49B106E7BD85}" type="presParOf" srcId="{B2D1A613-23CB-4D80-BC68-1480C768803C}" destId="{E9E44DD3-A6F6-4DD2-AE02-229E19F06901}" srcOrd="2" destOrd="0" presId="urn:microsoft.com/office/officeart/2005/8/layout/vList4"/>
    <dgm:cxn modelId="{B3B442A4-9B39-4E4C-9B9E-E9DAF39FF50C}" type="presParOf" srcId="{0DCB4FF3-5F10-4170-BAEB-843B64461E89}" destId="{CFDA0986-F5EB-4D94-8B03-B6FDE84E17C6}" srcOrd="3" destOrd="0" presId="urn:microsoft.com/office/officeart/2005/8/layout/vList4"/>
    <dgm:cxn modelId="{880B74AB-8D26-4F28-AE57-30B3F8993272}" type="presParOf" srcId="{0DCB4FF3-5F10-4170-BAEB-843B64461E89}" destId="{64F68F9D-FFE9-4599-BC96-6A917E4CF7E6}" srcOrd="4" destOrd="0" presId="urn:microsoft.com/office/officeart/2005/8/layout/vList4"/>
    <dgm:cxn modelId="{4BF114C7-09EB-4A46-8341-30BD4D76B9B7}" type="presParOf" srcId="{64F68F9D-FFE9-4599-BC96-6A917E4CF7E6}" destId="{2405C4A6-92EF-47DA-ACA4-25D4BEE943C1}" srcOrd="0" destOrd="0" presId="urn:microsoft.com/office/officeart/2005/8/layout/vList4"/>
    <dgm:cxn modelId="{8890154D-80C7-45A5-AAA2-30CAF1204AE1}" type="presParOf" srcId="{64F68F9D-FFE9-4599-BC96-6A917E4CF7E6}" destId="{89AD5118-B42C-46E3-9FEA-7B494DEFC22C}" srcOrd="1" destOrd="0" presId="urn:microsoft.com/office/officeart/2005/8/layout/vList4"/>
    <dgm:cxn modelId="{D36D2987-5F7E-4B49-9A59-4140C2573FB1}"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6FD12B7-6B92-4A17-90F4-7323EA66666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d-ID"/>
        </a:p>
      </dgm:t>
    </dgm:pt>
    <dgm:pt modelId="{80D57E4B-550D-41A6-8DEB-0AA7E3C191D8}">
      <dgm:prSet phldrT="[Text]"/>
      <dgm:spPr>
        <a:solidFill>
          <a:srgbClr val="AFCC04"/>
        </a:solidFill>
      </dgm:spPr>
      <dgm:t>
        <a:bodyPr/>
        <a:lstStyle/>
        <a:p>
          <a:r>
            <a:rPr lang="id-ID" dirty="0" smtClean="0">
              <a:solidFill>
                <a:schemeClr val="tx1"/>
              </a:solidFill>
            </a:rPr>
            <a:t>TIDAK DUDUK DALAM KUMPULAN </a:t>
          </a:r>
          <a:r>
            <a:rPr lang="id-ID" dirty="0" smtClean="0">
              <a:solidFill>
                <a:schemeClr val="tx1"/>
              </a:solidFill>
            </a:rPr>
            <a:t>PENCEMOOH ( MENCEMOOH, MENGHINA, MENGEJEK, UCAPAN AROGAN) </a:t>
          </a:r>
          <a:endParaRPr lang="id-ID" dirty="0">
            <a:solidFill>
              <a:schemeClr val="tx1"/>
            </a:solidFill>
          </a:endParaRPr>
        </a:p>
      </dgm:t>
    </dgm:pt>
    <dgm:pt modelId="{3D07FA47-5E71-4338-893C-9FD9F6B6A20C}" type="parTrans" cxnId="{46FE82C4-5F6B-4D7F-BA21-6F0BCF1D93CA}">
      <dgm:prSet/>
      <dgm:spPr/>
      <dgm:t>
        <a:bodyPr/>
        <a:lstStyle/>
        <a:p>
          <a:endParaRPr lang="id-ID"/>
        </a:p>
      </dgm:t>
    </dgm:pt>
    <dgm:pt modelId="{C2E10159-05E4-435E-8204-EE1EEEA9E0B7}" type="sibTrans" cxnId="{46FE82C4-5F6B-4D7F-BA21-6F0BCF1D93CA}">
      <dgm:prSet/>
      <dgm:spPr/>
      <dgm:t>
        <a:bodyPr/>
        <a:lstStyle/>
        <a:p>
          <a:endParaRPr lang="id-ID"/>
        </a:p>
      </dgm:t>
    </dgm:pt>
    <dgm:pt modelId="{60F1D824-1891-40AD-A6C3-79331CC4C136}">
      <dgm:prSet phldrT="[Text]" custT="1"/>
      <dgm:spPr>
        <a:solidFill>
          <a:srgbClr val="9ADA80"/>
        </a:solidFill>
      </dgm:spPr>
      <dgm:t>
        <a:bodyPr/>
        <a:lstStyle/>
        <a:p>
          <a:endParaRPr lang="id-ID" sz="2800" dirty="0" smtClean="0">
            <a:solidFill>
              <a:schemeClr val="tx1"/>
            </a:solidFill>
          </a:endParaRPr>
        </a:p>
        <a:p>
          <a:endParaRPr lang="id-ID" sz="1800" dirty="0" smtClean="0">
            <a:solidFill>
              <a:schemeClr val="tx1"/>
            </a:solidFill>
          </a:endParaRPr>
        </a:p>
        <a:p>
          <a:r>
            <a:rPr lang="id-ID" sz="3600" dirty="0" smtClean="0">
              <a:solidFill>
                <a:schemeClr val="tx1"/>
              </a:solidFill>
            </a:rPr>
            <a:t>DIANIAYA OLEH SEBAB KEBENARAN</a:t>
          </a:r>
        </a:p>
        <a:p>
          <a:r>
            <a:rPr lang="id-ID" sz="3600" dirty="0" smtClean="0">
              <a:solidFill>
                <a:schemeClr val="tx1"/>
              </a:solidFill>
            </a:rPr>
            <a:t>I PETRUS 2:23</a:t>
          </a:r>
          <a:endParaRPr lang="id-ID" sz="2800" dirty="0" smtClean="0">
            <a:solidFill>
              <a:schemeClr val="tx1"/>
            </a:solidFill>
          </a:endParaRPr>
        </a:p>
        <a:p>
          <a:endParaRPr lang="id-ID" sz="1800" dirty="0" smtClean="0">
            <a:solidFill>
              <a:schemeClr val="tx1"/>
            </a:solidFill>
          </a:endParaRPr>
        </a:p>
        <a:p>
          <a:endParaRPr lang="id-ID" sz="1800" dirty="0" smtClean="0">
            <a:solidFill>
              <a:schemeClr val="tx1"/>
            </a:solidFill>
          </a:endParaRPr>
        </a:p>
        <a:p>
          <a:endParaRPr lang="id-ID" sz="1800" dirty="0" smtClean="0">
            <a:solidFill>
              <a:schemeClr val="tx1"/>
            </a:solidFill>
          </a:endParaRPr>
        </a:p>
      </dgm:t>
    </dgm:pt>
    <dgm:pt modelId="{E212D256-4FC7-4018-8007-8E773C3EDFFB}" type="parTrans" cxnId="{3B8A55E3-FE8D-4560-8A01-7A2E6D7AC05E}">
      <dgm:prSet/>
      <dgm:spPr/>
      <dgm:t>
        <a:bodyPr/>
        <a:lstStyle/>
        <a:p>
          <a:endParaRPr lang="id-ID"/>
        </a:p>
      </dgm:t>
    </dgm:pt>
    <dgm:pt modelId="{4C1A8E34-B764-4F67-9BF1-6B08EA8F0DD5}" type="sibTrans" cxnId="{3B8A55E3-FE8D-4560-8A01-7A2E6D7AC05E}">
      <dgm:prSet/>
      <dgm:spPr/>
      <dgm:t>
        <a:bodyPr/>
        <a:lstStyle/>
        <a:p>
          <a:endParaRPr lang="id-ID"/>
        </a:p>
      </dgm:t>
    </dgm:pt>
    <dgm:pt modelId="{76E9C57B-0BC6-4D0F-8644-1A888D4D404D}">
      <dgm:prSet phldrT="[Text]" custT="1"/>
      <dgm:spPr>
        <a:solidFill>
          <a:srgbClr val="CCFFCC"/>
        </a:solidFill>
      </dgm:spPr>
      <dgm:t>
        <a:bodyPr/>
        <a:lstStyle/>
        <a:p>
          <a:r>
            <a:rPr lang="id-ID" sz="4000" dirty="0" smtClean="0">
              <a:solidFill>
                <a:schemeClr val="tx1"/>
              </a:solidFill>
            </a:rPr>
            <a:t>BERBAHAGIA ITU ADALAH</a:t>
          </a:r>
        </a:p>
        <a:p>
          <a:r>
            <a:rPr lang="id-ID" sz="4000" dirty="0" smtClean="0">
              <a:solidFill>
                <a:schemeClr val="tx1"/>
              </a:solidFill>
            </a:rPr>
            <a:t>MEMPERTAHANKAN KEBENARAN TETAPI MENGALAMI ANIAYA  (I PETRUS 2:23)</a:t>
          </a:r>
          <a:endParaRPr lang="id-ID" sz="4000" dirty="0">
            <a:solidFill>
              <a:schemeClr val="tx1"/>
            </a:solidFill>
          </a:endParaRPr>
        </a:p>
      </dgm:t>
    </dgm:pt>
    <dgm:pt modelId="{492C29D7-65B8-402A-B74D-58A622CB80BB}" type="parTrans" cxnId="{B7472BB8-0571-4094-8E32-15A4D39276CC}">
      <dgm:prSet/>
      <dgm:spPr/>
      <dgm:t>
        <a:bodyPr/>
        <a:lstStyle/>
        <a:p>
          <a:endParaRPr lang="id-ID"/>
        </a:p>
      </dgm:t>
    </dgm:pt>
    <dgm:pt modelId="{B83EB1A5-802D-48C3-8C47-4248F7438F6B}" type="sibTrans" cxnId="{B7472BB8-0571-4094-8E32-15A4D39276CC}">
      <dgm:prSet/>
      <dgm:spPr/>
      <dgm:t>
        <a:bodyPr/>
        <a:lstStyle/>
        <a:p>
          <a:endParaRPr lang="id-ID"/>
        </a:p>
      </dgm:t>
    </dgm:pt>
    <dgm:pt modelId="{0DCB4FF3-5F10-4170-BAEB-843B64461E89}" type="pres">
      <dgm:prSet presAssocID="{E6FD12B7-6B92-4A17-90F4-7323EA66666C}" presName="linear" presStyleCnt="0">
        <dgm:presLayoutVars>
          <dgm:dir/>
          <dgm:resizeHandles val="exact"/>
        </dgm:presLayoutVars>
      </dgm:prSet>
      <dgm:spPr/>
      <dgm:t>
        <a:bodyPr/>
        <a:lstStyle/>
        <a:p>
          <a:endParaRPr lang="id-ID"/>
        </a:p>
      </dgm:t>
    </dgm:pt>
    <dgm:pt modelId="{E3A7321E-2923-4E66-BD6F-0301B05638B5}" type="pres">
      <dgm:prSet presAssocID="{80D57E4B-550D-41A6-8DEB-0AA7E3C191D8}" presName="comp" presStyleCnt="0"/>
      <dgm:spPr/>
    </dgm:pt>
    <dgm:pt modelId="{0FED05BC-D1E5-4507-B796-04F27BE2E5DF}" type="pres">
      <dgm:prSet presAssocID="{80D57E4B-550D-41A6-8DEB-0AA7E3C191D8}" presName="box" presStyleLbl="node1" presStyleIdx="0" presStyleCnt="3"/>
      <dgm:spPr/>
      <dgm:t>
        <a:bodyPr/>
        <a:lstStyle/>
        <a:p>
          <a:endParaRPr lang="id-ID"/>
        </a:p>
      </dgm:t>
    </dgm:pt>
    <dgm:pt modelId="{F97A14AA-D37F-4E0D-8D9B-8F3E320CB414}" type="pres">
      <dgm:prSet presAssocID="{80D57E4B-550D-41A6-8DEB-0AA7E3C191D8}" presName="img" presStyleLbl="fgImgPlace1" presStyleIdx="0" presStyleCnt="3"/>
      <dgm:spPr>
        <a:blipFill rotWithShape="1">
          <a:blip xmlns:r="http://schemas.openxmlformats.org/officeDocument/2006/relationships" r:embed="rId1"/>
          <a:stretch>
            <a:fillRect/>
          </a:stretch>
        </a:blipFill>
      </dgm:spPr>
    </dgm:pt>
    <dgm:pt modelId="{E8B97678-2BA9-43F7-AEB4-68BAAD540819}" type="pres">
      <dgm:prSet presAssocID="{80D57E4B-550D-41A6-8DEB-0AA7E3C191D8}" presName="text" presStyleLbl="node1" presStyleIdx="0" presStyleCnt="3">
        <dgm:presLayoutVars>
          <dgm:bulletEnabled val="1"/>
        </dgm:presLayoutVars>
      </dgm:prSet>
      <dgm:spPr/>
      <dgm:t>
        <a:bodyPr/>
        <a:lstStyle/>
        <a:p>
          <a:endParaRPr lang="id-ID"/>
        </a:p>
      </dgm:t>
    </dgm:pt>
    <dgm:pt modelId="{D474250C-CDA5-49E6-B3A1-ED3364908FAC}" type="pres">
      <dgm:prSet presAssocID="{C2E10159-05E4-435E-8204-EE1EEEA9E0B7}" presName="spacer" presStyleCnt="0"/>
      <dgm:spPr/>
    </dgm:pt>
    <dgm:pt modelId="{B2D1A613-23CB-4D80-BC68-1480C768803C}" type="pres">
      <dgm:prSet presAssocID="{60F1D824-1891-40AD-A6C3-79331CC4C136}" presName="comp" presStyleCnt="0"/>
      <dgm:spPr/>
    </dgm:pt>
    <dgm:pt modelId="{2A2055A6-B2C7-4C8E-8CA6-C4A2EB7EDADF}" type="pres">
      <dgm:prSet presAssocID="{60F1D824-1891-40AD-A6C3-79331CC4C136}" presName="box" presStyleLbl="node1" presStyleIdx="1" presStyleCnt="3"/>
      <dgm:spPr/>
      <dgm:t>
        <a:bodyPr/>
        <a:lstStyle/>
        <a:p>
          <a:endParaRPr lang="id-ID"/>
        </a:p>
      </dgm:t>
    </dgm:pt>
    <dgm:pt modelId="{4C682C2D-4DAA-4126-8855-75DFB157733F}" type="pres">
      <dgm:prSet presAssocID="{60F1D824-1891-40AD-A6C3-79331CC4C136}" presName="img" presStyleLbl="fgImgPlace1" presStyleIdx="1" presStyleCnt="3"/>
      <dgm:spPr>
        <a:blipFill rotWithShape="1">
          <a:blip xmlns:r="http://schemas.openxmlformats.org/officeDocument/2006/relationships" r:embed="rId2"/>
          <a:stretch>
            <a:fillRect/>
          </a:stretch>
        </a:blipFill>
      </dgm:spPr>
    </dgm:pt>
    <dgm:pt modelId="{E9E44DD3-A6F6-4DD2-AE02-229E19F06901}" type="pres">
      <dgm:prSet presAssocID="{60F1D824-1891-40AD-A6C3-79331CC4C136}" presName="text" presStyleLbl="node1" presStyleIdx="1" presStyleCnt="3">
        <dgm:presLayoutVars>
          <dgm:bulletEnabled val="1"/>
        </dgm:presLayoutVars>
      </dgm:prSet>
      <dgm:spPr/>
      <dgm:t>
        <a:bodyPr/>
        <a:lstStyle/>
        <a:p>
          <a:endParaRPr lang="id-ID"/>
        </a:p>
      </dgm:t>
    </dgm:pt>
    <dgm:pt modelId="{CFDA0986-F5EB-4D94-8B03-B6FDE84E17C6}" type="pres">
      <dgm:prSet presAssocID="{4C1A8E34-B764-4F67-9BF1-6B08EA8F0DD5}" presName="spacer" presStyleCnt="0"/>
      <dgm:spPr/>
    </dgm:pt>
    <dgm:pt modelId="{64F68F9D-FFE9-4599-BC96-6A917E4CF7E6}" type="pres">
      <dgm:prSet presAssocID="{76E9C57B-0BC6-4D0F-8644-1A888D4D404D}" presName="comp" presStyleCnt="0"/>
      <dgm:spPr/>
    </dgm:pt>
    <dgm:pt modelId="{2405C4A6-92EF-47DA-ACA4-25D4BEE943C1}" type="pres">
      <dgm:prSet presAssocID="{76E9C57B-0BC6-4D0F-8644-1A888D4D404D}" presName="box" presStyleLbl="node1" presStyleIdx="2" presStyleCnt="3"/>
      <dgm:spPr/>
      <dgm:t>
        <a:bodyPr/>
        <a:lstStyle/>
        <a:p>
          <a:endParaRPr lang="id-ID"/>
        </a:p>
      </dgm:t>
    </dgm:pt>
    <dgm:pt modelId="{89AD5118-B42C-46E3-9FEA-7B494DEFC22C}" type="pres">
      <dgm:prSet presAssocID="{76E9C57B-0BC6-4D0F-8644-1A888D4D404D}" presName="img" presStyleLbl="fgImgPlace1" presStyleIdx="2" presStyleCnt="3"/>
      <dgm:spPr>
        <a:blipFill rotWithShape="1">
          <a:blip xmlns:r="http://schemas.openxmlformats.org/officeDocument/2006/relationships" r:embed="rId3"/>
          <a:stretch>
            <a:fillRect/>
          </a:stretch>
        </a:blipFill>
      </dgm:spPr>
    </dgm:pt>
    <dgm:pt modelId="{2238A5DC-E3E7-49FA-82FC-802EAA8EA50E}" type="pres">
      <dgm:prSet presAssocID="{76E9C57B-0BC6-4D0F-8644-1A888D4D404D}" presName="text" presStyleLbl="node1" presStyleIdx="2" presStyleCnt="3">
        <dgm:presLayoutVars>
          <dgm:bulletEnabled val="1"/>
        </dgm:presLayoutVars>
      </dgm:prSet>
      <dgm:spPr/>
      <dgm:t>
        <a:bodyPr/>
        <a:lstStyle/>
        <a:p>
          <a:endParaRPr lang="id-ID"/>
        </a:p>
      </dgm:t>
    </dgm:pt>
  </dgm:ptLst>
  <dgm:cxnLst>
    <dgm:cxn modelId="{D188B062-0E50-4D2F-8972-0B90D8C071C2}" type="presOf" srcId="{80D57E4B-550D-41A6-8DEB-0AA7E3C191D8}" destId="{E8B97678-2BA9-43F7-AEB4-68BAAD540819}" srcOrd="1" destOrd="0" presId="urn:microsoft.com/office/officeart/2005/8/layout/vList4"/>
    <dgm:cxn modelId="{9B5F4877-D1D9-4968-8988-F7727206055E}" type="presOf" srcId="{60F1D824-1891-40AD-A6C3-79331CC4C136}" destId="{2A2055A6-B2C7-4C8E-8CA6-C4A2EB7EDADF}" srcOrd="0" destOrd="0" presId="urn:microsoft.com/office/officeart/2005/8/layout/vList4"/>
    <dgm:cxn modelId="{3B8A55E3-FE8D-4560-8A01-7A2E6D7AC05E}" srcId="{E6FD12B7-6B92-4A17-90F4-7323EA66666C}" destId="{60F1D824-1891-40AD-A6C3-79331CC4C136}" srcOrd="1" destOrd="0" parTransId="{E212D256-4FC7-4018-8007-8E773C3EDFFB}" sibTransId="{4C1A8E34-B764-4F67-9BF1-6B08EA8F0DD5}"/>
    <dgm:cxn modelId="{0AD019DE-A43B-4437-8F6D-387845B96063}" type="presOf" srcId="{E6FD12B7-6B92-4A17-90F4-7323EA66666C}" destId="{0DCB4FF3-5F10-4170-BAEB-843B64461E89}" srcOrd="0" destOrd="0" presId="urn:microsoft.com/office/officeart/2005/8/layout/vList4"/>
    <dgm:cxn modelId="{B7472BB8-0571-4094-8E32-15A4D39276CC}" srcId="{E6FD12B7-6B92-4A17-90F4-7323EA66666C}" destId="{76E9C57B-0BC6-4D0F-8644-1A888D4D404D}" srcOrd="2" destOrd="0" parTransId="{492C29D7-65B8-402A-B74D-58A622CB80BB}" sibTransId="{B83EB1A5-802D-48C3-8C47-4248F7438F6B}"/>
    <dgm:cxn modelId="{F66EDF37-49AE-47FA-B4AE-694DE4907DC9}" type="presOf" srcId="{80D57E4B-550D-41A6-8DEB-0AA7E3C191D8}" destId="{0FED05BC-D1E5-4507-B796-04F27BE2E5DF}" srcOrd="0" destOrd="0" presId="urn:microsoft.com/office/officeart/2005/8/layout/vList4"/>
    <dgm:cxn modelId="{6EB77D82-F920-442B-B06C-11DAC86D79D9}" type="presOf" srcId="{76E9C57B-0BC6-4D0F-8644-1A888D4D404D}" destId="{2405C4A6-92EF-47DA-ACA4-25D4BEE943C1}" srcOrd="0" destOrd="0" presId="urn:microsoft.com/office/officeart/2005/8/layout/vList4"/>
    <dgm:cxn modelId="{A478FD44-AB1D-4599-88C1-C20093D97F2D}" type="presOf" srcId="{76E9C57B-0BC6-4D0F-8644-1A888D4D404D}" destId="{2238A5DC-E3E7-49FA-82FC-802EAA8EA50E}" srcOrd="1" destOrd="0" presId="urn:microsoft.com/office/officeart/2005/8/layout/vList4"/>
    <dgm:cxn modelId="{46FE82C4-5F6B-4D7F-BA21-6F0BCF1D93CA}" srcId="{E6FD12B7-6B92-4A17-90F4-7323EA66666C}" destId="{80D57E4B-550D-41A6-8DEB-0AA7E3C191D8}" srcOrd="0" destOrd="0" parTransId="{3D07FA47-5E71-4338-893C-9FD9F6B6A20C}" sibTransId="{C2E10159-05E4-435E-8204-EE1EEEA9E0B7}"/>
    <dgm:cxn modelId="{65CB359D-4E31-47D3-83D7-FE426ED8D7CC}" type="presOf" srcId="{60F1D824-1891-40AD-A6C3-79331CC4C136}" destId="{E9E44DD3-A6F6-4DD2-AE02-229E19F06901}" srcOrd="1" destOrd="0" presId="urn:microsoft.com/office/officeart/2005/8/layout/vList4"/>
    <dgm:cxn modelId="{A0699CF5-3273-42AA-813C-055154CDA68C}" type="presParOf" srcId="{0DCB4FF3-5F10-4170-BAEB-843B64461E89}" destId="{E3A7321E-2923-4E66-BD6F-0301B05638B5}" srcOrd="0" destOrd="0" presId="urn:microsoft.com/office/officeart/2005/8/layout/vList4"/>
    <dgm:cxn modelId="{B5BDA394-1D52-4C88-93B8-864F4E7E2965}" type="presParOf" srcId="{E3A7321E-2923-4E66-BD6F-0301B05638B5}" destId="{0FED05BC-D1E5-4507-B796-04F27BE2E5DF}" srcOrd="0" destOrd="0" presId="urn:microsoft.com/office/officeart/2005/8/layout/vList4"/>
    <dgm:cxn modelId="{63B0D3EC-A90B-41AE-8E83-C8E0D39AC4FF}" type="presParOf" srcId="{E3A7321E-2923-4E66-BD6F-0301B05638B5}" destId="{F97A14AA-D37F-4E0D-8D9B-8F3E320CB414}" srcOrd="1" destOrd="0" presId="urn:microsoft.com/office/officeart/2005/8/layout/vList4"/>
    <dgm:cxn modelId="{60FB5D28-439E-4DF9-9B89-7ADC5EC3D3DF}" type="presParOf" srcId="{E3A7321E-2923-4E66-BD6F-0301B05638B5}" destId="{E8B97678-2BA9-43F7-AEB4-68BAAD540819}" srcOrd="2" destOrd="0" presId="urn:microsoft.com/office/officeart/2005/8/layout/vList4"/>
    <dgm:cxn modelId="{3F4BCD6F-5526-4DE5-BBD3-8FFDD6649DC9}" type="presParOf" srcId="{0DCB4FF3-5F10-4170-BAEB-843B64461E89}" destId="{D474250C-CDA5-49E6-B3A1-ED3364908FAC}" srcOrd="1" destOrd="0" presId="urn:microsoft.com/office/officeart/2005/8/layout/vList4"/>
    <dgm:cxn modelId="{8D8A6039-B045-48C8-B909-3B379F1E6391}" type="presParOf" srcId="{0DCB4FF3-5F10-4170-BAEB-843B64461E89}" destId="{B2D1A613-23CB-4D80-BC68-1480C768803C}" srcOrd="2" destOrd="0" presId="urn:microsoft.com/office/officeart/2005/8/layout/vList4"/>
    <dgm:cxn modelId="{CFCD4BCF-1E1A-455E-9991-B5E6C3B84C41}" type="presParOf" srcId="{B2D1A613-23CB-4D80-BC68-1480C768803C}" destId="{2A2055A6-B2C7-4C8E-8CA6-C4A2EB7EDADF}" srcOrd="0" destOrd="0" presId="urn:microsoft.com/office/officeart/2005/8/layout/vList4"/>
    <dgm:cxn modelId="{57997739-B4CD-4D16-B6EF-7F7A4C60040D}" type="presParOf" srcId="{B2D1A613-23CB-4D80-BC68-1480C768803C}" destId="{4C682C2D-4DAA-4126-8855-75DFB157733F}" srcOrd="1" destOrd="0" presId="urn:microsoft.com/office/officeart/2005/8/layout/vList4"/>
    <dgm:cxn modelId="{1B226115-BB64-42F5-8D5C-AD63C56AF091}" type="presParOf" srcId="{B2D1A613-23CB-4D80-BC68-1480C768803C}" destId="{E9E44DD3-A6F6-4DD2-AE02-229E19F06901}" srcOrd="2" destOrd="0" presId="urn:microsoft.com/office/officeart/2005/8/layout/vList4"/>
    <dgm:cxn modelId="{10E5518A-9E39-48FC-A4F2-C1DA16BE8F84}" type="presParOf" srcId="{0DCB4FF3-5F10-4170-BAEB-843B64461E89}" destId="{CFDA0986-F5EB-4D94-8B03-B6FDE84E17C6}" srcOrd="3" destOrd="0" presId="urn:microsoft.com/office/officeart/2005/8/layout/vList4"/>
    <dgm:cxn modelId="{1ECCCE28-18A9-4425-8A4F-52946586F44A}" type="presParOf" srcId="{0DCB4FF3-5F10-4170-BAEB-843B64461E89}" destId="{64F68F9D-FFE9-4599-BC96-6A917E4CF7E6}" srcOrd="4" destOrd="0" presId="urn:microsoft.com/office/officeart/2005/8/layout/vList4"/>
    <dgm:cxn modelId="{D19BAF42-737A-4A35-ABAA-674306BE4163}" type="presParOf" srcId="{64F68F9D-FFE9-4599-BC96-6A917E4CF7E6}" destId="{2405C4A6-92EF-47DA-ACA4-25D4BEE943C1}" srcOrd="0" destOrd="0" presId="urn:microsoft.com/office/officeart/2005/8/layout/vList4"/>
    <dgm:cxn modelId="{51D15325-F9B3-482E-A52B-4EA96F710E9E}" type="presParOf" srcId="{64F68F9D-FFE9-4599-BC96-6A917E4CF7E6}" destId="{89AD5118-B42C-46E3-9FEA-7B494DEFC22C}" srcOrd="1" destOrd="0" presId="urn:microsoft.com/office/officeart/2005/8/layout/vList4"/>
    <dgm:cxn modelId="{DFAB5087-B639-4015-9A43-249A8A452156}" type="presParOf" srcId="{64F68F9D-FFE9-4599-BC96-6A917E4CF7E6}" destId="{2238A5DC-E3E7-49FA-82FC-802EAA8EA5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4FF27FB-F62C-4759-9043-705015B8F2BE}"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id-ID"/>
        </a:p>
      </dgm:t>
    </dgm:pt>
    <dgm:pt modelId="{E207A2D3-C29A-4940-8159-324AE27C127A}">
      <dgm:prSet phldrT="[Text]" phldr="1"/>
      <dgm:spPr/>
      <dgm:t>
        <a:bodyPr/>
        <a:lstStyle/>
        <a:p>
          <a:endParaRPr lang="id-ID"/>
        </a:p>
      </dgm:t>
    </dgm:pt>
    <dgm:pt modelId="{48F039D2-3507-48BA-B5BD-908A1C8DE947}" type="parTrans" cxnId="{FA4F337A-8066-4DA0-995E-C02ADA570AFF}">
      <dgm:prSet/>
      <dgm:spPr/>
      <dgm:t>
        <a:bodyPr/>
        <a:lstStyle/>
        <a:p>
          <a:endParaRPr lang="id-ID"/>
        </a:p>
      </dgm:t>
    </dgm:pt>
    <dgm:pt modelId="{CB0060F7-1545-4C07-862F-313B9E36AF59}" type="sibTrans" cxnId="{FA4F337A-8066-4DA0-995E-C02ADA570AFF}">
      <dgm:prSet/>
      <dgm:spPr/>
      <dgm:t>
        <a:bodyPr/>
        <a:lstStyle/>
        <a:p>
          <a:endParaRPr lang="id-ID"/>
        </a:p>
      </dgm:t>
    </dgm:pt>
    <dgm:pt modelId="{77C81F83-2212-4F64-BC4F-EAB0B14593BE}">
      <dgm:prSet phldrT="[Text]" phldr="1"/>
      <dgm:spPr/>
      <dgm:t>
        <a:bodyPr/>
        <a:lstStyle/>
        <a:p>
          <a:endParaRPr lang="id-ID"/>
        </a:p>
      </dgm:t>
    </dgm:pt>
    <dgm:pt modelId="{A7FA8408-7B4F-4B35-AC26-9645380C61D0}" type="parTrans" cxnId="{603FADD8-AA50-47B1-B620-C1DCD2D24039}">
      <dgm:prSet/>
      <dgm:spPr/>
      <dgm:t>
        <a:bodyPr/>
        <a:lstStyle/>
        <a:p>
          <a:endParaRPr lang="id-ID"/>
        </a:p>
      </dgm:t>
    </dgm:pt>
    <dgm:pt modelId="{8945B017-254A-408C-8878-26CC4AE8DDB5}" type="sibTrans" cxnId="{603FADD8-AA50-47B1-B620-C1DCD2D24039}">
      <dgm:prSet/>
      <dgm:spPr/>
      <dgm:t>
        <a:bodyPr/>
        <a:lstStyle/>
        <a:p>
          <a:endParaRPr lang="id-ID"/>
        </a:p>
      </dgm:t>
    </dgm:pt>
    <dgm:pt modelId="{CB6C9FB4-3A11-48E3-80FB-2CE9B4383309}">
      <dgm:prSet phldrT="[Text]" phldr="1"/>
      <dgm:spPr/>
      <dgm:t>
        <a:bodyPr/>
        <a:lstStyle/>
        <a:p>
          <a:endParaRPr lang="id-ID"/>
        </a:p>
      </dgm:t>
    </dgm:pt>
    <dgm:pt modelId="{C4F0EBD8-128A-4C39-8975-50B6FAC32B32}" type="parTrans" cxnId="{6556DCE5-8703-4C42-9A0F-5466A394942A}">
      <dgm:prSet/>
      <dgm:spPr/>
      <dgm:t>
        <a:bodyPr/>
        <a:lstStyle/>
        <a:p>
          <a:endParaRPr lang="id-ID"/>
        </a:p>
      </dgm:t>
    </dgm:pt>
    <dgm:pt modelId="{502BC479-636D-4091-A50E-D50AE1180ECA}" type="sibTrans" cxnId="{6556DCE5-8703-4C42-9A0F-5466A394942A}">
      <dgm:prSet/>
      <dgm:spPr/>
      <dgm:t>
        <a:bodyPr/>
        <a:lstStyle/>
        <a:p>
          <a:endParaRPr lang="id-ID"/>
        </a:p>
      </dgm:t>
    </dgm:pt>
    <dgm:pt modelId="{582F0A44-039E-4DCC-9C57-A75BEA8370F3}">
      <dgm:prSet phldrT="[Text]" phldr="1"/>
      <dgm:spPr/>
      <dgm:t>
        <a:bodyPr/>
        <a:lstStyle/>
        <a:p>
          <a:endParaRPr lang="id-ID"/>
        </a:p>
      </dgm:t>
    </dgm:pt>
    <dgm:pt modelId="{8A7BEBC2-1D13-48AA-BF38-92FD9EC7835C}" type="parTrans" cxnId="{FB24BC57-1D7A-498C-9FA7-7D5141221277}">
      <dgm:prSet/>
      <dgm:spPr/>
      <dgm:t>
        <a:bodyPr/>
        <a:lstStyle/>
        <a:p>
          <a:endParaRPr lang="id-ID"/>
        </a:p>
      </dgm:t>
    </dgm:pt>
    <dgm:pt modelId="{95373F77-D955-4AE5-BB81-316C82D62F78}" type="sibTrans" cxnId="{FB24BC57-1D7A-498C-9FA7-7D5141221277}">
      <dgm:prSet/>
      <dgm:spPr/>
      <dgm:t>
        <a:bodyPr/>
        <a:lstStyle/>
        <a:p>
          <a:endParaRPr lang="id-ID"/>
        </a:p>
      </dgm:t>
    </dgm:pt>
    <dgm:pt modelId="{9B802193-6395-43B7-8990-92E35CFF0ABA}" type="pres">
      <dgm:prSet presAssocID="{94FF27FB-F62C-4759-9043-705015B8F2BE}" presName="Name0" presStyleCnt="0">
        <dgm:presLayoutVars>
          <dgm:dir/>
          <dgm:resizeHandles val="exact"/>
        </dgm:presLayoutVars>
      </dgm:prSet>
      <dgm:spPr/>
    </dgm:pt>
    <dgm:pt modelId="{56FBBF45-645B-4604-92F8-C9C86A3BBD78}" type="pres">
      <dgm:prSet presAssocID="{E207A2D3-C29A-4940-8159-324AE27C127A}" presName="compNode" presStyleCnt="0"/>
      <dgm:spPr/>
    </dgm:pt>
    <dgm:pt modelId="{5A79D096-A8D9-407C-BF70-2FB0B907DD0E}" type="pres">
      <dgm:prSet presAssocID="{E207A2D3-C29A-4940-8159-324AE27C127A}" presName="pictRect" presStyleLbl="node1" presStyleIdx="0" presStyleCnt="4" custScaleY="300184"/>
      <dgm:spPr>
        <a:blipFill rotWithShape="1">
          <a:blip xmlns:r="http://schemas.openxmlformats.org/officeDocument/2006/relationships" r:embed="rId1"/>
          <a:stretch>
            <a:fillRect/>
          </a:stretch>
        </a:blipFill>
      </dgm:spPr>
    </dgm:pt>
    <dgm:pt modelId="{C7FCACBE-2511-449C-93D5-1282B5658E02}" type="pres">
      <dgm:prSet presAssocID="{E207A2D3-C29A-4940-8159-324AE27C127A}" presName="textRect" presStyleLbl="revTx" presStyleIdx="0" presStyleCnt="4">
        <dgm:presLayoutVars>
          <dgm:bulletEnabled val="1"/>
        </dgm:presLayoutVars>
      </dgm:prSet>
      <dgm:spPr/>
    </dgm:pt>
    <dgm:pt modelId="{9CC49E10-6204-4DDC-926C-B3CC3C3FF650}" type="pres">
      <dgm:prSet presAssocID="{CB0060F7-1545-4C07-862F-313B9E36AF59}" presName="sibTrans" presStyleLbl="sibTrans2D1" presStyleIdx="0" presStyleCnt="0"/>
      <dgm:spPr/>
    </dgm:pt>
    <dgm:pt modelId="{A3920D96-9C66-4347-B381-4D21B66A5F79}" type="pres">
      <dgm:prSet presAssocID="{77C81F83-2212-4F64-BC4F-EAB0B14593BE}" presName="compNode" presStyleCnt="0"/>
      <dgm:spPr/>
    </dgm:pt>
    <dgm:pt modelId="{FEB2546D-9830-43EF-AC56-B28CB2B3CEEE}" type="pres">
      <dgm:prSet presAssocID="{77C81F83-2212-4F64-BC4F-EAB0B14593BE}" presName="pictRect" presStyleLbl="node1" presStyleIdx="1" presStyleCnt="4" custScaleY="300845"/>
      <dgm:spPr>
        <a:blipFill rotWithShape="1">
          <a:blip xmlns:r="http://schemas.openxmlformats.org/officeDocument/2006/relationships" r:embed="rId2"/>
          <a:stretch>
            <a:fillRect/>
          </a:stretch>
        </a:blipFill>
      </dgm:spPr>
    </dgm:pt>
    <dgm:pt modelId="{DF333DC9-C489-4EF2-BBE9-347E6124A0E4}" type="pres">
      <dgm:prSet presAssocID="{77C81F83-2212-4F64-BC4F-EAB0B14593BE}" presName="textRect" presStyleLbl="revTx" presStyleIdx="1" presStyleCnt="4">
        <dgm:presLayoutVars>
          <dgm:bulletEnabled val="1"/>
        </dgm:presLayoutVars>
      </dgm:prSet>
      <dgm:spPr/>
    </dgm:pt>
    <dgm:pt modelId="{EA84315D-673A-4674-8CE5-5A67E672B4F5}" type="pres">
      <dgm:prSet presAssocID="{8945B017-254A-408C-8878-26CC4AE8DDB5}" presName="sibTrans" presStyleLbl="sibTrans2D1" presStyleIdx="0" presStyleCnt="0"/>
      <dgm:spPr/>
    </dgm:pt>
    <dgm:pt modelId="{9BE15AD2-69B7-494E-A7E2-9B788D695E12}" type="pres">
      <dgm:prSet presAssocID="{CB6C9FB4-3A11-48E3-80FB-2CE9B4383309}" presName="compNode" presStyleCnt="0"/>
      <dgm:spPr/>
    </dgm:pt>
    <dgm:pt modelId="{982ABCFF-5013-4A05-8CE2-3259F034A3D4}" type="pres">
      <dgm:prSet presAssocID="{CB6C9FB4-3A11-48E3-80FB-2CE9B4383309}" presName="pictRect" presStyleLbl="node1" presStyleIdx="2" presStyleCnt="4" custScaleY="305468"/>
      <dgm:spPr>
        <a:blipFill rotWithShape="1">
          <a:blip xmlns:r="http://schemas.openxmlformats.org/officeDocument/2006/relationships" r:embed="rId3"/>
          <a:stretch>
            <a:fillRect/>
          </a:stretch>
        </a:blipFill>
      </dgm:spPr>
    </dgm:pt>
    <dgm:pt modelId="{D7A83369-B5B9-44D6-8FF6-4E1BA0B4CCD7}" type="pres">
      <dgm:prSet presAssocID="{CB6C9FB4-3A11-48E3-80FB-2CE9B4383309}" presName="textRect" presStyleLbl="revTx" presStyleIdx="2" presStyleCnt="4">
        <dgm:presLayoutVars>
          <dgm:bulletEnabled val="1"/>
        </dgm:presLayoutVars>
      </dgm:prSet>
      <dgm:spPr/>
    </dgm:pt>
    <dgm:pt modelId="{A41BDD00-FF68-4220-B7F3-3107AF9CAC04}" type="pres">
      <dgm:prSet presAssocID="{502BC479-636D-4091-A50E-D50AE1180ECA}" presName="sibTrans" presStyleLbl="sibTrans2D1" presStyleIdx="0" presStyleCnt="0"/>
      <dgm:spPr/>
    </dgm:pt>
    <dgm:pt modelId="{44A4040D-F8CC-44A7-991A-DD8EE8F3FCF1}" type="pres">
      <dgm:prSet presAssocID="{582F0A44-039E-4DCC-9C57-A75BEA8370F3}" presName="compNode" presStyleCnt="0"/>
      <dgm:spPr/>
    </dgm:pt>
    <dgm:pt modelId="{140BBF6C-4BC7-4F0E-8725-EEE9D2A9E54A}" type="pres">
      <dgm:prSet presAssocID="{582F0A44-039E-4DCC-9C57-A75BEA8370F3}" presName="pictRect" presStyleLbl="node1" presStyleIdx="3" presStyleCnt="4" custScaleY="307449"/>
      <dgm:spPr>
        <a:blipFill rotWithShape="1">
          <a:blip xmlns:r="http://schemas.openxmlformats.org/officeDocument/2006/relationships" r:embed="rId4"/>
          <a:stretch>
            <a:fillRect/>
          </a:stretch>
        </a:blipFill>
      </dgm:spPr>
    </dgm:pt>
    <dgm:pt modelId="{296B00F8-4AED-4497-9063-EEF4E70112F4}" type="pres">
      <dgm:prSet presAssocID="{582F0A44-039E-4DCC-9C57-A75BEA8370F3}" presName="textRect" presStyleLbl="revTx" presStyleIdx="3" presStyleCnt="4">
        <dgm:presLayoutVars>
          <dgm:bulletEnabled val="1"/>
        </dgm:presLayoutVars>
      </dgm:prSet>
      <dgm:spPr/>
    </dgm:pt>
  </dgm:ptLst>
  <dgm:cxnLst>
    <dgm:cxn modelId="{E9C6C0D2-1BE0-4C08-9C51-96BDCFAFC406}" type="presOf" srcId="{CB0060F7-1545-4C07-862F-313B9E36AF59}" destId="{9CC49E10-6204-4DDC-926C-B3CC3C3FF650}" srcOrd="0" destOrd="0" presId="urn:microsoft.com/office/officeart/2005/8/layout/pList1"/>
    <dgm:cxn modelId="{AB21F107-0F76-45EF-B703-6EAA11A694D2}" type="presOf" srcId="{582F0A44-039E-4DCC-9C57-A75BEA8370F3}" destId="{296B00F8-4AED-4497-9063-EEF4E70112F4}" srcOrd="0" destOrd="0" presId="urn:microsoft.com/office/officeart/2005/8/layout/pList1"/>
    <dgm:cxn modelId="{B56BB8C2-F6C9-4918-B516-F906FA904D11}" type="presOf" srcId="{8945B017-254A-408C-8878-26CC4AE8DDB5}" destId="{EA84315D-673A-4674-8CE5-5A67E672B4F5}" srcOrd="0" destOrd="0" presId="urn:microsoft.com/office/officeart/2005/8/layout/pList1"/>
    <dgm:cxn modelId="{79AA8689-583E-47DA-8DE1-354CE54D06C7}" type="presOf" srcId="{502BC479-636D-4091-A50E-D50AE1180ECA}" destId="{A41BDD00-FF68-4220-B7F3-3107AF9CAC04}" srcOrd="0" destOrd="0" presId="urn:microsoft.com/office/officeart/2005/8/layout/pList1"/>
    <dgm:cxn modelId="{6556DCE5-8703-4C42-9A0F-5466A394942A}" srcId="{94FF27FB-F62C-4759-9043-705015B8F2BE}" destId="{CB6C9FB4-3A11-48E3-80FB-2CE9B4383309}" srcOrd="2" destOrd="0" parTransId="{C4F0EBD8-128A-4C39-8975-50B6FAC32B32}" sibTransId="{502BC479-636D-4091-A50E-D50AE1180ECA}"/>
    <dgm:cxn modelId="{FA4F337A-8066-4DA0-995E-C02ADA570AFF}" srcId="{94FF27FB-F62C-4759-9043-705015B8F2BE}" destId="{E207A2D3-C29A-4940-8159-324AE27C127A}" srcOrd="0" destOrd="0" parTransId="{48F039D2-3507-48BA-B5BD-908A1C8DE947}" sibTransId="{CB0060F7-1545-4C07-862F-313B9E36AF59}"/>
    <dgm:cxn modelId="{A4E55193-34BD-4CA6-9F64-097361C4F38D}" type="presOf" srcId="{94FF27FB-F62C-4759-9043-705015B8F2BE}" destId="{9B802193-6395-43B7-8990-92E35CFF0ABA}" srcOrd="0" destOrd="0" presId="urn:microsoft.com/office/officeart/2005/8/layout/pList1"/>
    <dgm:cxn modelId="{BC08FFF4-D578-4C81-A1F7-094F186F64F5}" type="presOf" srcId="{E207A2D3-C29A-4940-8159-324AE27C127A}" destId="{C7FCACBE-2511-449C-93D5-1282B5658E02}" srcOrd="0" destOrd="0" presId="urn:microsoft.com/office/officeart/2005/8/layout/pList1"/>
    <dgm:cxn modelId="{AD26C05D-0350-42DE-A284-129E0124125F}" type="presOf" srcId="{77C81F83-2212-4F64-BC4F-EAB0B14593BE}" destId="{DF333DC9-C489-4EF2-BBE9-347E6124A0E4}" srcOrd="0" destOrd="0" presId="urn:microsoft.com/office/officeart/2005/8/layout/pList1"/>
    <dgm:cxn modelId="{EBA38189-E2B3-4357-9CB5-EEFC66133ADB}" type="presOf" srcId="{CB6C9FB4-3A11-48E3-80FB-2CE9B4383309}" destId="{D7A83369-B5B9-44D6-8FF6-4E1BA0B4CCD7}" srcOrd="0" destOrd="0" presId="urn:microsoft.com/office/officeart/2005/8/layout/pList1"/>
    <dgm:cxn modelId="{FB24BC57-1D7A-498C-9FA7-7D5141221277}" srcId="{94FF27FB-F62C-4759-9043-705015B8F2BE}" destId="{582F0A44-039E-4DCC-9C57-A75BEA8370F3}" srcOrd="3" destOrd="0" parTransId="{8A7BEBC2-1D13-48AA-BF38-92FD9EC7835C}" sibTransId="{95373F77-D955-4AE5-BB81-316C82D62F78}"/>
    <dgm:cxn modelId="{603FADD8-AA50-47B1-B620-C1DCD2D24039}" srcId="{94FF27FB-F62C-4759-9043-705015B8F2BE}" destId="{77C81F83-2212-4F64-BC4F-EAB0B14593BE}" srcOrd="1" destOrd="0" parTransId="{A7FA8408-7B4F-4B35-AC26-9645380C61D0}" sibTransId="{8945B017-254A-408C-8878-26CC4AE8DDB5}"/>
    <dgm:cxn modelId="{FAC41A07-70CC-4718-957F-3B6493B924C5}" type="presParOf" srcId="{9B802193-6395-43B7-8990-92E35CFF0ABA}" destId="{56FBBF45-645B-4604-92F8-C9C86A3BBD78}" srcOrd="0" destOrd="0" presId="urn:microsoft.com/office/officeart/2005/8/layout/pList1"/>
    <dgm:cxn modelId="{EC2E5806-9C65-455E-B223-FBADB4C7DB9D}" type="presParOf" srcId="{56FBBF45-645B-4604-92F8-C9C86A3BBD78}" destId="{5A79D096-A8D9-407C-BF70-2FB0B907DD0E}" srcOrd="0" destOrd="0" presId="urn:microsoft.com/office/officeart/2005/8/layout/pList1"/>
    <dgm:cxn modelId="{D614E89C-0C70-44A4-A4EA-3144AC400F82}" type="presParOf" srcId="{56FBBF45-645B-4604-92F8-C9C86A3BBD78}" destId="{C7FCACBE-2511-449C-93D5-1282B5658E02}" srcOrd="1" destOrd="0" presId="urn:microsoft.com/office/officeart/2005/8/layout/pList1"/>
    <dgm:cxn modelId="{740486E3-6958-4893-B25D-25428D233A5C}" type="presParOf" srcId="{9B802193-6395-43B7-8990-92E35CFF0ABA}" destId="{9CC49E10-6204-4DDC-926C-B3CC3C3FF650}" srcOrd="1" destOrd="0" presId="urn:microsoft.com/office/officeart/2005/8/layout/pList1"/>
    <dgm:cxn modelId="{5A009966-53F9-4E5D-ADB9-C4E8B926A7C3}" type="presParOf" srcId="{9B802193-6395-43B7-8990-92E35CFF0ABA}" destId="{A3920D96-9C66-4347-B381-4D21B66A5F79}" srcOrd="2" destOrd="0" presId="urn:microsoft.com/office/officeart/2005/8/layout/pList1"/>
    <dgm:cxn modelId="{ADC0E5CB-4D23-40B1-A7A0-EE2A1594639F}" type="presParOf" srcId="{A3920D96-9C66-4347-B381-4D21B66A5F79}" destId="{FEB2546D-9830-43EF-AC56-B28CB2B3CEEE}" srcOrd="0" destOrd="0" presId="urn:microsoft.com/office/officeart/2005/8/layout/pList1"/>
    <dgm:cxn modelId="{1DCA307A-BAEB-46BE-B20D-C6B797AD8820}" type="presParOf" srcId="{A3920D96-9C66-4347-B381-4D21B66A5F79}" destId="{DF333DC9-C489-4EF2-BBE9-347E6124A0E4}" srcOrd="1" destOrd="0" presId="urn:microsoft.com/office/officeart/2005/8/layout/pList1"/>
    <dgm:cxn modelId="{198E395F-B488-4F89-AFBF-BC1672AEFE6A}" type="presParOf" srcId="{9B802193-6395-43B7-8990-92E35CFF0ABA}" destId="{EA84315D-673A-4674-8CE5-5A67E672B4F5}" srcOrd="3" destOrd="0" presId="urn:microsoft.com/office/officeart/2005/8/layout/pList1"/>
    <dgm:cxn modelId="{C55E38BB-1CA6-40F1-949F-A81AE4F9A11A}" type="presParOf" srcId="{9B802193-6395-43B7-8990-92E35CFF0ABA}" destId="{9BE15AD2-69B7-494E-A7E2-9B788D695E12}" srcOrd="4" destOrd="0" presId="urn:microsoft.com/office/officeart/2005/8/layout/pList1"/>
    <dgm:cxn modelId="{FA189D4F-BF59-4F75-A79D-FF371B80112D}" type="presParOf" srcId="{9BE15AD2-69B7-494E-A7E2-9B788D695E12}" destId="{982ABCFF-5013-4A05-8CE2-3259F034A3D4}" srcOrd="0" destOrd="0" presId="urn:microsoft.com/office/officeart/2005/8/layout/pList1"/>
    <dgm:cxn modelId="{0C4C1B92-7C11-436E-BB0E-042A67172B9F}" type="presParOf" srcId="{9BE15AD2-69B7-494E-A7E2-9B788D695E12}" destId="{D7A83369-B5B9-44D6-8FF6-4E1BA0B4CCD7}" srcOrd="1" destOrd="0" presId="urn:microsoft.com/office/officeart/2005/8/layout/pList1"/>
    <dgm:cxn modelId="{7F436A13-B05F-41B4-A7D0-CA8F2E2BCF48}" type="presParOf" srcId="{9B802193-6395-43B7-8990-92E35CFF0ABA}" destId="{A41BDD00-FF68-4220-B7F3-3107AF9CAC04}" srcOrd="5" destOrd="0" presId="urn:microsoft.com/office/officeart/2005/8/layout/pList1"/>
    <dgm:cxn modelId="{0C32B426-D635-44C7-BA73-36B0CD15531D}" type="presParOf" srcId="{9B802193-6395-43B7-8990-92E35CFF0ABA}" destId="{44A4040D-F8CC-44A7-991A-DD8EE8F3FCF1}" srcOrd="6" destOrd="0" presId="urn:microsoft.com/office/officeart/2005/8/layout/pList1"/>
    <dgm:cxn modelId="{68130070-1C26-46F6-BE0A-0506DA548ECB}" type="presParOf" srcId="{44A4040D-F8CC-44A7-991A-DD8EE8F3FCF1}" destId="{140BBF6C-4BC7-4F0E-8725-EEE9D2A9E54A}" srcOrd="0" destOrd="0" presId="urn:microsoft.com/office/officeart/2005/8/layout/pList1"/>
    <dgm:cxn modelId="{4148CEE9-8863-49E4-8967-8BFD11760B37}" type="presParOf" srcId="{44A4040D-F8CC-44A7-991A-DD8EE8F3FCF1}" destId="{296B00F8-4AED-4497-9063-EEF4E70112F4}"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155CE8E-197B-40A6-BF91-ADD721BA9B8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d-ID"/>
        </a:p>
      </dgm:t>
    </dgm:pt>
    <dgm:pt modelId="{CE9784B7-6793-4F11-A53C-2665D0E398C1}">
      <dgm:prSet phldrT="[Text]" custT="1"/>
      <dgm:spPr>
        <a:solidFill>
          <a:schemeClr val="accent1">
            <a:lumMod val="75000"/>
          </a:schemeClr>
        </a:solidFill>
      </dgm:spPr>
      <dgm:t>
        <a:bodyPr/>
        <a:lstStyle/>
        <a:p>
          <a:pPr algn="ctr"/>
          <a:r>
            <a:rPr lang="id-ID" sz="4400" dirty="0" smtClean="0"/>
            <a:t>HOBBYNYA</a:t>
          </a:r>
        </a:p>
        <a:p>
          <a:pPr algn="ctr"/>
          <a:r>
            <a:rPr lang="id-ID" sz="4400" dirty="0" smtClean="0"/>
            <a:t>/KESUKAANNYA</a:t>
          </a:r>
        </a:p>
        <a:p>
          <a:pPr algn="ctr"/>
          <a:r>
            <a:rPr lang="id-ID" sz="4400" dirty="0" smtClean="0"/>
            <a:t> TAURAT TUHAN</a:t>
          </a:r>
          <a:endParaRPr lang="id-ID" sz="4400" dirty="0"/>
        </a:p>
      </dgm:t>
    </dgm:pt>
    <dgm:pt modelId="{102BCC89-94D8-41E8-A10C-16BD0D4DD9E5}" type="parTrans" cxnId="{211B6FC9-374B-40D0-A634-6AACE1AE785E}">
      <dgm:prSet/>
      <dgm:spPr/>
      <dgm:t>
        <a:bodyPr/>
        <a:lstStyle/>
        <a:p>
          <a:endParaRPr lang="id-ID"/>
        </a:p>
      </dgm:t>
    </dgm:pt>
    <dgm:pt modelId="{C77A9D04-7F28-41A4-AB11-0A97273F9766}" type="sibTrans" cxnId="{211B6FC9-374B-40D0-A634-6AACE1AE785E}">
      <dgm:prSet/>
      <dgm:spPr/>
      <dgm:t>
        <a:bodyPr/>
        <a:lstStyle/>
        <a:p>
          <a:endParaRPr lang="id-ID"/>
        </a:p>
      </dgm:t>
    </dgm:pt>
    <dgm:pt modelId="{1E4F5328-8666-414C-92B6-30CC5ED620CF}">
      <dgm:prSet phldrT="[Text]" custT="1"/>
      <dgm:spPr>
        <a:solidFill>
          <a:srgbClr val="FFFF00"/>
        </a:solidFill>
      </dgm:spPr>
      <dgm:t>
        <a:bodyPr/>
        <a:lstStyle/>
        <a:p>
          <a:pPr algn="ctr"/>
          <a:r>
            <a:rPr lang="id-ID" sz="3600" b="1" dirty="0" smtClean="0">
              <a:solidFill>
                <a:srgbClr val="C00000"/>
              </a:solidFill>
            </a:rPr>
            <a:t>DAN MERENUNGKAN TAURAT ITU </a:t>
          </a:r>
        </a:p>
        <a:p>
          <a:pPr algn="ctr"/>
          <a:r>
            <a:rPr lang="id-ID" sz="3600" b="1" dirty="0" smtClean="0">
              <a:solidFill>
                <a:srgbClr val="C00000"/>
              </a:solidFill>
            </a:rPr>
            <a:t>SIANG DAN MALAM</a:t>
          </a:r>
          <a:endParaRPr lang="id-ID" sz="3600" b="1" dirty="0">
            <a:solidFill>
              <a:srgbClr val="C00000"/>
            </a:solidFill>
          </a:endParaRPr>
        </a:p>
      </dgm:t>
    </dgm:pt>
    <dgm:pt modelId="{70F3FCD6-4FC1-4A0B-826B-B31AEAE0710B}" type="parTrans" cxnId="{ECCDCB77-D1CC-4036-982B-7EA1D1DBAC87}">
      <dgm:prSet/>
      <dgm:spPr/>
      <dgm:t>
        <a:bodyPr/>
        <a:lstStyle/>
        <a:p>
          <a:endParaRPr lang="id-ID"/>
        </a:p>
      </dgm:t>
    </dgm:pt>
    <dgm:pt modelId="{FAA2BAD0-E272-4DC8-9567-BD46FF5ED4AF}" type="sibTrans" cxnId="{ECCDCB77-D1CC-4036-982B-7EA1D1DBAC87}">
      <dgm:prSet/>
      <dgm:spPr/>
      <dgm:t>
        <a:bodyPr/>
        <a:lstStyle/>
        <a:p>
          <a:endParaRPr lang="id-ID"/>
        </a:p>
      </dgm:t>
    </dgm:pt>
    <dgm:pt modelId="{2977CFE5-7FFE-40EC-9FFD-463926ADA590}" type="pres">
      <dgm:prSet presAssocID="{2155CE8E-197B-40A6-BF91-ADD721BA9B88}" presName="linear" presStyleCnt="0">
        <dgm:presLayoutVars>
          <dgm:dir/>
          <dgm:animLvl val="lvl"/>
          <dgm:resizeHandles val="exact"/>
        </dgm:presLayoutVars>
      </dgm:prSet>
      <dgm:spPr/>
    </dgm:pt>
    <dgm:pt modelId="{26BB567F-5D5C-44B7-B8D3-568289274253}" type="pres">
      <dgm:prSet presAssocID="{CE9784B7-6793-4F11-A53C-2665D0E398C1}" presName="parentLin" presStyleCnt="0"/>
      <dgm:spPr/>
    </dgm:pt>
    <dgm:pt modelId="{9E3BA465-7884-473E-A146-E51A2B1282F6}" type="pres">
      <dgm:prSet presAssocID="{CE9784B7-6793-4F11-A53C-2665D0E398C1}" presName="parentLeftMargin" presStyleLbl="node1" presStyleIdx="0" presStyleCnt="2"/>
      <dgm:spPr/>
    </dgm:pt>
    <dgm:pt modelId="{6ACC6711-1C16-47C2-B678-CBA9C02DF7CA}" type="pres">
      <dgm:prSet presAssocID="{CE9784B7-6793-4F11-A53C-2665D0E398C1}" presName="parentText" presStyleLbl="node1" presStyleIdx="0" presStyleCnt="2" custScaleY="626823">
        <dgm:presLayoutVars>
          <dgm:chMax val="0"/>
          <dgm:bulletEnabled val="1"/>
        </dgm:presLayoutVars>
      </dgm:prSet>
      <dgm:spPr/>
      <dgm:t>
        <a:bodyPr/>
        <a:lstStyle/>
        <a:p>
          <a:endParaRPr lang="id-ID"/>
        </a:p>
      </dgm:t>
    </dgm:pt>
    <dgm:pt modelId="{484E42D7-F763-44A3-8D93-16941FF0E8DF}" type="pres">
      <dgm:prSet presAssocID="{CE9784B7-6793-4F11-A53C-2665D0E398C1}" presName="negativeSpace" presStyleCnt="0"/>
      <dgm:spPr/>
    </dgm:pt>
    <dgm:pt modelId="{1686D7F3-D07A-4F00-B648-97A221FDCD4B}" type="pres">
      <dgm:prSet presAssocID="{CE9784B7-6793-4F11-A53C-2665D0E398C1}" presName="childText" presStyleLbl="conFgAcc1" presStyleIdx="0" presStyleCnt="2">
        <dgm:presLayoutVars>
          <dgm:bulletEnabled val="1"/>
        </dgm:presLayoutVars>
      </dgm:prSet>
      <dgm:spPr/>
    </dgm:pt>
    <dgm:pt modelId="{F300901F-1E7A-490E-866D-65EBE876BDFD}" type="pres">
      <dgm:prSet presAssocID="{C77A9D04-7F28-41A4-AB11-0A97273F9766}" presName="spaceBetweenRectangles" presStyleCnt="0"/>
      <dgm:spPr/>
    </dgm:pt>
    <dgm:pt modelId="{60A83CA6-AED5-4D13-8EB7-7362563B564F}" type="pres">
      <dgm:prSet presAssocID="{1E4F5328-8666-414C-92B6-30CC5ED620CF}" presName="parentLin" presStyleCnt="0"/>
      <dgm:spPr/>
    </dgm:pt>
    <dgm:pt modelId="{4563D926-1F7B-400C-93FA-4FACC265C76A}" type="pres">
      <dgm:prSet presAssocID="{1E4F5328-8666-414C-92B6-30CC5ED620CF}" presName="parentLeftMargin" presStyleLbl="node1" presStyleIdx="0" presStyleCnt="2"/>
      <dgm:spPr/>
    </dgm:pt>
    <dgm:pt modelId="{B42C7539-25BB-4703-94C5-B0C799B7C4A2}" type="pres">
      <dgm:prSet presAssocID="{1E4F5328-8666-414C-92B6-30CC5ED620CF}" presName="parentText" presStyleLbl="node1" presStyleIdx="1" presStyleCnt="2" custScaleY="699376">
        <dgm:presLayoutVars>
          <dgm:chMax val="0"/>
          <dgm:bulletEnabled val="1"/>
        </dgm:presLayoutVars>
      </dgm:prSet>
      <dgm:spPr/>
      <dgm:t>
        <a:bodyPr/>
        <a:lstStyle/>
        <a:p>
          <a:endParaRPr lang="id-ID"/>
        </a:p>
      </dgm:t>
    </dgm:pt>
    <dgm:pt modelId="{3A9C85EC-9022-44DB-8AE4-61E9E6D88034}" type="pres">
      <dgm:prSet presAssocID="{1E4F5328-8666-414C-92B6-30CC5ED620CF}" presName="negativeSpace" presStyleCnt="0"/>
      <dgm:spPr/>
    </dgm:pt>
    <dgm:pt modelId="{9D2251FE-9C45-4CC0-8A51-450F8919F3D3}" type="pres">
      <dgm:prSet presAssocID="{1E4F5328-8666-414C-92B6-30CC5ED620CF}" presName="childText" presStyleLbl="conFgAcc1" presStyleIdx="1" presStyleCnt="2">
        <dgm:presLayoutVars>
          <dgm:bulletEnabled val="1"/>
        </dgm:presLayoutVars>
      </dgm:prSet>
      <dgm:spPr/>
    </dgm:pt>
  </dgm:ptLst>
  <dgm:cxnLst>
    <dgm:cxn modelId="{6CACFAD6-E075-472A-8B79-66DAB4B1B65E}" type="presOf" srcId="{CE9784B7-6793-4F11-A53C-2665D0E398C1}" destId="{9E3BA465-7884-473E-A146-E51A2B1282F6}" srcOrd="0" destOrd="0" presId="urn:microsoft.com/office/officeart/2005/8/layout/list1"/>
    <dgm:cxn modelId="{EEF26FDD-2E58-4EAE-AEA7-7073A15CC967}" type="presOf" srcId="{1E4F5328-8666-414C-92B6-30CC5ED620CF}" destId="{B42C7539-25BB-4703-94C5-B0C799B7C4A2}" srcOrd="1" destOrd="0" presId="urn:microsoft.com/office/officeart/2005/8/layout/list1"/>
    <dgm:cxn modelId="{83BECED4-C382-4B47-BFE0-C51059FB8863}" type="presOf" srcId="{CE9784B7-6793-4F11-A53C-2665D0E398C1}" destId="{6ACC6711-1C16-47C2-B678-CBA9C02DF7CA}" srcOrd="1" destOrd="0" presId="urn:microsoft.com/office/officeart/2005/8/layout/list1"/>
    <dgm:cxn modelId="{F86E5282-2C25-42FE-A891-44A6E74EAD03}" type="presOf" srcId="{1E4F5328-8666-414C-92B6-30CC5ED620CF}" destId="{4563D926-1F7B-400C-93FA-4FACC265C76A}" srcOrd="0" destOrd="0" presId="urn:microsoft.com/office/officeart/2005/8/layout/list1"/>
    <dgm:cxn modelId="{211B6FC9-374B-40D0-A634-6AACE1AE785E}" srcId="{2155CE8E-197B-40A6-BF91-ADD721BA9B88}" destId="{CE9784B7-6793-4F11-A53C-2665D0E398C1}" srcOrd="0" destOrd="0" parTransId="{102BCC89-94D8-41E8-A10C-16BD0D4DD9E5}" sibTransId="{C77A9D04-7F28-41A4-AB11-0A97273F9766}"/>
    <dgm:cxn modelId="{04F76591-6792-4FA1-908D-EC9EA1D4BAF1}" type="presOf" srcId="{2155CE8E-197B-40A6-BF91-ADD721BA9B88}" destId="{2977CFE5-7FFE-40EC-9FFD-463926ADA590}" srcOrd="0" destOrd="0" presId="urn:microsoft.com/office/officeart/2005/8/layout/list1"/>
    <dgm:cxn modelId="{ECCDCB77-D1CC-4036-982B-7EA1D1DBAC87}" srcId="{2155CE8E-197B-40A6-BF91-ADD721BA9B88}" destId="{1E4F5328-8666-414C-92B6-30CC5ED620CF}" srcOrd="1" destOrd="0" parTransId="{70F3FCD6-4FC1-4A0B-826B-B31AEAE0710B}" sibTransId="{FAA2BAD0-E272-4DC8-9567-BD46FF5ED4AF}"/>
    <dgm:cxn modelId="{1C7DA8EE-70E2-4F16-B0D3-9C28E3B4C7A9}" type="presParOf" srcId="{2977CFE5-7FFE-40EC-9FFD-463926ADA590}" destId="{26BB567F-5D5C-44B7-B8D3-568289274253}" srcOrd="0" destOrd="0" presId="urn:microsoft.com/office/officeart/2005/8/layout/list1"/>
    <dgm:cxn modelId="{95CF27AD-BB88-447F-8B4F-B4F401D98240}" type="presParOf" srcId="{26BB567F-5D5C-44B7-B8D3-568289274253}" destId="{9E3BA465-7884-473E-A146-E51A2B1282F6}" srcOrd="0" destOrd="0" presId="urn:microsoft.com/office/officeart/2005/8/layout/list1"/>
    <dgm:cxn modelId="{71A1B072-8A03-42F6-9A78-A1A20DFBFD10}" type="presParOf" srcId="{26BB567F-5D5C-44B7-B8D3-568289274253}" destId="{6ACC6711-1C16-47C2-B678-CBA9C02DF7CA}" srcOrd="1" destOrd="0" presId="urn:microsoft.com/office/officeart/2005/8/layout/list1"/>
    <dgm:cxn modelId="{19179C64-C08E-4E7C-B0ED-CBCBE8B67CBB}" type="presParOf" srcId="{2977CFE5-7FFE-40EC-9FFD-463926ADA590}" destId="{484E42D7-F763-44A3-8D93-16941FF0E8DF}" srcOrd="1" destOrd="0" presId="urn:microsoft.com/office/officeart/2005/8/layout/list1"/>
    <dgm:cxn modelId="{8F1325ED-49FE-4DF7-A812-DB14901DD2F7}" type="presParOf" srcId="{2977CFE5-7FFE-40EC-9FFD-463926ADA590}" destId="{1686D7F3-D07A-4F00-B648-97A221FDCD4B}" srcOrd="2" destOrd="0" presId="urn:microsoft.com/office/officeart/2005/8/layout/list1"/>
    <dgm:cxn modelId="{F0C89AEF-FB09-4830-9B2E-BFFB65609371}" type="presParOf" srcId="{2977CFE5-7FFE-40EC-9FFD-463926ADA590}" destId="{F300901F-1E7A-490E-866D-65EBE876BDFD}" srcOrd="3" destOrd="0" presId="urn:microsoft.com/office/officeart/2005/8/layout/list1"/>
    <dgm:cxn modelId="{04FEA46B-479D-43E8-8A2E-578F4C1F0FCA}" type="presParOf" srcId="{2977CFE5-7FFE-40EC-9FFD-463926ADA590}" destId="{60A83CA6-AED5-4D13-8EB7-7362563B564F}" srcOrd="4" destOrd="0" presId="urn:microsoft.com/office/officeart/2005/8/layout/list1"/>
    <dgm:cxn modelId="{DA3C39CE-81B4-4BC3-A010-9027558823AB}" type="presParOf" srcId="{60A83CA6-AED5-4D13-8EB7-7362563B564F}" destId="{4563D926-1F7B-400C-93FA-4FACC265C76A}" srcOrd="0" destOrd="0" presId="urn:microsoft.com/office/officeart/2005/8/layout/list1"/>
    <dgm:cxn modelId="{E79CF0D6-9031-4C25-85C8-5F6B43998B72}" type="presParOf" srcId="{60A83CA6-AED5-4D13-8EB7-7362563B564F}" destId="{B42C7539-25BB-4703-94C5-B0C799B7C4A2}" srcOrd="1" destOrd="0" presId="urn:microsoft.com/office/officeart/2005/8/layout/list1"/>
    <dgm:cxn modelId="{BD5EB430-ED1B-46BC-BFDF-DD00E6251BCA}" type="presParOf" srcId="{2977CFE5-7FFE-40EC-9FFD-463926ADA590}" destId="{3A9C85EC-9022-44DB-8AE4-61E9E6D88034}" srcOrd="5" destOrd="0" presId="urn:microsoft.com/office/officeart/2005/8/layout/list1"/>
    <dgm:cxn modelId="{43C569DB-AA1B-4D88-8C64-5F277E30F7B7}" type="presParOf" srcId="{2977CFE5-7FFE-40EC-9FFD-463926ADA590}" destId="{9D2251FE-9C45-4CC0-8A51-450F8919F3D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CA0B0B3-9D0E-439B-A966-FCC92992702D}"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id-ID"/>
        </a:p>
      </dgm:t>
    </dgm:pt>
    <dgm:pt modelId="{A80B0FB8-4632-41DE-BCFE-2697FC6F1497}">
      <dgm:prSet phldrT="[Text]" custT="1"/>
      <dgm:spPr/>
      <dgm:t>
        <a:bodyPr vert="wordArtVert"/>
        <a:lstStyle/>
        <a:p>
          <a:r>
            <a:rPr lang="id-ID" sz="2000" b="1" dirty="0" smtClean="0">
              <a:solidFill>
                <a:schemeClr val="bg1"/>
              </a:solidFill>
            </a:rPr>
            <a:t>MERENUNGKAN</a:t>
          </a:r>
          <a:endParaRPr lang="id-ID" sz="2000" b="1" dirty="0">
            <a:solidFill>
              <a:schemeClr val="bg1"/>
            </a:solidFill>
          </a:endParaRPr>
        </a:p>
      </dgm:t>
    </dgm:pt>
    <dgm:pt modelId="{3960A830-FA27-4B0D-819A-FA4A10113B02}" type="parTrans" cxnId="{FEAC200D-9259-42DE-A16E-EDDF6C00A108}">
      <dgm:prSet/>
      <dgm:spPr/>
      <dgm:t>
        <a:bodyPr/>
        <a:lstStyle/>
        <a:p>
          <a:endParaRPr lang="id-ID"/>
        </a:p>
      </dgm:t>
    </dgm:pt>
    <dgm:pt modelId="{89D6EBA8-AE30-4FA5-827E-D3BE91DEEC50}" type="sibTrans" cxnId="{FEAC200D-9259-42DE-A16E-EDDF6C00A108}">
      <dgm:prSet/>
      <dgm:spPr/>
      <dgm:t>
        <a:bodyPr/>
        <a:lstStyle/>
        <a:p>
          <a:endParaRPr lang="id-ID"/>
        </a:p>
      </dgm:t>
    </dgm:pt>
    <dgm:pt modelId="{4148DCFE-0081-410D-8C46-BED3516B32CE}">
      <dgm:prSet phldrT="[Text]" custT="1"/>
      <dgm:spPr/>
      <dgm:t>
        <a:bodyPr/>
        <a:lstStyle/>
        <a:p>
          <a:r>
            <a:rPr lang="id-ID" sz="2400" dirty="0" smtClean="0"/>
            <a:t>SIANG</a:t>
          </a:r>
          <a:endParaRPr lang="id-ID" sz="2400" dirty="0"/>
        </a:p>
      </dgm:t>
    </dgm:pt>
    <dgm:pt modelId="{F5E8F6B4-741E-44F9-9968-DB502C61AE27}" type="parTrans" cxnId="{FDA6CFFF-9C69-487B-9BF2-D15AE283F45C}">
      <dgm:prSet/>
      <dgm:spPr/>
      <dgm:t>
        <a:bodyPr/>
        <a:lstStyle/>
        <a:p>
          <a:endParaRPr lang="id-ID"/>
        </a:p>
      </dgm:t>
    </dgm:pt>
    <dgm:pt modelId="{83D99ED9-6B79-4E3E-AE66-A632AA2B8E9B}" type="sibTrans" cxnId="{FDA6CFFF-9C69-487B-9BF2-D15AE283F45C}">
      <dgm:prSet/>
      <dgm:spPr/>
      <dgm:t>
        <a:bodyPr/>
        <a:lstStyle/>
        <a:p>
          <a:endParaRPr lang="id-ID"/>
        </a:p>
      </dgm:t>
    </dgm:pt>
    <dgm:pt modelId="{8A4319F3-0969-42DE-A6E7-51BB19F8D71E}">
      <dgm:prSet phldrT="[Text]" custT="1"/>
      <dgm:spPr/>
      <dgm:t>
        <a:bodyPr/>
        <a:lstStyle/>
        <a:p>
          <a:r>
            <a:rPr lang="id-ID" sz="2400" dirty="0" smtClean="0"/>
            <a:t>MALAM</a:t>
          </a:r>
          <a:endParaRPr lang="id-ID" sz="2400" dirty="0"/>
        </a:p>
      </dgm:t>
    </dgm:pt>
    <dgm:pt modelId="{BFB7C42F-C703-416D-8B72-03A0B46529DE}" type="parTrans" cxnId="{B8400A0D-FB02-4B8C-AB31-EE7A251F115F}">
      <dgm:prSet/>
      <dgm:spPr/>
      <dgm:t>
        <a:bodyPr/>
        <a:lstStyle/>
        <a:p>
          <a:endParaRPr lang="id-ID"/>
        </a:p>
      </dgm:t>
    </dgm:pt>
    <dgm:pt modelId="{5858EBD3-4C69-400C-9C85-D89AF415A770}" type="sibTrans" cxnId="{B8400A0D-FB02-4B8C-AB31-EE7A251F115F}">
      <dgm:prSet/>
      <dgm:spPr/>
      <dgm:t>
        <a:bodyPr/>
        <a:lstStyle/>
        <a:p>
          <a:endParaRPr lang="id-ID"/>
        </a:p>
      </dgm:t>
    </dgm:pt>
    <dgm:pt modelId="{61815A9D-3578-4BEC-9556-B871C38B0271}">
      <dgm:prSet phldrT="[Text]" custT="1"/>
      <dgm:spPr/>
      <dgm:t>
        <a:bodyPr vert="wordArtVert"/>
        <a:lstStyle/>
        <a:p>
          <a:r>
            <a:rPr lang="id-ID" sz="2800" b="1" dirty="0" smtClean="0">
              <a:solidFill>
                <a:schemeClr val="bg1"/>
              </a:solidFill>
            </a:rPr>
            <a:t>PERILAKU</a:t>
          </a:r>
          <a:endParaRPr lang="id-ID" sz="2800" b="1" dirty="0">
            <a:solidFill>
              <a:schemeClr val="bg1"/>
            </a:solidFill>
          </a:endParaRPr>
        </a:p>
      </dgm:t>
    </dgm:pt>
    <dgm:pt modelId="{EE226D43-D497-4DEF-9599-C99D847FE6D6}" type="parTrans" cxnId="{4EF67B85-42E4-4075-BFA6-904D4A6FEF66}">
      <dgm:prSet/>
      <dgm:spPr/>
      <dgm:t>
        <a:bodyPr/>
        <a:lstStyle/>
        <a:p>
          <a:endParaRPr lang="id-ID"/>
        </a:p>
      </dgm:t>
    </dgm:pt>
    <dgm:pt modelId="{B71612F0-E4DB-42CA-AEB1-6855406B2CC8}" type="sibTrans" cxnId="{4EF67B85-42E4-4075-BFA6-904D4A6FEF66}">
      <dgm:prSet/>
      <dgm:spPr/>
      <dgm:t>
        <a:bodyPr/>
        <a:lstStyle/>
        <a:p>
          <a:endParaRPr lang="id-ID"/>
        </a:p>
      </dgm:t>
    </dgm:pt>
    <dgm:pt modelId="{32A4060C-6F8E-4D7B-9011-4B89E0B2161C}">
      <dgm:prSet phldrT="[Text]" custT="1"/>
      <dgm:spPr/>
      <dgm:t>
        <a:bodyPr/>
        <a:lstStyle/>
        <a:p>
          <a:r>
            <a:rPr lang="id-ID" sz="2400" dirty="0" smtClean="0"/>
            <a:t>SIANG </a:t>
          </a:r>
          <a:endParaRPr lang="id-ID" sz="2400" dirty="0"/>
        </a:p>
      </dgm:t>
    </dgm:pt>
    <dgm:pt modelId="{34E5E585-2A03-4F7F-94FE-71B66B96BA84}" type="parTrans" cxnId="{30189A66-61B6-4B44-9794-5650002728A7}">
      <dgm:prSet/>
      <dgm:spPr/>
      <dgm:t>
        <a:bodyPr/>
        <a:lstStyle/>
        <a:p>
          <a:endParaRPr lang="id-ID"/>
        </a:p>
      </dgm:t>
    </dgm:pt>
    <dgm:pt modelId="{E0CEC4B2-F50A-4A9D-B251-729A3ECE376E}" type="sibTrans" cxnId="{30189A66-61B6-4B44-9794-5650002728A7}">
      <dgm:prSet/>
      <dgm:spPr/>
      <dgm:t>
        <a:bodyPr/>
        <a:lstStyle/>
        <a:p>
          <a:endParaRPr lang="id-ID"/>
        </a:p>
      </dgm:t>
    </dgm:pt>
    <dgm:pt modelId="{DC24C220-B354-4158-85F9-E0433B9CE65E}">
      <dgm:prSet phldrT="[Text]" custT="1"/>
      <dgm:spPr/>
      <dgm:t>
        <a:bodyPr/>
        <a:lstStyle/>
        <a:p>
          <a:r>
            <a:rPr lang="id-ID" sz="2400" dirty="0" smtClean="0"/>
            <a:t>MALAM</a:t>
          </a:r>
          <a:endParaRPr lang="id-ID" sz="2400" dirty="0"/>
        </a:p>
      </dgm:t>
    </dgm:pt>
    <dgm:pt modelId="{E5406C47-5CDB-4533-AAC1-F3497DB4B0A9}" type="parTrans" cxnId="{C044287F-D895-4B27-816A-88276769B313}">
      <dgm:prSet/>
      <dgm:spPr/>
      <dgm:t>
        <a:bodyPr/>
        <a:lstStyle/>
        <a:p>
          <a:endParaRPr lang="id-ID"/>
        </a:p>
      </dgm:t>
    </dgm:pt>
    <dgm:pt modelId="{845EAF50-8B88-42A7-B6ED-93531FFF6AF2}" type="sibTrans" cxnId="{C044287F-D895-4B27-816A-88276769B313}">
      <dgm:prSet/>
      <dgm:spPr/>
      <dgm:t>
        <a:bodyPr/>
        <a:lstStyle/>
        <a:p>
          <a:endParaRPr lang="id-ID"/>
        </a:p>
      </dgm:t>
    </dgm:pt>
    <dgm:pt modelId="{CCFB1BB8-11D1-4585-A02A-C202AA3FDC60}">
      <dgm:prSet phldrT="[Text]" custT="1"/>
      <dgm:spPr/>
      <dgm:t>
        <a:bodyPr vert="wordArtVert"/>
        <a:lstStyle/>
        <a:p>
          <a:r>
            <a:rPr lang="id-ID" sz="3600" b="1" dirty="0" smtClean="0">
              <a:solidFill>
                <a:schemeClr val="bg1"/>
              </a:solidFill>
            </a:rPr>
            <a:t>MENJADI </a:t>
          </a:r>
        </a:p>
        <a:p>
          <a:r>
            <a:rPr lang="id-ID" sz="3600" b="1" dirty="0" smtClean="0">
              <a:solidFill>
                <a:schemeClr val="bg1"/>
              </a:solidFill>
            </a:rPr>
            <a:t>ORANG</a:t>
          </a:r>
          <a:endParaRPr lang="id-ID" sz="3600" b="1" dirty="0">
            <a:solidFill>
              <a:schemeClr val="bg1"/>
            </a:solidFill>
          </a:endParaRPr>
        </a:p>
      </dgm:t>
    </dgm:pt>
    <dgm:pt modelId="{6D52029D-0EE2-40D4-942F-AA652E99CE53}" type="parTrans" cxnId="{66658ECB-8FE7-4A4B-8F2C-57A69621672B}">
      <dgm:prSet/>
      <dgm:spPr/>
      <dgm:t>
        <a:bodyPr/>
        <a:lstStyle/>
        <a:p>
          <a:endParaRPr lang="id-ID"/>
        </a:p>
      </dgm:t>
    </dgm:pt>
    <dgm:pt modelId="{FF61FD12-A425-420F-B65E-A158BAD6BF7C}" type="sibTrans" cxnId="{66658ECB-8FE7-4A4B-8F2C-57A69621672B}">
      <dgm:prSet/>
      <dgm:spPr/>
      <dgm:t>
        <a:bodyPr/>
        <a:lstStyle/>
        <a:p>
          <a:endParaRPr lang="id-ID"/>
        </a:p>
      </dgm:t>
    </dgm:pt>
    <dgm:pt modelId="{2F83B40E-6A86-427F-AAAA-DF97B5FB0A49}">
      <dgm:prSet phldrT="[Text]" custT="1"/>
      <dgm:spPr/>
      <dgm:t>
        <a:bodyPr/>
        <a:lstStyle/>
        <a:p>
          <a:r>
            <a:rPr lang="id-ID" sz="2800" b="1" dirty="0" smtClean="0"/>
            <a:t>DIPERKENAN </a:t>
          </a:r>
        </a:p>
        <a:p>
          <a:r>
            <a:rPr lang="id-ID" sz="2800" b="1" dirty="0" smtClean="0"/>
            <a:t>DI HATI </a:t>
          </a:r>
        </a:p>
        <a:p>
          <a:r>
            <a:rPr lang="id-ID" sz="2800" b="1" dirty="0" smtClean="0"/>
            <a:t>TUHAN</a:t>
          </a:r>
          <a:endParaRPr lang="id-ID" sz="2800" b="1" dirty="0"/>
        </a:p>
      </dgm:t>
    </dgm:pt>
    <dgm:pt modelId="{C06F1E47-283C-456C-A3AF-C80BA077BF27}" type="parTrans" cxnId="{9EC93ECA-7291-4DEF-93FD-8B776326746B}">
      <dgm:prSet/>
      <dgm:spPr/>
      <dgm:t>
        <a:bodyPr/>
        <a:lstStyle/>
        <a:p>
          <a:endParaRPr lang="id-ID"/>
        </a:p>
      </dgm:t>
    </dgm:pt>
    <dgm:pt modelId="{BF236080-8481-42DE-A8D8-9CDACA6F40CE}" type="sibTrans" cxnId="{9EC93ECA-7291-4DEF-93FD-8B776326746B}">
      <dgm:prSet/>
      <dgm:spPr/>
      <dgm:t>
        <a:bodyPr/>
        <a:lstStyle/>
        <a:p>
          <a:endParaRPr lang="id-ID"/>
        </a:p>
      </dgm:t>
    </dgm:pt>
    <dgm:pt modelId="{39DA3264-CC27-4509-956B-F6192122245A}" type="pres">
      <dgm:prSet presAssocID="{ECA0B0B3-9D0E-439B-A966-FCC92992702D}" presName="theList" presStyleCnt="0">
        <dgm:presLayoutVars>
          <dgm:dir/>
          <dgm:animLvl val="lvl"/>
          <dgm:resizeHandles val="exact"/>
        </dgm:presLayoutVars>
      </dgm:prSet>
      <dgm:spPr/>
    </dgm:pt>
    <dgm:pt modelId="{AE828D3E-80DC-4E52-82FF-B4BD017AF5BA}" type="pres">
      <dgm:prSet presAssocID="{A80B0FB8-4632-41DE-BCFE-2697FC6F1497}" presName="compNode" presStyleCnt="0"/>
      <dgm:spPr/>
    </dgm:pt>
    <dgm:pt modelId="{02AF4D5B-16BD-4BEE-8D63-50C4A9773019}" type="pres">
      <dgm:prSet presAssocID="{A80B0FB8-4632-41DE-BCFE-2697FC6F1497}" presName="noGeometry" presStyleCnt="0"/>
      <dgm:spPr/>
    </dgm:pt>
    <dgm:pt modelId="{3EE91C85-4097-4E57-9FCE-BA33A1A0C6A7}" type="pres">
      <dgm:prSet presAssocID="{A80B0FB8-4632-41DE-BCFE-2697FC6F1497}" presName="childTextVisible" presStyleLbl="bgAccFollowNode1" presStyleIdx="0" presStyleCnt="3" custScaleX="192555" custScaleY="219601" custLinFactNeighborX="38847" custLinFactNeighborY="1951">
        <dgm:presLayoutVars>
          <dgm:bulletEnabled val="1"/>
        </dgm:presLayoutVars>
      </dgm:prSet>
      <dgm:spPr/>
    </dgm:pt>
    <dgm:pt modelId="{77A19282-4C80-4667-A976-A969DE197015}" type="pres">
      <dgm:prSet presAssocID="{A80B0FB8-4632-41DE-BCFE-2697FC6F1497}" presName="childTextHidden" presStyleLbl="bgAccFollowNode1" presStyleIdx="0" presStyleCnt="3"/>
      <dgm:spPr/>
    </dgm:pt>
    <dgm:pt modelId="{E43BD238-A7A7-481D-BD0B-10C1B5B8A20F}" type="pres">
      <dgm:prSet presAssocID="{A80B0FB8-4632-41DE-BCFE-2697FC6F1497}" presName="parentText" presStyleLbl="node1" presStyleIdx="0" presStyleCnt="3" custScaleY="737334" custLinFactNeighborX="-22134" custLinFactNeighborY="2887">
        <dgm:presLayoutVars>
          <dgm:chMax val="1"/>
          <dgm:bulletEnabled val="1"/>
        </dgm:presLayoutVars>
      </dgm:prSet>
      <dgm:spPr/>
      <dgm:t>
        <a:bodyPr/>
        <a:lstStyle/>
        <a:p>
          <a:endParaRPr lang="id-ID"/>
        </a:p>
      </dgm:t>
    </dgm:pt>
    <dgm:pt modelId="{2E0C172F-5EF8-49B8-BFFC-F0DEC09DC31E}" type="pres">
      <dgm:prSet presAssocID="{A80B0FB8-4632-41DE-BCFE-2697FC6F1497}" presName="aSpace" presStyleCnt="0"/>
      <dgm:spPr/>
    </dgm:pt>
    <dgm:pt modelId="{31DC7B0B-921E-426B-8BFF-F81445FCE37A}" type="pres">
      <dgm:prSet presAssocID="{61815A9D-3578-4BEC-9556-B871C38B0271}" presName="compNode" presStyleCnt="0"/>
      <dgm:spPr/>
    </dgm:pt>
    <dgm:pt modelId="{592D986A-808C-405B-A5EF-ED3704DB9A24}" type="pres">
      <dgm:prSet presAssocID="{61815A9D-3578-4BEC-9556-B871C38B0271}" presName="noGeometry" presStyleCnt="0"/>
      <dgm:spPr/>
    </dgm:pt>
    <dgm:pt modelId="{51639DA2-9C7F-4D92-B07A-7957EAB05E4C}" type="pres">
      <dgm:prSet presAssocID="{61815A9D-3578-4BEC-9556-B871C38B0271}" presName="childTextVisible" presStyleLbl="bgAccFollowNode1" presStyleIdx="1" presStyleCnt="3" custScaleX="199225" custScaleY="246885" custLinFactNeighborX="-713" custLinFactNeighborY="672">
        <dgm:presLayoutVars>
          <dgm:bulletEnabled val="1"/>
        </dgm:presLayoutVars>
      </dgm:prSet>
      <dgm:spPr/>
    </dgm:pt>
    <dgm:pt modelId="{42068099-3331-43CA-BA94-50A697B7AC58}" type="pres">
      <dgm:prSet presAssocID="{61815A9D-3578-4BEC-9556-B871C38B0271}" presName="childTextHidden" presStyleLbl="bgAccFollowNode1" presStyleIdx="1" presStyleCnt="3"/>
      <dgm:spPr/>
    </dgm:pt>
    <dgm:pt modelId="{BA91BC4A-239A-454C-81DE-BB4F2FE9C11B}" type="pres">
      <dgm:prSet presAssocID="{61815A9D-3578-4BEC-9556-B871C38B0271}" presName="parentText" presStyleLbl="node1" presStyleIdx="1" presStyleCnt="3" custScaleY="728287" custLinFactX="-667" custLinFactNeighborX="-100000" custLinFactNeighborY="1275">
        <dgm:presLayoutVars>
          <dgm:chMax val="1"/>
          <dgm:bulletEnabled val="1"/>
        </dgm:presLayoutVars>
      </dgm:prSet>
      <dgm:spPr/>
      <dgm:t>
        <a:bodyPr/>
        <a:lstStyle/>
        <a:p>
          <a:endParaRPr lang="id-ID"/>
        </a:p>
      </dgm:t>
    </dgm:pt>
    <dgm:pt modelId="{42E704F3-BE28-4A75-A8CC-F925CEF17B90}" type="pres">
      <dgm:prSet presAssocID="{61815A9D-3578-4BEC-9556-B871C38B0271}" presName="aSpace" presStyleCnt="0"/>
      <dgm:spPr/>
    </dgm:pt>
    <dgm:pt modelId="{2A2C685C-DFF0-4A30-AA36-C652F45DE600}" type="pres">
      <dgm:prSet presAssocID="{CCFB1BB8-11D1-4585-A02A-C202AA3FDC60}" presName="compNode" presStyleCnt="0"/>
      <dgm:spPr/>
    </dgm:pt>
    <dgm:pt modelId="{F23182CE-2427-4B69-8A98-2F03FD2B2312}" type="pres">
      <dgm:prSet presAssocID="{CCFB1BB8-11D1-4585-A02A-C202AA3FDC60}" presName="noGeometry" presStyleCnt="0"/>
      <dgm:spPr/>
    </dgm:pt>
    <dgm:pt modelId="{81537F24-9AF1-49C1-AD75-D86C92F3A95B}" type="pres">
      <dgm:prSet presAssocID="{CCFB1BB8-11D1-4585-A02A-C202AA3FDC60}" presName="childTextVisible" presStyleLbl="bgAccFollowNode1" presStyleIdx="2" presStyleCnt="3" custScaleX="284737" custScaleY="299603" custLinFactNeighborX="41" custLinFactNeighborY="2602">
        <dgm:presLayoutVars>
          <dgm:bulletEnabled val="1"/>
        </dgm:presLayoutVars>
      </dgm:prSet>
      <dgm:spPr/>
      <dgm:t>
        <a:bodyPr/>
        <a:lstStyle/>
        <a:p>
          <a:endParaRPr lang="id-ID"/>
        </a:p>
      </dgm:t>
    </dgm:pt>
    <dgm:pt modelId="{50D7D96C-45FC-4D0A-BC55-78E0E5BA0340}" type="pres">
      <dgm:prSet presAssocID="{CCFB1BB8-11D1-4585-A02A-C202AA3FDC60}" presName="childTextHidden" presStyleLbl="bgAccFollowNode1" presStyleIdx="2" presStyleCnt="3"/>
      <dgm:spPr/>
      <dgm:t>
        <a:bodyPr/>
        <a:lstStyle/>
        <a:p>
          <a:endParaRPr lang="id-ID"/>
        </a:p>
      </dgm:t>
    </dgm:pt>
    <dgm:pt modelId="{43D2C832-AD34-4B5C-82F1-14EAA6D7B9E5}" type="pres">
      <dgm:prSet presAssocID="{CCFB1BB8-11D1-4585-A02A-C202AA3FDC60}" presName="parentText" presStyleLbl="node1" presStyleIdx="2" presStyleCnt="3" custScaleX="134897" custScaleY="736710" custLinFactX="-99111" custLinFactNeighborX="-100000" custLinFactNeighborY="1119">
        <dgm:presLayoutVars>
          <dgm:chMax val="1"/>
          <dgm:bulletEnabled val="1"/>
        </dgm:presLayoutVars>
      </dgm:prSet>
      <dgm:spPr/>
      <dgm:t>
        <a:bodyPr/>
        <a:lstStyle/>
        <a:p>
          <a:endParaRPr lang="id-ID"/>
        </a:p>
      </dgm:t>
    </dgm:pt>
  </dgm:ptLst>
  <dgm:cxnLst>
    <dgm:cxn modelId="{10E8B75C-E22A-4E89-A3FD-9371AA90C085}" type="presOf" srcId="{32A4060C-6F8E-4D7B-9011-4B89E0B2161C}" destId="{42068099-3331-43CA-BA94-50A697B7AC58}" srcOrd="1" destOrd="0" presId="urn:microsoft.com/office/officeart/2005/8/layout/hProcess6"/>
    <dgm:cxn modelId="{DE2399FF-E0CA-4747-9F65-5B03C8C44E9D}" type="presOf" srcId="{CCFB1BB8-11D1-4585-A02A-C202AA3FDC60}" destId="{43D2C832-AD34-4B5C-82F1-14EAA6D7B9E5}" srcOrd="0" destOrd="0" presId="urn:microsoft.com/office/officeart/2005/8/layout/hProcess6"/>
    <dgm:cxn modelId="{6C1BA896-A0BD-47BE-BDE2-2A58ABDE7C26}" type="presOf" srcId="{4148DCFE-0081-410D-8C46-BED3516B32CE}" destId="{77A19282-4C80-4667-A976-A969DE197015}" srcOrd="1" destOrd="0" presId="urn:microsoft.com/office/officeart/2005/8/layout/hProcess6"/>
    <dgm:cxn modelId="{B8400A0D-FB02-4B8C-AB31-EE7A251F115F}" srcId="{A80B0FB8-4632-41DE-BCFE-2697FC6F1497}" destId="{8A4319F3-0969-42DE-A6E7-51BB19F8D71E}" srcOrd="1" destOrd="0" parTransId="{BFB7C42F-C703-416D-8B72-03A0B46529DE}" sibTransId="{5858EBD3-4C69-400C-9C85-D89AF415A770}"/>
    <dgm:cxn modelId="{6E3F442C-9B08-4B2E-8132-18B434773781}" type="presOf" srcId="{4148DCFE-0081-410D-8C46-BED3516B32CE}" destId="{3EE91C85-4097-4E57-9FCE-BA33A1A0C6A7}" srcOrd="0" destOrd="0" presId="urn:microsoft.com/office/officeart/2005/8/layout/hProcess6"/>
    <dgm:cxn modelId="{FEAC200D-9259-42DE-A16E-EDDF6C00A108}" srcId="{ECA0B0B3-9D0E-439B-A966-FCC92992702D}" destId="{A80B0FB8-4632-41DE-BCFE-2697FC6F1497}" srcOrd="0" destOrd="0" parTransId="{3960A830-FA27-4B0D-819A-FA4A10113B02}" sibTransId="{89D6EBA8-AE30-4FA5-827E-D3BE91DEEC50}"/>
    <dgm:cxn modelId="{66658ECB-8FE7-4A4B-8F2C-57A69621672B}" srcId="{ECA0B0B3-9D0E-439B-A966-FCC92992702D}" destId="{CCFB1BB8-11D1-4585-A02A-C202AA3FDC60}" srcOrd="2" destOrd="0" parTransId="{6D52029D-0EE2-40D4-942F-AA652E99CE53}" sibTransId="{FF61FD12-A425-420F-B65E-A158BAD6BF7C}"/>
    <dgm:cxn modelId="{52115207-8FDC-48F5-96DF-04DA933C1549}" type="presOf" srcId="{2F83B40E-6A86-427F-AAAA-DF97B5FB0A49}" destId="{81537F24-9AF1-49C1-AD75-D86C92F3A95B}" srcOrd="0" destOrd="0" presId="urn:microsoft.com/office/officeart/2005/8/layout/hProcess6"/>
    <dgm:cxn modelId="{4EF67B85-42E4-4075-BFA6-904D4A6FEF66}" srcId="{ECA0B0B3-9D0E-439B-A966-FCC92992702D}" destId="{61815A9D-3578-4BEC-9556-B871C38B0271}" srcOrd="1" destOrd="0" parTransId="{EE226D43-D497-4DEF-9599-C99D847FE6D6}" sibTransId="{B71612F0-E4DB-42CA-AEB1-6855406B2CC8}"/>
    <dgm:cxn modelId="{0A60B1DD-A07D-460E-89FD-1EA1621ECE84}" type="presOf" srcId="{DC24C220-B354-4158-85F9-E0433B9CE65E}" destId="{51639DA2-9C7F-4D92-B07A-7957EAB05E4C}" srcOrd="0" destOrd="1" presId="urn:microsoft.com/office/officeart/2005/8/layout/hProcess6"/>
    <dgm:cxn modelId="{6E5496EA-81FC-4840-9152-E2DAAAA2A593}" type="presOf" srcId="{A80B0FB8-4632-41DE-BCFE-2697FC6F1497}" destId="{E43BD238-A7A7-481D-BD0B-10C1B5B8A20F}" srcOrd="0" destOrd="0" presId="urn:microsoft.com/office/officeart/2005/8/layout/hProcess6"/>
    <dgm:cxn modelId="{2EE49746-55BA-488B-8F84-5B1EC3C90AE1}" type="presOf" srcId="{32A4060C-6F8E-4D7B-9011-4B89E0B2161C}" destId="{51639DA2-9C7F-4D92-B07A-7957EAB05E4C}" srcOrd="0" destOrd="0" presId="urn:microsoft.com/office/officeart/2005/8/layout/hProcess6"/>
    <dgm:cxn modelId="{FDA6CFFF-9C69-487B-9BF2-D15AE283F45C}" srcId="{A80B0FB8-4632-41DE-BCFE-2697FC6F1497}" destId="{4148DCFE-0081-410D-8C46-BED3516B32CE}" srcOrd="0" destOrd="0" parTransId="{F5E8F6B4-741E-44F9-9968-DB502C61AE27}" sibTransId="{83D99ED9-6B79-4E3E-AE66-A632AA2B8E9B}"/>
    <dgm:cxn modelId="{50B1DBE2-20EB-4E0B-9BFE-EF455B04F3ED}" type="presOf" srcId="{61815A9D-3578-4BEC-9556-B871C38B0271}" destId="{BA91BC4A-239A-454C-81DE-BB4F2FE9C11B}" srcOrd="0" destOrd="0" presId="urn:microsoft.com/office/officeart/2005/8/layout/hProcess6"/>
    <dgm:cxn modelId="{F301358F-D864-4B46-9744-C8F532F17815}" type="presOf" srcId="{8A4319F3-0969-42DE-A6E7-51BB19F8D71E}" destId="{77A19282-4C80-4667-A976-A969DE197015}" srcOrd="1" destOrd="1" presId="urn:microsoft.com/office/officeart/2005/8/layout/hProcess6"/>
    <dgm:cxn modelId="{4CF5D24D-3292-4C36-8788-9D1454290A6D}" type="presOf" srcId="{ECA0B0B3-9D0E-439B-A966-FCC92992702D}" destId="{39DA3264-CC27-4509-956B-F6192122245A}" srcOrd="0" destOrd="0" presId="urn:microsoft.com/office/officeart/2005/8/layout/hProcess6"/>
    <dgm:cxn modelId="{FF35C040-7F56-4B81-8997-9A67CF6EC7A3}" type="presOf" srcId="{2F83B40E-6A86-427F-AAAA-DF97B5FB0A49}" destId="{50D7D96C-45FC-4D0A-BC55-78E0E5BA0340}" srcOrd="1" destOrd="0" presId="urn:microsoft.com/office/officeart/2005/8/layout/hProcess6"/>
    <dgm:cxn modelId="{C044287F-D895-4B27-816A-88276769B313}" srcId="{61815A9D-3578-4BEC-9556-B871C38B0271}" destId="{DC24C220-B354-4158-85F9-E0433B9CE65E}" srcOrd="1" destOrd="0" parTransId="{E5406C47-5CDB-4533-AAC1-F3497DB4B0A9}" sibTransId="{845EAF50-8B88-42A7-B6ED-93531FFF6AF2}"/>
    <dgm:cxn modelId="{DFBCB787-C96D-4E3C-A9DF-A5B7FD42574F}" type="presOf" srcId="{DC24C220-B354-4158-85F9-E0433B9CE65E}" destId="{42068099-3331-43CA-BA94-50A697B7AC58}" srcOrd="1" destOrd="1" presId="urn:microsoft.com/office/officeart/2005/8/layout/hProcess6"/>
    <dgm:cxn modelId="{E28E3319-F741-48E0-8FD2-C4A2246FF971}" type="presOf" srcId="{8A4319F3-0969-42DE-A6E7-51BB19F8D71E}" destId="{3EE91C85-4097-4E57-9FCE-BA33A1A0C6A7}" srcOrd="0" destOrd="1" presId="urn:microsoft.com/office/officeart/2005/8/layout/hProcess6"/>
    <dgm:cxn modelId="{30189A66-61B6-4B44-9794-5650002728A7}" srcId="{61815A9D-3578-4BEC-9556-B871C38B0271}" destId="{32A4060C-6F8E-4D7B-9011-4B89E0B2161C}" srcOrd="0" destOrd="0" parTransId="{34E5E585-2A03-4F7F-94FE-71B66B96BA84}" sibTransId="{E0CEC4B2-F50A-4A9D-B251-729A3ECE376E}"/>
    <dgm:cxn modelId="{9EC93ECA-7291-4DEF-93FD-8B776326746B}" srcId="{CCFB1BB8-11D1-4585-A02A-C202AA3FDC60}" destId="{2F83B40E-6A86-427F-AAAA-DF97B5FB0A49}" srcOrd="0" destOrd="0" parTransId="{C06F1E47-283C-456C-A3AF-C80BA077BF27}" sibTransId="{BF236080-8481-42DE-A8D8-9CDACA6F40CE}"/>
    <dgm:cxn modelId="{48826FCA-BF70-444E-A1E0-4FD30ACBA3E2}" type="presParOf" srcId="{39DA3264-CC27-4509-956B-F6192122245A}" destId="{AE828D3E-80DC-4E52-82FF-B4BD017AF5BA}" srcOrd="0" destOrd="0" presId="urn:microsoft.com/office/officeart/2005/8/layout/hProcess6"/>
    <dgm:cxn modelId="{17C58482-C87A-47FE-B0B8-1393A2CDA6FA}" type="presParOf" srcId="{AE828D3E-80DC-4E52-82FF-B4BD017AF5BA}" destId="{02AF4D5B-16BD-4BEE-8D63-50C4A9773019}" srcOrd="0" destOrd="0" presId="urn:microsoft.com/office/officeart/2005/8/layout/hProcess6"/>
    <dgm:cxn modelId="{5B6EFCF9-886A-4072-AFC4-CA7665C5989C}" type="presParOf" srcId="{AE828D3E-80DC-4E52-82FF-B4BD017AF5BA}" destId="{3EE91C85-4097-4E57-9FCE-BA33A1A0C6A7}" srcOrd="1" destOrd="0" presId="urn:microsoft.com/office/officeart/2005/8/layout/hProcess6"/>
    <dgm:cxn modelId="{D28B749C-3079-4B95-B92E-F6992C79229A}" type="presParOf" srcId="{AE828D3E-80DC-4E52-82FF-B4BD017AF5BA}" destId="{77A19282-4C80-4667-A976-A969DE197015}" srcOrd="2" destOrd="0" presId="urn:microsoft.com/office/officeart/2005/8/layout/hProcess6"/>
    <dgm:cxn modelId="{84E83AF0-F7CA-4083-AA31-E563CABB3C78}" type="presParOf" srcId="{AE828D3E-80DC-4E52-82FF-B4BD017AF5BA}" destId="{E43BD238-A7A7-481D-BD0B-10C1B5B8A20F}" srcOrd="3" destOrd="0" presId="urn:microsoft.com/office/officeart/2005/8/layout/hProcess6"/>
    <dgm:cxn modelId="{4C4051BB-6FA7-4B1E-AC56-64D8CBC0CFA1}" type="presParOf" srcId="{39DA3264-CC27-4509-956B-F6192122245A}" destId="{2E0C172F-5EF8-49B8-BFFC-F0DEC09DC31E}" srcOrd="1" destOrd="0" presId="urn:microsoft.com/office/officeart/2005/8/layout/hProcess6"/>
    <dgm:cxn modelId="{A7EEF0F0-0BDA-48A2-BCA7-6B1878D18B09}" type="presParOf" srcId="{39DA3264-CC27-4509-956B-F6192122245A}" destId="{31DC7B0B-921E-426B-8BFF-F81445FCE37A}" srcOrd="2" destOrd="0" presId="urn:microsoft.com/office/officeart/2005/8/layout/hProcess6"/>
    <dgm:cxn modelId="{2915D0DB-3901-404D-9910-07395E53961F}" type="presParOf" srcId="{31DC7B0B-921E-426B-8BFF-F81445FCE37A}" destId="{592D986A-808C-405B-A5EF-ED3704DB9A24}" srcOrd="0" destOrd="0" presId="urn:microsoft.com/office/officeart/2005/8/layout/hProcess6"/>
    <dgm:cxn modelId="{95B20133-1784-481C-BE2B-5D4A07C3221C}" type="presParOf" srcId="{31DC7B0B-921E-426B-8BFF-F81445FCE37A}" destId="{51639DA2-9C7F-4D92-B07A-7957EAB05E4C}" srcOrd="1" destOrd="0" presId="urn:microsoft.com/office/officeart/2005/8/layout/hProcess6"/>
    <dgm:cxn modelId="{FF4B88D5-F9DA-4F7A-BB57-7DD5B16A3F22}" type="presParOf" srcId="{31DC7B0B-921E-426B-8BFF-F81445FCE37A}" destId="{42068099-3331-43CA-BA94-50A697B7AC58}" srcOrd="2" destOrd="0" presId="urn:microsoft.com/office/officeart/2005/8/layout/hProcess6"/>
    <dgm:cxn modelId="{AF17C6C5-538C-4076-9F5E-A294806E5157}" type="presParOf" srcId="{31DC7B0B-921E-426B-8BFF-F81445FCE37A}" destId="{BA91BC4A-239A-454C-81DE-BB4F2FE9C11B}" srcOrd="3" destOrd="0" presId="urn:microsoft.com/office/officeart/2005/8/layout/hProcess6"/>
    <dgm:cxn modelId="{4B1BD9E2-30A7-4B35-9568-B6FAF8ECA8F8}" type="presParOf" srcId="{39DA3264-CC27-4509-956B-F6192122245A}" destId="{42E704F3-BE28-4A75-A8CC-F925CEF17B90}" srcOrd="3" destOrd="0" presId="urn:microsoft.com/office/officeart/2005/8/layout/hProcess6"/>
    <dgm:cxn modelId="{3FAD042E-2511-4882-9B0E-B6AA0A5BAB60}" type="presParOf" srcId="{39DA3264-CC27-4509-956B-F6192122245A}" destId="{2A2C685C-DFF0-4A30-AA36-C652F45DE600}" srcOrd="4" destOrd="0" presId="urn:microsoft.com/office/officeart/2005/8/layout/hProcess6"/>
    <dgm:cxn modelId="{6B03B520-71EE-48B2-AF80-9988030D3E60}" type="presParOf" srcId="{2A2C685C-DFF0-4A30-AA36-C652F45DE600}" destId="{F23182CE-2427-4B69-8A98-2F03FD2B2312}" srcOrd="0" destOrd="0" presId="urn:microsoft.com/office/officeart/2005/8/layout/hProcess6"/>
    <dgm:cxn modelId="{8A37F673-56E8-48B7-833E-24C3D0B3EB69}" type="presParOf" srcId="{2A2C685C-DFF0-4A30-AA36-C652F45DE600}" destId="{81537F24-9AF1-49C1-AD75-D86C92F3A95B}" srcOrd="1" destOrd="0" presId="urn:microsoft.com/office/officeart/2005/8/layout/hProcess6"/>
    <dgm:cxn modelId="{0D971073-0620-40FA-8F3A-961D0646C344}" type="presParOf" srcId="{2A2C685C-DFF0-4A30-AA36-C652F45DE600}" destId="{50D7D96C-45FC-4D0A-BC55-78E0E5BA0340}" srcOrd="2" destOrd="0" presId="urn:microsoft.com/office/officeart/2005/8/layout/hProcess6"/>
    <dgm:cxn modelId="{D22D3235-1AC8-4BBA-AA76-61F3D45DB747}" type="presParOf" srcId="{2A2C685C-DFF0-4A30-AA36-C652F45DE600}" destId="{43D2C832-AD34-4B5C-82F1-14EAA6D7B9E5}"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CA0B0B3-9D0E-439B-A966-FCC92992702D}"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id-ID"/>
        </a:p>
      </dgm:t>
    </dgm:pt>
    <dgm:pt modelId="{4148DCFE-0081-410D-8C46-BED3516B32CE}">
      <dgm:prSet phldrT="[Text]" custT="1"/>
      <dgm:spPr/>
      <dgm:t>
        <a:bodyPr/>
        <a:lstStyle/>
        <a:p>
          <a:r>
            <a:rPr lang="id-ID" sz="2400" b="1" dirty="0" smtClean="0"/>
            <a:t>DIPERKENAN </a:t>
          </a:r>
        </a:p>
        <a:p>
          <a:r>
            <a:rPr lang="id-ID" b="1" dirty="0" smtClean="0"/>
            <a:t>DI HATI TUHAN</a:t>
          </a:r>
          <a:endParaRPr lang="id-ID" sz="2400" dirty="0"/>
        </a:p>
      </dgm:t>
    </dgm:pt>
    <dgm:pt modelId="{F5E8F6B4-741E-44F9-9968-DB502C61AE27}" type="parTrans" cxnId="{FDA6CFFF-9C69-487B-9BF2-D15AE283F45C}">
      <dgm:prSet/>
      <dgm:spPr/>
      <dgm:t>
        <a:bodyPr/>
        <a:lstStyle/>
        <a:p>
          <a:endParaRPr lang="id-ID"/>
        </a:p>
      </dgm:t>
    </dgm:pt>
    <dgm:pt modelId="{83D99ED9-6B79-4E3E-AE66-A632AA2B8E9B}" type="sibTrans" cxnId="{FDA6CFFF-9C69-487B-9BF2-D15AE283F45C}">
      <dgm:prSet/>
      <dgm:spPr/>
      <dgm:t>
        <a:bodyPr/>
        <a:lstStyle/>
        <a:p>
          <a:endParaRPr lang="id-ID"/>
        </a:p>
      </dgm:t>
    </dgm:pt>
    <dgm:pt modelId="{61815A9D-3578-4BEC-9556-B871C38B0271}">
      <dgm:prSet phldrT="[Text]" custT="1"/>
      <dgm:spPr/>
      <dgm:t>
        <a:bodyPr vert="wordArtVert"/>
        <a:lstStyle/>
        <a:p>
          <a:r>
            <a:rPr lang="id-ID" sz="2400" b="1" dirty="0" smtClean="0">
              <a:solidFill>
                <a:schemeClr val="bg1"/>
              </a:solidFill>
            </a:rPr>
            <a:t>LANGKAH</a:t>
          </a:r>
          <a:endParaRPr lang="id-ID" sz="2400" b="1" dirty="0">
            <a:solidFill>
              <a:schemeClr val="bg1"/>
            </a:solidFill>
          </a:endParaRPr>
        </a:p>
      </dgm:t>
    </dgm:pt>
    <dgm:pt modelId="{EE226D43-D497-4DEF-9599-C99D847FE6D6}" type="parTrans" cxnId="{4EF67B85-42E4-4075-BFA6-904D4A6FEF66}">
      <dgm:prSet/>
      <dgm:spPr/>
      <dgm:t>
        <a:bodyPr/>
        <a:lstStyle/>
        <a:p>
          <a:endParaRPr lang="id-ID"/>
        </a:p>
      </dgm:t>
    </dgm:pt>
    <dgm:pt modelId="{B71612F0-E4DB-42CA-AEB1-6855406B2CC8}" type="sibTrans" cxnId="{4EF67B85-42E4-4075-BFA6-904D4A6FEF66}">
      <dgm:prSet/>
      <dgm:spPr/>
      <dgm:t>
        <a:bodyPr/>
        <a:lstStyle/>
        <a:p>
          <a:endParaRPr lang="id-ID"/>
        </a:p>
      </dgm:t>
    </dgm:pt>
    <dgm:pt modelId="{32A4060C-6F8E-4D7B-9011-4B89E0B2161C}">
      <dgm:prSet phldrT="[Text]" custT="1"/>
      <dgm:spPr/>
      <dgm:t>
        <a:bodyPr/>
        <a:lstStyle/>
        <a:p>
          <a:r>
            <a:rPr lang="id-ID" sz="2000" b="1" dirty="0" smtClean="0"/>
            <a:t>MAZMUR </a:t>
          </a:r>
        </a:p>
        <a:p>
          <a:r>
            <a:rPr lang="id-ID" sz="2000" b="1" dirty="0" smtClean="0"/>
            <a:t>37: 23-24</a:t>
          </a:r>
        </a:p>
        <a:p>
          <a:r>
            <a:rPr lang="id-ID" sz="2000" b="1" dirty="0" smtClean="0"/>
            <a:t>BILA JATUH</a:t>
          </a:r>
        </a:p>
        <a:p>
          <a:r>
            <a:rPr lang="id-ID" sz="2000" b="1" dirty="0" smtClean="0"/>
            <a:t>TIDAK TERGELETAK</a:t>
          </a:r>
          <a:endParaRPr lang="id-ID" sz="2000" b="1" dirty="0"/>
        </a:p>
      </dgm:t>
    </dgm:pt>
    <dgm:pt modelId="{34E5E585-2A03-4F7F-94FE-71B66B96BA84}" type="parTrans" cxnId="{30189A66-61B6-4B44-9794-5650002728A7}">
      <dgm:prSet/>
      <dgm:spPr/>
      <dgm:t>
        <a:bodyPr/>
        <a:lstStyle/>
        <a:p>
          <a:endParaRPr lang="id-ID"/>
        </a:p>
      </dgm:t>
    </dgm:pt>
    <dgm:pt modelId="{E0CEC4B2-F50A-4A9D-B251-729A3ECE376E}" type="sibTrans" cxnId="{30189A66-61B6-4B44-9794-5650002728A7}">
      <dgm:prSet/>
      <dgm:spPr/>
      <dgm:t>
        <a:bodyPr/>
        <a:lstStyle/>
        <a:p>
          <a:endParaRPr lang="id-ID"/>
        </a:p>
      </dgm:t>
    </dgm:pt>
    <dgm:pt modelId="{CCFB1BB8-11D1-4585-A02A-C202AA3FDC60}">
      <dgm:prSet phldrT="[Text]" custT="1"/>
      <dgm:spPr/>
      <dgm:t>
        <a:bodyPr vert="wordArtVert"/>
        <a:lstStyle/>
        <a:p>
          <a:r>
            <a:rPr lang="id-ID" sz="2400" b="1" dirty="0" smtClean="0">
              <a:solidFill>
                <a:schemeClr val="bg1"/>
              </a:solidFill>
            </a:rPr>
            <a:t>PASTI</a:t>
          </a:r>
        </a:p>
        <a:p>
          <a:r>
            <a:rPr lang="id-ID" sz="2400" b="1" dirty="0" smtClean="0">
              <a:solidFill>
                <a:schemeClr val="bg1"/>
              </a:solidFill>
            </a:rPr>
            <a:t>BERHASIL</a:t>
          </a:r>
        </a:p>
      </dgm:t>
    </dgm:pt>
    <dgm:pt modelId="{6D52029D-0EE2-40D4-942F-AA652E99CE53}" type="parTrans" cxnId="{66658ECB-8FE7-4A4B-8F2C-57A69621672B}">
      <dgm:prSet/>
      <dgm:spPr/>
      <dgm:t>
        <a:bodyPr/>
        <a:lstStyle/>
        <a:p>
          <a:endParaRPr lang="id-ID"/>
        </a:p>
      </dgm:t>
    </dgm:pt>
    <dgm:pt modelId="{FF61FD12-A425-420F-B65E-A158BAD6BF7C}" type="sibTrans" cxnId="{66658ECB-8FE7-4A4B-8F2C-57A69621672B}">
      <dgm:prSet/>
      <dgm:spPr/>
      <dgm:t>
        <a:bodyPr/>
        <a:lstStyle/>
        <a:p>
          <a:endParaRPr lang="id-ID"/>
        </a:p>
      </dgm:t>
    </dgm:pt>
    <dgm:pt modelId="{A80B0FB8-4632-41DE-BCFE-2697FC6F1497}">
      <dgm:prSet phldrT="[Text]" custT="1"/>
      <dgm:spPr/>
      <dgm:t>
        <a:bodyPr vert="wordArtVert"/>
        <a:lstStyle/>
        <a:p>
          <a:r>
            <a:rPr lang="id-ID" sz="2400" b="1" dirty="0" smtClean="0">
              <a:solidFill>
                <a:schemeClr val="bg1"/>
              </a:solidFill>
            </a:rPr>
            <a:t>MENJADI </a:t>
          </a:r>
        </a:p>
        <a:p>
          <a:r>
            <a:rPr lang="id-ID" sz="2400" b="1" dirty="0" smtClean="0">
              <a:solidFill>
                <a:schemeClr val="bg1"/>
              </a:solidFill>
            </a:rPr>
            <a:t>ORANG</a:t>
          </a:r>
          <a:endParaRPr lang="id-ID" sz="2400" b="1" dirty="0">
            <a:solidFill>
              <a:schemeClr val="bg1"/>
            </a:solidFill>
          </a:endParaRPr>
        </a:p>
      </dgm:t>
    </dgm:pt>
    <dgm:pt modelId="{89D6EBA8-AE30-4FA5-827E-D3BE91DEEC50}" type="sibTrans" cxnId="{FEAC200D-9259-42DE-A16E-EDDF6C00A108}">
      <dgm:prSet/>
      <dgm:spPr/>
      <dgm:t>
        <a:bodyPr/>
        <a:lstStyle/>
        <a:p>
          <a:endParaRPr lang="id-ID"/>
        </a:p>
      </dgm:t>
    </dgm:pt>
    <dgm:pt modelId="{3960A830-FA27-4B0D-819A-FA4A10113B02}" type="parTrans" cxnId="{FEAC200D-9259-42DE-A16E-EDDF6C00A108}">
      <dgm:prSet/>
      <dgm:spPr/>
      <dgm:t>
        <a:bodyPr/>
        <a:lstStyle/>
        <a:p>
          <a:endParaRPr lang="id-ID"/>
        </a:p>
      </dgm:t>
    </dgm:pt>
    <dgm:pt modelId="{39DA3264-CC27-4509-956B-F6192122245A}" type="pres">
      <dgm:prSet presAssocID="{ECA0B0B3-9D0E-439B-A966-FCC92992702D}" presName="theList" presStyleCnt="0">
        <dgm:presLayoutVars>
          <dgm:dir/>
          <dgm:animLvl val="lvl"/>
          <dgm:resizeHandles val="exact"/>
        </dgm:presLayoutVars>
      </dgm:prSet>
      <dgm:spPr/>
    </dgm:pt>
    <dgm:pt modelId="{AE828D3E-80DC-4E52-82FF-B4BD017AF5BA}" type="pres">
      <dgm:prSet presAssocID="{A80B0FB8-4632-41DE-BCFE-2697FC6F1497}" presName="compNode" presStyleCnt="0"/>
      <dgm:spPr/>
    </dgm:pt>
    <dgm:pt modelId="{02AF4D5B-16BD-4BEE-8D63-50C4A9773019}" type="pres">
      <dgm:prSet presAssocID="{A80B0FB8-4632-41DE-BCFE-2697FC6F1497}" presName="noGeometry" presStyleCnt="0"/>
      <dgm:spPr/>
    </dgm:pt>
    <dgm:pt modelId="{3EE91C85-4097-4E57-9FCE-BA33A1A0C6A7}" type="pres">
      <dgm:prSet presAssocID="{A80B0FB8-4632-41DE-BCFE-2697FC6F1497}" presName="childTextVisible" presStyleLbl="bgAccFollowNode1" presStyleIdx="0" presStyleCnt="3" custScaleX="259841" custScaleY="219601" custLinFactNeighborX="38847" custLinFactNeighborY="1951">
        <dgm:presLayoutVars>
          <dgm:bulletEnabled val="1"/>
        </dgm:presLayoutVars>
      </dgm:prSet>
      <dgm:spPr/>
      <dgm:t>
        <a:bodyPr/>
        <a:lstStyle/>
        <a:p>
          <a:endParaRPr lang="id-ID"/>
        </a:p>
      </dgm:t>
    </dgm:pt>
    <dgm:pt modelId="{77A19282-4C80-4667-A976-A969DE197015}" type="pres">
      <dgm:prSet presAssocID="{A80B0FB8-4632-41DE-BCFE-2697FC6F1497}" presName="childTextHidden" presStyleLbl="bgAccFollowNode1" presStyleIdx="0" presStyleCnt="3"/>
      <dgm:spPr/>
      <dgm:t>
        <a:bodyPr/>
        <a:lstStyle/>
        <a:p>
          <a:endParaRPr lang="id-ID"/>
        </a:p>
      </dgm:t>
    </dgm:pt>
    <dgm:pt modelId="{E43BD238-A7A7-481D-BD0B-10C1B5B8A20F}" type="pres">
      <dgm:prSet presAssocID="{A80B0FB8-4632-41DE-BCFE-2697FC6F1497}" presName="parentText" presStyleLbl="node1" presStyleIdx="0" presStyleCnt="3" custScaleX="185104" custScaleY="686224" custLinFactNeighborX="-22134" custLinFactNeighborY="2887">
        <dgm:presLayoutVars>
          <dgm:chMax val="1"/>
          <dgm:bulletEnabled val="1"/>
        </dgm:presLayoutVars>
      </dgm:prSet>
      <dgm:spPr/>
      <dgm:t>
        <a:bodyPr/>
        <a:lstStyle/>
        <a:p>
          <a:endParaRPr lang="id-ID"/>
        </a:p>
      </dgm:t>
    </dgm:pt>
    <dgm:pt modelId="{2E0C172F-5EF8-49B8-BFFC-F0DEC09DC31E}" type="pres">
      <dgm:prSet presAssocID="{A80B0FB8-4632-41DE-BCFE-2697FC6F1497}" presName="aSpace" presStyleCnt="0"/>
      <dgm:spPr/>
    </dgm:pt>
    <dgm:pt modelId="{31DC7B0B-921E-426B-8BFF-F81445FCE37A}" type="pres">
      <dgm:prSet presAssocID="{61815A9D-3578-4BEC-9556-B871C38B0271}" presName="compNode" presStyleCnt="0"/>
      <dgm:spPr/>
    </dgm:pt>
    <dgm:pt modelId="{592D986A-808C-405B-A5EF-ED3704DB9A24}" type="pres">
      <dgm:prSet presAssocID="{61815A9D-3578-4BEC-9556-B871C38B0271}" presName="noGeometry" presStyleCnt="0"/>
      <dgm:spPr/>
    </dgm:pt>
    <dgm:pt modelId="{51639DA2-9C7F-4D92-B07A-7957EAB05E4C}" type="pres">
      <dgm:prSet presAssocID="{61815A9D-3578-4BEC-9556-B871C38B0271}" presName="childTextVisible" presStyleLbl="bgAccFollowNode1" presStyleIdx="1" presStyleCnt="3" custScaleX="199225" custScaleY="246885" custLinFactNeighborX="29850" custLinFactNeighborY="8615">
        <dgm:presLayoutVars>
          <dgm:bulletEnabled val="1"/>
        </dgm:presLayoutVars>
      </dgm:prSet>
      <dgm:spPr/>
      <dgm:t>
        <a:bodyPr/>
        <a:lstStyle/>
        <a:p>
          <a:endParaRPr lang="id-ID"/>
        </a:p>
      </dgm:t>
    </dgm:pt>
    <dgm:pt modelId="{42068099-3331-43CA-BA94-50A697B7AC58}" type="pres">
      <dgm:prSet presAssocID="{61815A9D-3578-4BEC-9556-B871C38B0271}" presName="childTextHidden" presStyleLbl="bgAccFollowNode1" presStyleIdx="1" presStyleCnt="3"/>
      <dgm:spPr/>
      <dgm:t>
        <a:bodyPr/>
        <a:lstStyle/>
        <a:p>
          <a:endParaRPr lang="id-ID"/>
        </a:p>
      </dgm:t>
    </dgm:pt>
    <dgm:pt modelId="{BA91BC4A-239A-454C-81DE-BB4F2FE9C11B}" type="pres">
      <dgm:prSet presAssocID="{61815A9D-3578-4BEC-9556-B871C38B0271}" presName="parentText" presStyleLbl="node1" presStyleIdx="1" presStyleCnt="3" custScaleY="665668" custLinFactNeighborX="3866" custLinFactNeighborY="-8878">
        <dgm:presLayoutVars>
          <dgm:chMax val="1"/>
          <dgm:bulletEnabled val="1"/>
        </dgm:presLayoutVars>
      </dgm:prSet>
      <dgm:spPr/>
      <dgm:t>
        <a:bodyPr/>
        <a:lstStyle/>
        <a:p>
          <a:endParaRPr lang="id-ID"/>
        </a:p>
      </dgm:t>
    </dgm:pt>
    <dgm:pt modelId="{42E704F3-BE28-4A75-A8CC-F925CEF17B90}" type="pres">
      <dgm:prSet presAssocID="{61815A9D-3578-4BEC-9556-B871C38B0271}" presName="aSpace" presStyleCnt="0"/>
      <dgm:spPr/>
    </dgm:pt>
    <dgm:pt modelId="{2A2C685C-DFF0-4A30-AA36-C652F45DE600}" type="pres">
      <dgm:prSet presAssocID="{CCFB1BB8-11D1-4585-A02A-C202AA3FDC60}" presName="compNode" presStyleCnt="0"/>
      <dgm:spPr/>
    </dgm:pt>
    <dgm:pt modelId="{F23182CE-2427-4B69-8A98-2F03FD2B2312}" type="pres">
      <dgm:prSet presAssocID="{CCFB1BB8-11D1-4585-A02A-C202AA3FDC60}" presName="noGeometry" presStyleCnt="0"/>
      <dgm:spPr/>
    </dgm:pt>
    <dgm:pt modelId="{81537F24-9AF1-49C1-AD75-D86C92F3A95B}" type="pres">
      <dgm:prSet presAssocID="{CCFB1BB8-11D1-4585-A02A-C202AA3FDC60}" presName="childTextVisible" presStyleLbl="bgAccFollowNode1" presStyleIdx="2" presStyleCnt="3" custScaleX="273376" custScaleY="178831" custLinFactNeighborX="-8654" custLinFactNeighborY="11254">
        <dgm:presLayoutVars>
          <dgm:bulletEnabled val="1"/>
        </dgm:presLayoutVars>
      </dgm:prSet>
      <dgm:spPr/>
      <dgm:t>
        <a:bodyPr/>
        <a:lstStyle/>
        <a:p>
          <a:endParaRPr lang="id-ID"/>
        </a:p>
      </dgm:t>
    </dgm:pt>
    <dgm:pt modelId="{50D7D96C-45FC-4D0A-BC55-78E0E5BA0340}" type="pres">
      <dgm:prSet presAssocID="{CCFB1BB8-11D1-4585-A02A-C202AA3FDC60}" presName="childTextHidden" presStyleLbl="bgAccFollowNode1" presStyleIdx="2" presStyleCnt="3"/>
      <dgm:spPr/>
      <dgm:t>
        <a:bodyPr/>
        <a:lstStyle/>
        <a:p>
          <a:endParaRPr lang="id-ID"/>
        </a:p>
      </dgm:t>
    </dgm:pt>
    <dgm:pt modelId="{43D2C832-AD34-4B5C-82F1-14EAA6D7B9E5}" type="pres">
      <dgm:prSet presAssocID="{CCFB1BB8-11D1-4585-A02A-C202AA3FDC60}" presName="parentText" presStyleLbl="node1" presStyleIdx="2" presStyleCnt="3" custScaleX="134897" custScaleY="580618" custLinFactNeighborX="-75637" custLinFactNeighborY="15395">
        <dgm:presLayoutVars>
          <dgm:chMax val="1"/>
          <dgm:bulletEnabled val="1"/>
        </dgm:presLayoutVars>
      </dgm:prSet>
      <dgm:spPr/>
      <dgm:t>
        <a:bodyPr/>
        <a:lstStyle/>
        <a:p>
          <a:endParaRPr lang="id-ID"/>
        </a:p>
      </dgm:t>
    </dgm:pt>
  </dgm:ptLst>
  <dgm:cxnLst>
    <dgm:cxn modelId="{42304C1A-BC79-4C80-98F5-724A1F014123}" type="presOf" srcId="{32A4060C-6F8E-4D7B-9011-4B89E0B2161C}" destId="{51639DA2-9C7F-4D92-B07A-7957EAB05E4C}" srcOrd="0" destOrd="0" presId="urn:microsoft.com/office/officeart/2005/8/layout/hProcess6"/>
    <dgm:cxn modelId="{30189A66-61B6-4B44-9794-5650002728A7}" srcId="{61815A9D-3578-4BEC-9556-B871C38B0271}" destId="{32A4060C-6F8E-4D7B-9011-4B89E0B2161C}" srcOrd="0" destOrd="0" parTransId="{34E5E585-2A03-4F7F-94FE-71B66B96BA84}" sibTransId="{E0CEC4B2-F50A-4A9D-B251-729A3ECE376E}"/>
    <dgm:cxn modelId="{66658ECB-8FE7-4A4B-8F2C-57A69621672B}" srcId="{ECA0B0B3-9D0E-439B-A966-FCC92992702D}" destId="{CCFB1BB8-11D1-4585-A02A-C202AA3FDC60}" srcOrd="2" destOrd="0" parTransId="{6D52029D-0EE2-40D4-942F-AA652E99CE53}" sibTransId="{FF61FD12-A425-420F-B65E-A158BAD6BF7C}"/>
    <dgm:cxn modelId="{200216D6-DAE0-47FA-BA01-4BA75A1F0076}" type="presOf" srcId="{4148DCFE-0081-410D-8C46-BED3516B32CE}" destId="{3EE91C85-4097-4E57-9FCE-BA33A1A0C6A7}" srcOrd="0" destOrd="0" presId="urn:microsoft.com/office/officeart/2005/8/layout/hProcess6"/>
    <dgm:cxn modelId="{FEAC200D-9259-42DE-A16E-EDDF6C00A108}" srcId="{ECA0B0B3-9D0E-439B-A966-FCC92992702D}" destId="{A80B0FB8-4632-41DE-BCFE-2697FC6F1497}" srcOrd="0" destOrd="0" parTransId="{3960A830-FA27-4B0D-819A-FA4A10113B02}" sibTransId="{89D6EBA8-AE30-4FA5-827E-D3BE91DEEC50}"/>
    <dgm:cxn modelId="{75834A1F-EFF4-4122-8DC8-432515C740B0}" type="presOf" srcId="{4148DCFE-0081-410D-8C46-BED3516B32CE}" destId="{77A19282-4C80-4667-A976-A969DE197015}" srcOrd="1" destOrd="0" presId="urn:microsoft.com/office/officeart/2005/8/layout/hProcess6"/>
    <dgm:cxn modelId="{199BEA24-4A09-43A2-9194-A452C938A7C9}" type="presOf" srcId="{32A4060C-6F8E-4D7B-9011-4B89E0B2161C}" destId="{42068099-3331-43CA-BA94-50A697B7AC58}" srcOrd="1" destOrd="0" presId="urn:microsoft.com/office/officeart/2005/8/layout/hProcess6"/>
    <dgm:cxn modelId="{04FF83DE-4CB9-41EE-9BE7-24610D0E9FE5}" type="presOf" srcId="{A80B0FB8-4632-41DE-BCFE-2697FC6F1497}" destId="{E43BD238-A7A7-481D-BD0B-10C1B5B8A20F}" srcOrd="0" destOrd="0" presId="urn:microsoft.com/office/officeart/2005/8/layout/hProcess6"/>
    <dgm:cxn modelId="{4EF67B85-42E4-4075-BFA6-904D4A6FEF66}" srcId="{ECA0B0B3-9D0E-439B-A966-FCC92992702D}" destId="{61815A9D-3578-4BEC-9556-B871C38B0271}" srcOrd="1" destOrd="0" parTransId="{EE226D43-D497-4DEF-9599-C99D847FE6D6}" sibTransId="{B71612F0-E4DB-42CA-AEB1-6855406B2CC8}"/>
    <dgm:cxn modelId="{9B8AD35A-5192-48CC-B7B1-8EA1EAD4C069}" type="presOf" srcId="{ECA0B0B3-9D0E-439B-A966-FCC92992702D}" destId="{39DA3264-CC27-4509-956B-F6192122245A}" srcOrd="0" destOrd="0" presId="urn:microsoft.com/office/officeart/2005/8/layout/hProcess6"/>
    <dgm:cxn modelId="{A2C8FC8D-48A7-4761-A27B-72AA4D78CD59}" type="presOf" srcId="{61815A9D-3578-4BEC-9556-B871C38B0271}" destId="{BA91BC4A-239A-454C-81DE-BB4F2FE9C11B}" srcOrd="0" destOrd="0" presId="urn:microsoft.com/office/officeart/2005/8/layout/hProcess6"/>
    <dgm:cxn modelId="{FDA6CFFF-9C69-487B-9BF2-D15AE283F45C}" srcId="{A80B0FB8-4632-41DE-BCFE-2697FC6F1497}" destId="{4148DCFE-0081-410D-8C46-BED3516B32CE}" srcOrd="0" destOrd="0" parTransId="{F5E8F6B4-741E-44F9-9968-DB502C61AE27}" sibTransId="{83D99ED9-6B79-4E3E-AE66-A632AA2B8E9B}"/>
    <dgm:cxn modelId="{EB739D05-F341-4384-A407-C89E243BE85D}" type="presOf" srcId="{CCFB1BB8-11D1-4585-A02A-C202AA3FDC60}" destId="{43D2C832-AD34-4B5C-82F1-14EAA6D7B9E5}" srcOrd="0" destOrd="0" presId="urn:microsoft.com/office/officeart/2005/8/layout/hProcess6"/>
    <dgm:cxn modelId="{54B09CC9-CB2E-4F8A-9C93-73BA1DAE9071}" type="presParOf" srcId="{39DA3264-CC27-4509-956B-F6192122245A}" destId="{AE828D3E-80DC-4E52-82FF-B4BD017AF5BA}" srcOrd="0" destOrd="0" presId="urn:microsoft.com/office/officeart/2005/8/layout/hProcess6"/>
    <dgm:cxn modelId="{5973F6A2-0404-4FF1-BD80-45E2303F88CC}" type="presParOf" srcId="{AE828D3E-80DC-4E52-82FF-B4BD017AF5BA}" destId="{02AF4D5B-16BD-4BEE-8D63-50C4A9773019}" srcOrd="0" destOrd="0" presId="urn:microsoft.com/office/officeart/2005/8/layout/hProcess6"/>
    <dgm:cxn modelId="{497C17D2-1DA5-4B2A-92B3-93896903AB91}" type="presParOf" srcId="{AE828D3E-80DC-4E52-82FF-B4BD017AF5BA}" destId="{3EE91C85-4097-4E57-9FCE-BA33A1A0C6A7}" srcOrd="1" destOrd="0" presId="urn:microsoft.com/office/officeart/2005/8/layout/hProcess6"/>
    <dgm:cxn modelId="{B3363DA9-586A-416D-8F1C-8E3805D3AEC6}" type="presParOf" srcId="{AE828D3E-80DC-4E52-82FF-B4BD017AF5BA}" destId="{77A19282-4C80-4667-A976-A969DE197015}" srcOrd="2" destOrd="0" presId="urn:microsoft.com/office/officeart/2005/8/layout/hProcess6"/>
    <dgm:cxn modelId="{DB9AE7C5-812D-4910-9000-9E084169192F}" type="presParOf" srcId="{AE828D3E-80DC-4E52-82FF-B4BD017AF5BA}" destId="{E43BD238-A7A7-481D-BD0B-10C1B5B8A20F}" srcOrd="3" destOrd="0" presId="urn:microsoft.com/office/officeart/2005/8/layout/hProcess6"/>
    <dgm:cxn modelId="{ACE05029-07AB-49F6-8B9F-B8DAF2136429}" type="presParOf" srcId="{39DA3264-CC27-4509-956B-F6192122245A}" destId="{2E0C172F-5EF8-49B8-BFFC-F0DEC09DC31E}" srcOrd="1" destOrd="0" presId="urn:microsoft.com/office/officeart/2005/8/layout/hProcess6"/>
    <dgm:cxn modelId="{2F49E005-013A-4568-9D97-80BE150C17D9}" type="presParOf" srcId="{39DA3264-CC27-4509-956B-F6192122245A}" destId="{31DC7B0B-921E-426B-8BFF-F81445FCE37A}" srcOrd="2" destOrd="0" presId="urn:microsoft.com/office/officeart/2005/8/layout/hProcess6"/>
    <dgm:cxn modelId="{EFBD2924-7EB3-408B-B0D4-195200C93E36}" type="presParOf" srcId="{31DC7B0B-921E-426B-8BFF-F81445FCE37A}" destId="{592D986A-808C-405B-A5EF-ED3704DB9A24}" srcOrd="0" destOrd="0" presId="urn:microsoft.com/office/officeart/2005/8/layout/hProcess6"/>
    <dgm:cxn modelId="{98820BCF-C5C6-4B3B-98CD-8BDAE96A2005}" type="presParOf" srcId="{31DC7B0B-921E-426B-8BFF-F81445FCE37A}" destId="{51639DA2-9C7F-4D92-B07A-7957EAB05E4C}" srcOrd="1" destOrd="0" presId="urn:microsoft.com/office/officeart/2005/8/layout/hProcess6"/>
    <dgm:cxn modelId="{709ED4E0-052E-4F60-ABC6-2EFB6A49D52F}" type="presParOf" srcId="{31DC7B0B-921E-426B-8BFF-F81445FCE37A}" destId="{42068099-3331-43CA-BA94-50A697B7AC58}" srcOrd="2" destOrd="0" presId="urn:microsoft.com/office/officeart/2005/8/layout/hProcess6"/>
    <dgm:cxn modelId="{AC65A9F6-FF87-4144-A285-059AE26F07C8}" type="presParOf" srcId="{31DC7B0B-921E-426B-8BFF-F81445FCE37A}" destId="{BA91BC4A-239A-454C-81DE-BB4F2FE9C11B}" srcOrd="3" destOrd="0" presId="urn:microsoft.com/office/officeart/2005/8/layout/hProcess6"/>
    <dgm:cxn modelId="{4465DA9E-D6A5-4D50-B381-64391CB4EC34}" type="presParOf" srcId="{39DA3264-CC27-4509-956B-F6192122245A}" destId="{42E704F3-BE28-4A75-A8CC-F925CEF17B90}" srcOrd="3" destOrd="0" presId="urn:microsoft.com/office/officeart/2005/8/layout/hProcess6"/>
    <dgm:cxn modelId="{FB924DFA-F7D2-4CD9-9D5E-4D0D54AF8DFA}" type="presParOf" srcId="{39DA3264-CC27-4509-956B-F6192122245A}" destId="{2A2C685C-DFF0-4A30-AA36-C652F45DE600}" srcOrd="4" destOrd="0" presId="urn:microsoft.com/office/officeart/2005/8/layout/hProcess6"/>
    <dgm:cxn modelId="{9A59F969-D437-4AF7-96AA-F8A71792E090}" type="presParOf" srcId="{2A2C685C-DFF0-4A30-AA36-C652F45DE600}" destId="{F23182CE-2427-4B69-8A98-2F03FD2B2312}" srcOrd="0" destOrd="0" presId="urn:microsoft.com/office/officeart/2005/8/layout/hProcess6"/>
    <dgm:cxn modelId="{1AFE24CC-5CE5-4209-AE2C-FDB8BAB12093}" type="presParOf" srcId="{2A2C685C-DFF0-4A30-AA36-C652F45DE600}" destId="{81537F24-9AF1-49C1-AD75-D86C92F3A95B}" srcOrd="1" destOrd="0" presId="urn:microsoft.com/office/officeart/2005/8/layout/hProcess6"/>
    <dgm:cxn modelId="{C3D8C989-8A8C-436C-A6B9-FC01EEC2671A}" type="presParOf" srcId="{2A2C685C-DFF0-4A30-AA36-C652F45DE600}" destId="{50D7D96C-45FC-4D0A-BC55-78E0E5BA0340}" srcOrd="2" destOrd="0" presId="urn:microsoft.com/office/officeart/2005/8/layout/hProcess6"/>
    <dgm:cxn modelId="{536BB754-744B-4E38-BE07-A8AC60E3329D}" type="presParOf" srcId="{2A2C685C-DFF0-4A30-AA36-C652F45DE600}" destId="{43D2C832-AD34-4B5C-82F1-14EAA6D7B9E5}"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CF200-77BA-4B68-8C7F-553A9ECDC429}">
      <dsp:nvSpPr>
        <dsp:cNvPr id="0" name=""/>
        <dsp:cNvSpPr/>
      </dsp:nvSpPr>
      <dsp:spPr>
        <a:xfrm>
          <a:off x="5952" y="674445"/>
          <a:ext cx="2832497" cy="1951590"/>
        </a:xfrm>
        <a:prstGeom prst="round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D4C4B1-399E-4CB2-A605-92779375DFA5}">
      <dsp:nvSpPr>
        <dsp:cNvPr id="0" name=""/>
        <dsp:cNvSpPr/>
      </dsp:nvSpPr>
      <dsp:spPr>
        <a:xfrm>
          <a:off x="5952"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0" numCol="1" spcCol="1270" anchor="t" anchorCtr="0">
          <a:noAutofit/>
        </a:bodyPr>
        <a:lstStyle/>
        <a:p>
          <a:pPr lvl="0" algn="ctr" defTabSz="1111250">
            <a:lnSpc>
              <a:spcPct val="90000"/>
            </a:lnSpc>
            <a:spcBef>
              <a:spcPct val="0"/>
            </a:spcBef>
            <a:spcAft>
              <a:spcPct val="35000"/>
            </a:spcAft>
          </a:pPr>
          <a:r>
            <a:rPr lang="id-ID" sz="2500" kern="1200" dirty="0" smtClean="0"/>
            <a:t>UANG BANYAK</a:t>
          </a:r>
          <a:endParaRPr lang="id-ID" sz="2500" kern="1200" dirty="0"/>
        </a:p>
      </dsp:txBody>
      <dsp:txXfrm>
        <a:off x="5952" y="2626036"/>
        <a:ext cx="2832497" cy="1050856"/>
      </dsp:txXfrm>
    </dsp:sp>
    <dsp:sp modelId="{9E6816A2-068F-4F58-95B8-123FAA0A32E7}">
      <dsp:nvSpPr>
        <dsp:cNvPr id="0" name=""/>
        <dsp:cNvSpPr/>
      </dsp:nvSpPr>
      <dsp:spPr>
        <a:xfrm>
          <a:off x="3121818" y="674445"/>
          <a:ext cx="2832497" cy="1951590"/>
        </a:xfrm>
        <a:prstGeom prst="round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6A3001-A5EE-4323-8295-ADFB8896EEC6}">
      <dsp:nvSpPr>
        <dsp:cNvPr id="0" name=""/>
        <dsp:cNvSpPr/>
      </dsp:nvSpPr>
      <dsp:spPr>
        <a:xfrm>
          <a:off x="3121818"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0" numCol="1" spcCol="1270" anchor="t" anchorCtr="0">
          <a:noAutofit/>
        </a:bodyPr>
        <a:lstStyle/>
        <a:p>
          <a:pPr lvl="0" algn="ctr" defTabSz="1111250">
            <a:lnSpc>
              <a:spcPct val="90000"/>
            </a:lnSpc>
            <a:spcBef>
              <a:spcPct val="0"/>
            </a:spcBef>
            <a:spcAft>
              <a:spcPct val="35000"/>
            </a:spcAft>
          </a:pPr>
          <a:r>
            <a:rPr lang="id-ID" sz="2500" kern="1200" dirty="0" smtClean="0"/>
            <a:t>RUMAH MEWAH</a:t>
          </a:r>
          <a:endParaRPr lang="id-ID" sz="2500" kern="1200" dirty="0"/>
        </a:p>
      </dsp:txBody>
      <dsp:txXfrm>
        <a:off x="3121818" y="2626036"/>
        <a:ext cx="2832497" cy="1050856"/>
      </dsp:txXfrm>
    </dsp:sp>
    <dsp:sp modelId="{C86841C0-42FC-4353-9AA8-97DCB3B60061}">
      <dsp:nvSpPr>
        <dsp:cNvPr id="0" name=""/>
        <dsp:cNvSpPr/>
      </dsp:nvSpPr>
      <dsp:spPr>
        <a:xfrm>
          <a:off x="6237684" y="674445"/>
          <a:ext cx="2832497" cy="1951590"/>
        </a:xfrm>
        <a:prstGeom prst="roundRect">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3E9533-D9E0-45F6-A7F3-8AC3022FA7D0}">
      <dsp:nvSpPr>
        <dsp:cNvPr id="0" name=""/>
        <dsp:cNvSpPr/>
      </dsp:nvSpPr>
      <dsp:spPr>
        <a:xfrm>
          <a:off x="6237684"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0" numCol="1" spcCol="1270" anchor="t" anchorCtr="0">
          <a:noAutofit/>
        </a:bodyPr>
        <a:lstStyle/>
        <a:p>
          <a:pPr lvl="0" algn="ctr" defTabSz="1111250">
            <a:lnSpc>
              <a:spcPct val="90000"/>
            </a:lnSpc>
            <a:spcBef>
              <a:spcPct val="0"/>
            </a:spcBef>
            <a:spcAft>
              <a:spcPct val="35000"/>
            </a:spcAft>
          </a:pPr>
          <a:r>
            <a:rPr lang="id-ID" sz="2500" kern="1200" dirty="0" smtClean="0"/>
            <a:t>TANAH BERHEKTAR HEKTAR</a:t>
          </a:r>
          <a:endParaRPr lang="id-ID" sz="2500" kern="1200" dirty="0"/>
        </a:p>
      </dsp:txBody>
      <dsp:txXfrm>
        <a:off x="6237684" y="2626036"/>
        <a:ext cx="2832497" cy="1050856"/>
      </dsp:txXfrm>
    </dsp:sp>
    <dsp:sp modelId="{B0E06253-3B59-45C0-B20C-A7EE7BFD721C}">
      <dsp:nvSpPr>
        <dsp:cNvPr id="0" name=""/>
        <dsp:cNvSpPr/>
      </dsp:nvSpPr>
      <dsp:spPr>
        <a:xfrm>
          <a:off x="9359498" y="597181"/>
          <a:ext cx="2832497" cy="1951590"/>
        </a:xfrm>
        <a:prstGeom prst="roundRect">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48745C-D52F-4047-983E-61E83F28BBEF}">
      <dsp:nvSpPr>
        <dsp:cNvPr id="0" name=""/>
        <dsp:cNvSpPr/>
      </dsp:nvSpPr>
      <dsp:spPr>
        <a:xfrm>
          <a:off x="9353550"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0" numCol="1" spcCol="1270" anchor="t" anchorCtr="0">
          <a:noAutofit/>
        </a:bodyPr>
        <a:lstStyle/>
        <a:p>
          <a:pPr lvl="0" algn="ctr" defTabSz="1111250">
            <a:lnSpc>
              <a:spcPct val="90000"/>
            </a:lnSpc>
            <a:spcBef>
              <a:spcPct val="0"/>
            </a:spcBef>
            <a:spcAft>
              <a:spcPct val="35000"/>
            </a:spcAft>
          </a:pPr>
          <a:r>
            <a:rPr lang="id-ID" sz="2500" kern="1200" dirty="0" smtClean="0"/>
            <a:t>TABUNGAN </a:t>
          </a:r>
          <a:endParaRPr lang="id-ID" sz="2500" kern="1200" dirty="0"/>
        </a:p>
      </dsp:txBody>
      <dsp:txXfrm>
        <a:off x="9353550" y="2626036"/>
        <a:ext cx="2832497" cy="10508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CF200-77BA-4B68-8C7F-553A9ECDC429}">
      <dsp:nvSpPr>
        <dsp:cNvPr id="0" name=""/>
        <dsp:cNvSpPr/>
      </dsp:nvSpPr>
      <dsp:spPr>
        <a:xfrm>
          <a:off x="5952" y="674445"/>
          <a:ext cx="2832497" cy="1951590"/>
        </a:xfrm>
        <a:prstGeom prst="round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D4C4B1-399E-4CB2-A605-92779375DFA5}">
      <dsp:nvSpPr>
        <dsp:cNvPr id="0" name=""/>
        <dsp:cNvSpPr/>
      </dsp:nvSpPr>
      <dsp:spPr>
        <a:xfrm>
          <a:off x="5952"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lvl="0" algn="ctr" defTabSz="1333500">
            <a:lnSpc>
              <a:spcPct val="90000"/>
            </a:lnSpc>
            <a:spcBef>
              <a:spcPct val="0"/>
            </a:spcBef>
            <a:spcAft>
              <a:spcPct val="35000"/>
            </a:spcAft>
          </a:pPr>
          <a:r>
            <a:rPr lang="id-ID" sz="3000" kern="1200" dirty="0" smtClean="0"/>
            <a:t>PENDIDIKAN TINGGI</a:t>
          </a:r>
          <a:endParaRPr lang="id-ID" sz="3000" kern="1200" dirty="0"/>
        </a:p>
      </dsp:txBody>
      <dsp:txXfrm>
        <a:off x="5952" y="2626036"/>
        <a:ext cx="2832497" cy="1050856"/>
      </dsp:txXfrm>
    </dsp:sp>
    <dsp:sp modelId="{9E6816A2-068F-4F58-95B8-123FAA0A32E7}">
      <dsp:nvSpPr>
        <dsp:cNvPr id="0" name=""/>
        <dsp:cNvSpPr/>
      </dsp:nvSpPr>
      <dsp:spPr>
        <a:xfrm>
          <a:off x="3121818" y="674445"/>
          <a:ext cx="2832497" cy="1951590"/>
        </a:xfrm>
        <a:prstGeom prst="round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6A3001-A5EE-4323-8295-ADFB8896EEC6}">
      <dsp:nvSpPr>
        <dsp:cNvPr id="0" name=""/>
        <dsp:cNvSpPr/>
      </dsp:nvSpPr>
      <dsp:spPr>
        <a:xfrm>
          <a:off x="3121818"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lvl="0" algn="ctr" defTabSz="1333500">
            <a:lnSpc>
              <a:spcPct val="90000"/>
            </a:lnSpc>
            <a:spcBef>
              <a:spcPct val="0"/>
            </a:spcBef>
            <a:spcAft>
              <a:spcPct val="35000"/>
            </a:spcAft>
          </a:pPr>
          <a:r>
            <a:rPr lang="id-ID" sz="3000" kern="1200" dirty="0" smtClean="0"/>
            <a:t>KEDUDUKAN TINGGI</a:t>
          </a:r>
          <a:endParaRPr lang="id-ID" sz="3000" kern="1200" dirty="0"/>
        </a:p>
      </dsp:txBody>
      <dsp:txXfrm>
        <a:off x="3121818" y="2626036"/>
        <a:ext cx="2832497" cy="1050856"/>
      </dsp:txXfrm>
    </dsp:sp>
    <dsp:sp modelId="{C86841C0-42FC-4353-9AA8-97DCB3B60061}">
      <dsp:nvSpPr>
        <dsp:cNvPr id="0" name=""/>
        <dsp:cNvSpPr/>
      </dsp:nvSpPr>
      <dsp:spPr>
        <a:xfrm>
          <a:off x="6237684" y="674445"/>
          <a:ext cx="2832497" cy="1951590"/>
        </a:xfrm>
        <a:prstGeom prst="roundRect">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3E9533-D9E0-45F6-A7F3-8AC3022FA7D0}">
      <dsp:nvSpPr>
        <dsp:cNvPr id="0" name=""/>
        <dsp:cNvSpPr/>
      </dsp:nvSpPr>
      <dsp:spPr>
        <a:xfrm>
          <a:off x="6237684"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lvl="0" algn="ctr" defTabSz="1333500">
            <a:lnSpc>
              <a:spcPct val="90000"/>
            </a:lnSpc>
            <a:spcBef>
              <a:spcPct val="0"/>
            </a:spcBef>
            <a:spcAft>
              <a:spcPct val="35000"/>
            </a:spcAft>
          </a:pPr>
          <a:r>
            <a:rPr lang="id-ID" sz="3000" kern="1200" dirty="0" smtClean="0"/>
            <a:t>TERKENAL</a:t>
          </a:r>
          <a:endParaRPr lang="id-ID" sz="3000" kern="1200" dirty="0"/>
        </a:p>
      </dsp:txBody>
      <dsp:txXfrm>
        <a:off x="6237684" y="2626036"/>
        <a:ext cx="2832497" cy="1050856"/>
      </dsp:txXfrm>
    </dsp:sp>
    <dsp:sp modelId="{B0E06253-3B59-45C0-B20C-A7EE7BFD721C}">
      <dsp:nvSpPr>
        <dsp:cNvPr id="0" name=""/>
        <dsp:cNvSpPr/>
      </dsp:nvSpPr>
      <dsp:spPr>
        <a:xfrm>
          <a:off x="9359498" y="597181"/>
          <a:ext cx="2832497" cy="1951590"/>
        </a:xfrm>
        <a:prstGeom prst="roundRect">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48745C-D52F-4047-983E-61E83F28BBEF}">
      <dsp:nvSpPr>
        <dsp:cNvPr id="0" name=""/>
        <dsp:cNvSpPr/>
      </dsp:nvSpPr>
      <dsp:spPr>
        <a:xfrm>
          <a:off x="9353550" y="2626036"/>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lvl="0" algn="ctr" defTabSz="1333500">
            <a:lnSpc>
              <a:spcPct val="90000"/>
            </a:lnSpc>
            <a:spcBef>
              <a:spcPct val="0"/>
            </a:spcBef>
            <a:spcAft>
              <a:spcPct val="35000"/>
            </a:spcAft>
          </a:pPr>
          <a:r>
            <a:rPr lang="id-ID" sz="3000" kern="1200" dirty="0" smtClean="0"/>
            <a:t>BERPENGARUH </a:t>
          </a:r>
          <a:endParaRPr lang="id-ID" sz="3000" kern="1200" dirty="0"/>
        </a:p>
      </dsp:txBody>
      <dsp:txXfrm>
        <a:off x="9353550" y="2626036"/>
        <a:ext cx="2832497" cy="10508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555750">
            <a:lnSpc>
              <a:spcPct val="90000"/>
            </a:lnSpc>
            <a:spcBef>
              <a:spcPct val="0"/>
            </a:spcBef>
            <a:spcAft>
              <a:spcPct val="35000"/>
            </a:spcAft>
          </a:pPr>
          <a:r>
            <a:rPr lang="id-ID" sz="3500" kern="1200" dirty="0" smtClean="0">
              <a:solidFill>
                <a:schemeClr val="tx1"/>
              </a:solidFill>
            </a:rPr>
            <a:t>TIDAK BERJALAN MENURUT NASIHAT ORANG FASIK</a:t>
          </a:r>
          <a:endParaRPr lang="id-ID" sz="35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FASIK; TIDAK BERIBADAH KEPADA ALLAH</a:t>
          </a:r>
          <a:endParaRPr lang="id-ID" sz="36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MALELAKHI 3:18</a:t>
          </a:r>
          <a:endParaRPr lang="id-ID" sz="36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t" anchorCtr="0">
          <a:noAutofit/>
        </a:bodyPr>
        <a:lstStyle/>
        <a:p>
          <a:pPr lvl="0" algn="l" defTabSz="1955800">
            <a:lnSpc>
              <a:spcPct val="90000"/>
            </a:lnSpc>
            <a:spcBef>
              <a:spcPct val="0"/>
            </a:spcBef>
            <a:spcAft>
              <a:spcPct val="35000"/>
            </a:spcAft>
          </a:pPr>
          <a:r>
            <a:rPr lang="id-ID" sz="4400" kern="1200" dirty="0" smtClean="0">
              <a:solidFill>
                <a:schemeClr val="tx1"/>
              </a:solidFill>
            </a:rPr>
            <a:t>MISKIN DI HADAPAN ALLAH</a:t>
          </a:r>
          <a:endParaRPr lang="id-ID" sz="4400" kern="1200" dirty="0">
            <a:solidFill>
              <a:schemeClr val="tx1"/>
            </a:solidFill>
          </a:endParaRPr>
        </a:p>
        <a:p>
          <a:pPr marL="285750" lvl="1" indent="-285750" algn="l" defTabSz="1422400">
            <a:lnSpc>
              <a:spcPct val="90000"/>
            </a:lnSpc>
            <a:spcBef>
              <a:spcPct val="0"/>
            </a:spcBef>
            <a:spcAft>
              <a:spcPct val="15000"/>
            </a:spcAft>
            <a:buChar char="••"/>
          </a:pPr>
          <a:r>
            <a:rPr lang="id-ID" sz="3200" kern="1200" dirty="0" smtClean="0">
              <a:solidFill>
                <a:schemeClr val="tx1"/>
              </a:solidFill>
            </a:rPr>
            <a:t>SELALU MEMBUTUHKAN TUHAN, BERIBADAH, HAUS DAN LAPAR AKAN TUHAN</a:t>
          </a:r>
          <a:endParaRPr lang="id-ID" sz="3200" kern="1200" dirty="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id-ID" sz="3600" kern="1200" dirty="0" smtClean="0">
              <a:solidFill>
                <a:schemeClr val="tx1"/>
              </a:solidFill>
            </a:rPr>
            <a:t>BAHAGIA ADALAH KETIKA KITA SELALU MEMBUTUHKAN TUHAN DAN TIDAK MENURUTI NASIHAT UNTUK HIDUP JAUH DARI TUHAN</a:t>
          </a:r>
          <a:endParaRPr lang="id-ID" sz="3600" kern="1200" dirty="0">
            <a:solidFill>
              <a:schemeClr val="tx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id-ID" sz="4000" kern="1200" dirty="0" smtClean="0">
              <a:solidFill>
                <a:schemeClr val="tx1"/>
              </a:solidFill>
            </a:rPr>
            <a:t>TIDAK BERDIRI DI JALAN ORANG BERDOSA</a:t>
          </a:r>
          <a:endParaRPr lang="id-ID" sz="4000" kern="1200" dirty="0">
            <a:solidFill>
              <a:schemeClr val="tx1"/>
            </a:solidFill>
          </a:endParaRPr>
        </a:p>
        <a:p>
          <a:pPr marL="285750" lvl="1" indent="-285750" algn="l" defTabSz="1422400">
            <a:lnSpc>
              <a:spcPct val="90000"/>
            </a:lnSpc>
            <a:spcBef>
              <a:spcPct val="0"/>
            </a:spcBef>
            <a:spcAft>
              <a:spcPct val="15000"/>
            </a:spcAft>
            <a:buChar char="••"/>
          </a:pPr>
          <a:r>
            <a:rPr lang="id-ID" sz="3200" kern="1200" dirty="0" smtClean="0">
              <a:solidFill>
                <a:schemeClr val="tx1"/>
              </a:solidFill>
            </a:rPr>
            <a:t>I YOHANES 5:17</a:t>
          </a:r>
          <a:endParaRPr lang="id-ID" sz="3200" kern="1200" dirty="0">
            <a:solidFill>
              <a:schemeClr val="tx1"/>
            </a:solidFill>
          </a:endParaRPr>
        </a:p>
        <a:p>
          <a:pPr marL="285750" lvl="1" indent="-285750" algn="l" defTabSz="1422400">
            <a:lnSpc>
              <a:spcPct val="90000"/>
            </a:lnSpc>
            <a:spcBef>
              <a:spcPct val="0"/>
            </a:spcBef>
            <a:spcAft>
              <a:spcPct val="15000"/>
            </a:spcAft>
            <a:buChar char="••"/>
          </a:pPr>
          <a:r>
            <a:rPr lang="id-ID" sz="3200" kern="1200" dirty="0" smtClean="0">
              <a:solidFill>
                <a:schemeClr val="tx1"/>
              </a:solidFill>
            </a:rPr>
            <a:t>DOSA ITU ADALAH SEMUA KEJAHATAN</a:t>
          </a:r>
          <a:endParaRPr lang="id-ID" sz="32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id-ID" sz="3600" kern="1200" dirty="0" smtClean="0">
              <a:solidFill>
                <a:schemeClr val="tx1"/>
              </a:solidFill>
            </a:rPr>
            <a:t>BERDUKACITA</a:t>
          </a:r>
          <a:endParaRPr lang="id-ID" sz="3600" kern="1200" dirty="0">
            <a:solidFill>
              <a:schemeClr val="tx1"/>
            </a:solidFill>
          </a:endParaRPr>
        </a:p>
        <a:p>
          <a:pPr marL="228600" lvl="1" indent="-228600" algn="l" defTabSz="889000">
            <a:lnSpc>
              <a:spcPct val="90000"/>
            </a:lnSpc>
            <a:spcBef>
              <a:spcPct val="0"/>
            </a:spcBef>
            <a:spcAft>
              <a:spcPct val="15000"/>
            </a:spcAft>
            <a:buChar char="••"/>
          </a:pPr>
          <a:r>
            <a:rPr lang="id-ID" sz="2000" kern="1200" dirty="0" smtClean="0">
              <a:solidFill>
                <a:schemeClr val="tx1"/>
              </a:solidFill>
            </a:rPr>
            <a:t>MERATAP SECARA MENDALAM KARENA TELAH BERDOSA</a:t>
          </a:r>
          <a:endParaRPr lang="id-ID" sz="2000" kern="1200" dirty="0">
            <a:solidFill>
              <a:schemeClr val="tx1"/>
            </a:solidFill>
          </a:endParaRPr>
        </a:p>
        <a:p>
          <a:pPr marL="228600" lvl="1" indent="-228600" algn="l" defTabSz="889000">
            <a:lnSpc>
              <a:spcPct val="90000"/>
            </a:lnSpc>
            <a:spcBef>
              <a:spcPct val="0"/>
            </a:spcBef>
            <a:spcAft>
              <a:spcPct val="15000"/>
            </a:spcAft>
            <a:buChar char="••"/>
          </a:pPr>
          <a:r>
            <a:rPr lang="id-ID" sz="2000" kern="1200" dirty="0" smtClean="0">
              <a:solidFill>
                <a:schemeClr val="tx1"/>
              </a:solidFill>
            </a:rPr>
            <a:t>BERTOBAT KEPADA TUHAN</a:t>
          </a:r>
          <a:endParaRPr lang="id-ID" sz="2000" kern="1200" dirty="0">
            <a:solidFill>
              <a:schemeClr val="tx1"/>
            </a:solidFill>
          </a:endParaRPr>
        </a:p>
        <a:p>
          <a:pPr marL="228600" lvl="1" indent="-228600" algn="l" defTabSz="889000">
            <a:lnSpc>
              <a:spcPct val="90000"/>
            </a:lnSpc>
            <a:spcBef>
              <a:spcPct val="0"/>
            </a:spcBef>
            <a:spcAft>
              <a:spcPct val="15000"/>
            </a:spcAft>
            <a:buChar char="••"/>
          </a:pPr>
          <a:r>
            <a:rPr lang="id-ID" sz="2000" kern="1200" dirty="0" smtClean="0">
              <a:solidFill>
                <a:schemeClr val="tx1"/>
              </a:solidFill>
            </a:rPr>
            <a:t>SEDIH BILA ADA ORANG YANG BERDOSA</a:t>
          </a:r>
          <a:endParaRPr lang="id-ID" sz="2000" kern="1200" dirty="0">
            <a:solidFill>
              <a:schemeClr val="tx1"/>
            </a:solidFill>
          </a:endParaRPr>
        </a:p>
        <a:p>
          <a:pPr marL="114300" lvl="1" indent="-114300" algn="l" defTabSz="622300">
            <a:lnSpc>
              <a:spcPct val="90000"/>
            </a:lnSpc>
            <a:spcBef>
              <a:spcPct val="0"/>
            </a:spcBef>
            <a:spcAft>
              <a:spcPct val="15000"/>
            </a:spcAft>
            <a:buChar char="••"/>
          </a:pPr>
          <a:endParaRPr lang="id-ID" sz="1400" kern="1200" dirty="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id-ID" sz="2800" kern="1200" dirty="0" smtClean="0">
              <a:solidFill>
                <a:schemeClr val="tx1"/>
              </a:solidFill>
            </a:rPr>
            <a:t>BAHAGIA ADALAH KETIKA KITA SELALU BERDUKA BILA TELAH BERDOSA, LALU BERTOBAT DAN SEDIH BILA ADA ORANG YANG HIDUP DALAM DOSA. BAHAGIA ADALAH KETIKA KITA TIDAK IKUT-IKUTAN MENGAMBIL JALAN DOSA.</a:t>
          </a:r>
          <a:endParaRPr lang="id-ID" sz="2800" kern="1200" dirty="0">
            <a:solidFill>
              <a:schemeClr val="tx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id-ID" sz="3600" kern="1200" dirty="0" smtClean="0">
              <a:solidFill>
                <a:schemeClr val="tx1"/>
              </a:solidFill>
            </a:rPr>
            <a:t>TIDAK BERDIRI DI JALAN ORANG BERDOSA</a:t>
          </a:r>
          <a:endParaRPr lang="id-ID" sz="36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I YOHANES 5:17</a:t>
          </a:r>
          <a:endParaRPr lang="id-ID" sz="36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DOSA ITU ADALAH SEMUA KEJAHATAN</a:t>
          </a:r>
          <a:endParaRPr lang="id-ID" sz="36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id-ID" sz="3600" kern="1200" dirty="0" smtClean="0">
              <a:solidFill>
                <a:schemeClr val="tx1"/>
              </a:solidFill>
            </a:rPr>
            <a:t>LAPAR DAN HAUS AKAN KEBENARAN</a:t>
          </a:r>
        </a:p>
        <a:p>
          <a:pPr lvl="0" algn="l" defTabSz="1600200">
            <a:lnSpc>
              <a:spcPct val="90000"/>
            </a:lnSpc>
            <a:spcBef>
              <a:spcPct val="0"/>
            </a:spcBef>
            <a:spcAft>
              <a:spcPct val="35000"/>
            </a:spcAft>
          </a:pPr>
          <a:r>
            <a:rPr lang="id-ID" sz="4000" kern="1200" dirty="0" smtClean="0">
              <a:solidFill>
                <a:schemeClr val="tx1"/>
              </a:solidFill>
            </a:rPr>
            <a:t>MAZMUR 15:1-5 ( AREA TINGKAH LAKU, UCAPAN, PERGAULAN, BISNIS, HUKUM) </a:t>
          </a:r>
          <a:endParaRPr lang="id-ID" sz="4000" kern="1200" dirty="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id-ID" sz="2800" kern="1200" dirty="0" smtClean="0">
              <a:solidFill>
                <a:schemeClr val="bg1"/>
              </a:solidFill>
            </a:rPr>
            <a:t>BAHAGIA ADALAH KETIKA KITA SELALU BERKATA TIDAK TERHADAP DOSA DAN TIDAK IKUT-IKUTAN ORANG YANG BERDOSA, SERTA SELALU MENGEJAR HIDUP DALAM KEBENARAN.</a:t>
          </a:r>
          <a:endParaRPr lang="id-ID" sz="2800" kern="1200" dirty="0">
            <a:solidFill>
              <a:schemeClr val="bg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id-ID" sz="3200" kern="1200" dirty="0" smtClean="0">
              <a:solidFill>
                <a:schemeClr val="tx1"/>
              </a:solidFill>
            </a:rPr>
            <a:t>TIDAK BERDIRI DI JALAN ORANG BERDOSA</a:t>
          </a:r>
          <a:endParaRPr lang="id-ID" sz="3200" kern="1200" dirty="0">
            <a:solidFill>
              <a:schemeClr val="tx1"/>
            </a:solidFill>
          </a:endParaRPr>
        </a:p>
        <a:p>
          <a:pPr marL="285750" lvl="1" indent="-285750" algn="l" defTabSz="1422400">
            <a:lnSpc>
              <a:spcPct val="90000"/>
            </a:lnSpc>
            <a:spcBef>
              <a:spcPct val="0"/>
            </a:spcBef>
            <a:spcAft>
              <a:spcPct val="15000"/>
            </a:spcAft>
            <a:buChar char="••"/>
          </a:pPr>
          <a:r>
            <a:rPr lang="id-ID" sz="3200" kern="1200" dirty="0" smtClean="0">
              <a:solidFill>
                <a:schemeClr val="tx1"/>
              </a:solidFill>
            </a:rPr>
            <a:t>I YOHANES 5:17</a:t>
          </a:r>
          <a:endParaRPr lang="id-ID" sz="3200" kern="1200" dirty="0">
            <a:solidFill>
              <a:schemeClr val="tx1"/>
            </a:solidFill>
          </a:endParaRPr>
        </a:p>
        <a:p>
          <a:pPr marL="285750" lvl="1" indent="-285750" algn="l" defTabSz="1422400">
            <a:lnSpc>
              <a:spcPct val="90000"/>
            </a:lnSpc>
            <a:spcBef>
              <a:spcPct val="0"/>
            </a:spcBef>
            <a:spcAft>
              <a:spcPct val="15000"/>
            </a:spcAft>
            <a:buChar char="••"/>
          </a:pPr>
          <a:r>
            <a:rPr lang="id-ID" sz="3200" kern="1200" dirty="0" smtClean="0">
              <a:solidFill>
                <a:schemeClr val="tx1"/>
              </a:solidFill>
            </a:rPr>
            <a:t>DOSA ITU ADALAH SEMUA KEJAHATAN</a:t>
          </a:r>
          <a:endParaRPr lang="id-ID" sz="32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id-ID" sz="3600" kern="1200" dirty="0" smtClean="0">
              <a:solidFill>
                <a:schemeClr val="tx1"/>
              </a:solidFill>
            </a:rPr>
            <a:t>MURAH HATI </a:t>
          </a:r>
        </a:p>
        <a:p>
          <a:pPr lvl="0" algn="l" defTabSz="1600200">
            <a:lnSpc>
              <a:spcPct val="90000"/>
            </a:lnSpc>
            <a:spcBef>
              <a:spcPct val="0"/>
            </a:spcBef>
            <a:spcAft>
              <a:spcPct val="35000"/>
            </a:spcAft>
          </a:pPr>
          <a:r>
            <a:rPr lang="id-ID" sz="2800" kern="1200" dirty="0" smtClean="0">
              <a:solidFill>
                <a:schemeClr val="tx1"/>
              </a:solidFill>
            </a:rPr>
            <a:t>I KORINTUS 6:10 PELIT ADALAH DOSA</a:t>
          </a:r>
        </a:p>
        <a:p>
          <a:pPr lvl="0" algn="l" defTabSz="1600200">
            <a:lnSpc>
              <a:spcPct val="90000"/>
            </a:lnSpc>
            <a:spcBef>
              <a:spcPct val="0"/>
            </a:spcBef>
            <a:spcAft>
              <a:spcPct val="35000"/>
            </a:spcAft>
          </a:pPr>
          <a:r>
            <a:rPr lang="id-ID" sz="2800" kern="1200" dirty="0" smtClean="0">
              <a:solidFill>
                <a:schemeClr val="tx1"/>
              </a:solidFill>
            </a:rPr>
            <a:t>KISAH RASUL 20:35 MEMBERI JUSTRU LEBIH </a:t>
          </a:r>
          <a:r>
            <a:rPr lang="id-ID" sz="2800" kern="1200" dirty="0" smtClean="0">
              <a:solidFill>
                <a:schemeClr val="tx1"/>
              </a:solidFill>
            </a:rPr>
            <a:t>BERBAHAGIA</a:t>
          </a:r>
          <a:endParaRPr lang="id-ID" sz="2800" kern="1200" dirty="0" smtClean="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id-ID" sz="3600" kern="1200" dirty="0" smtClean="0">
              <a:solidFill>
                <a:schemeClr val="bg1"/>
              </a:solidFill>
            </a:rPr>
            <a:t>BAHAGIA ADALAH KETIKA KITA MAU MEMBERI, DAN TIDAK IKUT IKUTAN MENJADI ORANG PELIT DAN KIKIR</a:t>
          </a:r>
          <a:endParaRPr lang="id-ID" sz="3600" kern="1200" dirty="0">
            <a:solidFill>
              <a:schemeClr val="bg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rgbClr val="F9BDF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id-ID" sz="3200" kern="1200" dirty="0" smtClean="0">
              <a:solidFill>
                <a:schemeClr val="tx1"/>
              </a:solidFill>
            </a:rPr>
            <a:t>TIDAK BERDIRI DI JALAN ORANG BERDOSA</a:t>
          </a:r>
          <a:endParaRPr lang="id-ID" sz="32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I YOHANES 5:17</a:t>
          </a:r>
          <a:endParaRPr lang="id-ID" sz="36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DOSA ITU ADALAH SEMUA KEJAHATAN</a:t>
          </a:r>
          <a:endParaRPr lang="id-ID" sz="36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rgbClr val="E278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id-ID" sz="4000" kern="1200" dirty="0" smtClean="0">
              <a:solidFill>
                <a:schemeClr val="tx1"/>
              </a:solidFill>
            </a:rPr>
            <a:t>SUCI HATINYA</a:t>
          </a:r>
        </a:p>
        <a:p>
          <a:pPr lvl="0" algn="l" defTabSz="1778000">
            <a:lnSpc>
              <a:spcPct val="90000"/>
            </a:lnSpc>
            <a:spcBef>
              <a:spcPct val="0"/>
            </a:spcBef>
            <a:spcAft>
              <a:spcPct val="35000"/>
            </a:spcAft>
          </a:pPr>
          <a:r>
            <a:rPr lang="id-ID" sz="4400" kern="1200" dirty="0" smtClean="0">
              <a:solidFill>
                <a:schemeClr val="tx1"/>
              </a:solidFill>
            </a:rPr>
            <a:t>PERIKSALAH MOTIVASI HATI </a:t>
          </a:r>
          <a:r>
            <a:rPr lang="id-ID" sz="4400" kern="1200" dirty="0" smtClean="0">
              <a:solidFill>
                <a:schemeClr val="tx1"/>
              </a:solidFill>
            </a:rPr>
            <a:t>KITA</a:t>
          </a:r>
          <a:endParaRPr lang="id-ID" sz="4400" kern="1200" dirty="0" smtClean="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a:lnSpc>
              <a:spcPct val="90000"/>
            </a:lnSpc>
            <a:spcBef>
              <a:spcPct val="0"/>
            </a:spcBef>
            <a:spcAft>
              <a:spcPct val="35000"/>
            </a:spcAft>
          </a:pPr>
          <a:r>
            <a:rPr lang="id-ID" sz="4500" kern="1200" dirty="0" smtClean="0">
              <a:solidFill>
                <a:schemeClr val="bg1"/>
              </a:solidFill>
            </a:rPr>
            <a:t>BAHAGIA ADALAH KETIKA KITA MEMILIKI MOTIVASI HATI YANG BERSIH.</a:t>
          </a:r>
          <a:endParaRPr lang="id-ID" sz="4500" kern="1200" dirty="0">
            <a:solidFill>
              <a:schemeClr val="bg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rgbClr val="AFCC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id-ID" sz="3600" kern="1200" dirty="0" smtClean="0">
              <a:solidFill>
                <a:schemeClr val="tx1"/>
              </a:solidFill>
            </a:rPr>
            <a:t>TIDAK BERDIRI DI JALAN ORANG BERDOSA</a:t>
          </a:r>
          <a:endParaRPr lang="id-ID" sz="36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I YOHANES 5:17</a:t>
          </a:r>
          <a:endParaRPr lang="id-ID" sz="3600" kern="1200" dirty="0">
            <a:solidFill>
              <a:schemeClr val="tx1"/>
            </a:solidFill>
          </a:endParaRPr>
        </a:p>
        <a:p>
          <a:pPr marL="285750" lvl="1" indent="-285750" algn="l" defTabSz="1600200">
            <a:lnSpc>
              <a:spcPct val="90000"/>
            </a:lnSpc>
            <a:spcBef>
              <a:spcPct val="0"/>
            </a:spcBef>
            <a:spcAft>
              <a:spcPct val="15000"/>
            </a:spcAft>
            <a:buChar char="••"/>
          </a:pPr>
          <a:r>
            <a:rPr lang="id-ID" sz="3600" kern="1200" dirty="0" smtClean="0">
              <a:solidFill>
                <a:schemeClr val="tx1"/>
              </a:solidFill>
            </a:rPr>
            <a:t>DOSA ITU ADALAH SEMUA KEJAHATAN</a:t>
          </a:r>
          <a:endParaRPr lang="id-ID" sz="36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rgbClr val="9ADA8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endParaRPr lang="id-ID" sz="2800" kern="1200" dirty="0" smtClean="0">
            <a:solidFill>
              <a:schemeClr val="tx1"/>
            </a:solidFill>
          </a:endParaRPr>
        </a:p>
        <a:p>
          <a:pPr lvl="0" algn="l" defTabSz="1244600">
            <a:lnSpc>
              <a:spcPct val="90000"/>
            </a:lnSpc>
            <a:spcBef>
              <a:spcPct val="0"/>
            </a:spcBef>
            <a:spcAft>
              <a:spcPct val="35000"/>
            </a:spcAft>
          </a:pPr>
          <a:r>
            <a:rPr lang="id-ID" sz="3200" kern="1200" dirty="0" smtClean="0">
              <a:solidFill>
                <a:schemeClr val="tx1"/>
              </a:solidFill>
            </a:rPr>
            <a:t>MEMBAWA DAMAI,  YAKOBUS 3:17</a:t>
          </a:r>
        </a:p>
        <a:p>
          <a:pPr lvl="0" algn="l" defTabSz="1244600">
            <a:lnSpc>
              <a:spcPct val="90000"/>
            </a:lnSpc>
            <a:spcBef>
              <a:spcPct val="0"/>
            </a:spcBef>
            <a:spcAft>
              <a:spcPct val="35000"/>
            </a:spcAft>
          </a:pPr>
          <a:r>
            <a:rPr lang="id-ID" sz="3200" kern="1200" dirty="0" smtClean="0">
              <a:solidFill>
                <a:schemeClr val="tx1"/>
              </a:solidFill>
            </a:rPr>
            <a:t>APA SAYA YANG MENDATANGKAN PERTENGKARAN?</a:t>
          </a:r>
        </a:p>
        <a:p>
          <a:pPr lvl="0" algn="l" defTabSz="1244600">
            <a:lnSpc>
              <a:spcPct val="90000"/>
            </a:lnSpc>
            <a:spcBef>
              <a:spcPct val="0"/>
            </a:spcBef>
            <a:spcAft>
              <a:spcPct val="35000"/>
            </a:spcAft>
          </a:pPr>
          <a:r>
            <a:rPr lang="id-ID" sz="3200" kern="1200" dirty="0" smtClean="0">
              <a:solidFill>
                <a:schemeClr val="tx1"/>
              </a:solidFill>
            </a:rPr>
            <a:t>YAKOBUS 4:1-3</a:t>
          </a: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rgbClr val="CC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id-ID" sz="3700" kern="1200" dirty="0" smtClean="0">
              <a:solidFill>
                <a:schemeClr val="tx1"/>
              </a:solidFill>
            </a:rPr>
            <a:t>BAHAGIA ADALAH KETIKA KITA MENGHADIRKAN KEDAMAIAN DI MANA PUN KITA BERADA</a:t>
          </a:r>
          <a:endParaRPr lang="id-ID" sz="3700" kern="1200" dirty="0">
            <a:solidFill>
              <a:schemeClr val="tx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rgbClr val="AFCC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id-ID" sz="3600" kern="1200" dirty="0" smtClean="0">
              <a:solidFill>
                <a:schemeClr val="tx1"/>
              </a:solidFill>
            </a:rPr>
            <a:t>TIDAK DUDUK DALAM KUMPULAN </a:t>
          </a:r>
          <a:r>
            <a:rPr lang="id-ID" sz="3600" kern="1200" dirty="0" smtClean="0">
              <a:solidFill>
                <a:schemeClr val="tx1"/>
              </a:solidFill>
            </a:rPr>
            <a:t>PENCEMOOH ( MENCEMOOH, MENGHINA, MENGEJEK, UCAPAN AROGAN) </a:t>
          </a:r>
          <a:endParaRPr lang="id-ID" sz="36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rgbClr val="9ADA8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endParaRPr lang="id-ID" sz="2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r>
            <a:rPr lang="id-ID" sz="3600" kern="1200" dirty="0" smtClean="0">
              <a:solidFill>
                <a:schemeClr val="tx1"/>
              </a:solidFill>
            </a:rPr>
            <a:t>LEMAH LEMBUT ( MATIUS 5:5, MAZMUR 37:11) </a:t>
          </a:r>
        </a:p>
        <a:p>
          <a:pPr lvl="0" algn="l" defTabSz="1244600">
            <a:lnSpc>
              <a:spcPct val="90000"/>
            </a:lnSpc>
            <a:spcBef>
              <a:spcPct val="0"/>
            </a:spcBef>
            <a:spcAft>
              <a:spcPct val="35000"/>
            </a:spcAft>
          </a:pPr>
          <a:r>
            <a:rPr lang="id-ID" sz="3600" kern="1200" dirty="0" smtClean="0">
              <a:solidFill>
                <a:schemeClr val="tx1"/>
              </a:solidFill>
            </a:rPr>
            <a:t>RENDAH HATI ( MEMILIKI BUMI, MEWARISI BUMI)</a:t>
          </a:r>
          <a:endParaRPr lang="id-ID" sz="2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rgbClr val="CC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id-ID" sz="4000" kern="1200" dirty="0" smtClean="0">
              <a:solidFill>
                <a:schemeClr val="tx1"/>
              </a:solidFill>
            </a:rPr>
            <a:t>BERBAHAGIA ITU ADALAH</a:t>
          </a:r>
        </a:p>
        <a:p>
          <a:pPr lvl="0" algn="l" defTabSz="1778000">
            <a:lnSpc>
              <a:spcPct val="90000"/>
            </a:lnSpc>
            <a:spcBef>
              <a:spcPct val="0"/>
            </a:spcBef>
            <a:spcAft>
              <a:spcPct val="35000"/>
            </a:spcAft>
          </a:pPr>
          <a:r>
            <a:rPr lang="id-ID" sz="4000" kern="1200" dirty="0" smtClean="0">
              <a:solidFill>
                <a:schemeClr val="tx1"/>
              </a:solidFill>
            </a:rPr>
            <a:t>TETAP LEMAH LEMBUT, TIDAK MEMBALAS DENGAN CEMOOHAN</a:t>
          </a:r>
          <a:endParaRPr lang="id-ID" sz="4000" kern="1200" dirty="0">
            <a:solidFill>
              <a:schemeClr val="tx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D05BC-D1E5-4507-B796-04F27BE2E5DF}">
      <dsp:nvSpPr>
        <dsp:cNvPr id="0" name=""/>
        <dsp:cNvSpPr/>
      </dsp:nvSpPr>
      <dsp:spPr>
        <a:xfrm>
          <a:off x="0" y="0"/>
          <a:ext cx="12192000" cy="1826170"/>
        </a:xfrm>
        <a:prstGeom prst="roundRect">
          <a:avLst>
            <a:gd name="adj" fmla="val 10000"/>
          </a:avLst>
        </a:prstGeom>
        <a:solidFill>
          <a:srgbClr val="AFCC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id-ID" sz="3600" kern="1200" dirty="0" smtClean="0">
              <a:solidFill>
                <a:schemeClr val="tx1"/>
              </a:solidFill>
            </a:rPr>
            <a:t>TIDAK DUDUK DALAM KUMPULAN </a:t>
          </a:r>
          <a:r>
            <a:rPr lang="id-ID" sz="3600" kern="1200" dirty="0" smtClean="0">
              <a:solidFill>
                <a:schemeClr val="tx1"/>
              </a:solidFill>
            </a:rPr>
            <a:t>PENCEMOOH ( MENCEMOOH, MENGHINA, MENGEJEK, UCAPAN AROGAN) </a:t>
          </a:r>
          <a:endParaRPr lang="id-ID" sz="3600" kern="1200" dirty="0">
            <a:solidFill>
              <a:schemeClr val="tx1"/>
            </a:solidFill>
          </a:endParaRPr>
        </a:p>
      </dsp:txBody>
      <dsp:txXfrm>
        <a:off x="2621017" y="0"/>
        <a:ext cx="9570983" cy="1826170"/>
      </dsp:txXfrm>
    </dsp:sp>
    <dsp:sp modelId="{F97A14AA-D37F-4E0D-8D9B-8F3E320CB414}">
      <dsp:nvSpPr>
        <dsp:cNvPr id="0" name=""/>
        <dsp:cNvSpPr/>
      </dsp:nvSpPr>
      <dsp:spPr>
        <a:xfrm>
          <a:off x="182616" y="182617"/>
          <a:ext cx="2438400" cy="1460936"/>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2055A6-B2C7-4C8E-8CA6-C4A2EB7EDADF}">
      <dsp:nvSpPr>
        <dsp:cNvPr id="0" name=""/>
        <dsp:cNvSpPr/>
      </dsp:nvSpPr>
      <dsp:spPr>
        <a:xfrm>
          <a:off x="0" y="2008787"/>
          <a:ext cx="12192000" cy="1826170"/>
        </a:xfrm>
        <a:prstGeom prst="roundRect">
          <a:avLst>
            <a:gd name="adj" fmla="val 10000"/>
          </a:avLst>
        </a:prstGeom>
        <a:solidFill>
          <a:srgbClr val="9ADA8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endParaRPr lang="id-ID" sz="2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r>
            <a:rPr lang="id-ID" sz="3600" kern="1200" dirty="0" smtClean="0">
              <a:solidFill>
                <a:schemeClr val="tx1"/>
              </a:solidFill>
            </a:rPr>
            <a:t>DIANIAYA OLEH SEBAB KEBENARAN</a:t>
          </a:r>
        </a:p>
        <a:p>
          <a:pPr lvl="0" algn="l" defTabSz="1244600">
            <a:lnSpc>
              <a:spcPct val="90000"/>
            </a:lnSpc>
            <a:spcBef>
              <a:spcPct val="0"/>
            </a:spcBef>
            <a:spcAft>
              <a:spcPct val="35000"/>
            </a:spcAft>
          </a:pPr>
          <a:r>
            <a:rPr lang="id-ID" sz="3600" kern="1200" dirty="0" smtClean="0">
              <a:solidFill>
                <a:schemeClr val="tx1"/>
              </a:solidFill>
            </a:rPr>
            <a:t>I PETRUS 2:23</a:t>
          </a:r>
          <a:endParaRPr lang="id-ID" sz="2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a:p>
          <a:pPr lvl="0" algn="l" defTabSz="1244600">
            <a:lnSpc>
              <a:spcPct val="90000"/>
            </a:lnSpc>
            <a:spcBef>
              <a:spcPct val="0"/>
            </a:spcBef>
            <a:spcAft>
              <a:spcPct val="35000"/>
            </a:spcAft>
          </a:pPr>
          <a:endParaRPr lang="id-ID" sz="1800" kern="1200" dirty="0" smtClean="0">
            <a:solidFill>
              <a:schemeClr val="tx1"/>
            </a:solidFill>
          </a:endParaRPr>
        </a:p>
      </dsp:txBody>
      <dsp:txXfrm>
        <a:off x="2621017" y="2008787"/>
        <a:ext cx="9570983" cy="1826170"/>
      </dsp:txXfrm>
    </dsp:sp>
    <dsp:sp modelId="{4C682C2D-4DAA-4126-8855-75DFB157733F}">
      <dsp:nvSpPr>
        <dsp:cNvPr id="0" name=""/>
        <dsp:cNvSpPr/>
      </dsp:nvSpPr>
      <dsp:spPr>
        <a:xfrm>
          <a:off x="182616" y="2191403"/>
          <a:ext cx="2438400" cy="146093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5C4A6-92EF-47DA-ACA4-25D4BEE943C1}">
      <dsp:nvSpPr>
        <dsp:cNvPr id="0" name=""/>
        <dsp:cNvSpPr/>
      </dsp:nvSpPr>
      <dsp:spPr>
        <a:xfrm>
          <a:off x="0" y="4017573"/>
          <a:ext cx="12192000" cy="1826170"/>
        </a:xfrm>
        <a:prstGeom prst="roundRect">
          <a:avLst>
            <a:gd name="adj" fmla="val 10000"/>
          </a:avLst>
        </a:prstGeom>
        <a:solidFill>
          <a:srgbClr val="CC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id-ID" sz="4000" kern="1200" dirty="0" smtClean="0">
              <a:solidFill>
                <a:schemeClr val="tx1"/>
              </a:solidFill>
            </a:rPr>
            <a:t>BERBAHAGIA ITU ADALAH</a:t>
          </a:r>
        </a:p>
        <a:p>
          <a:pPr lvl="0" algn="l" defTabSz="1778000">
            <a:lnSpc>
              <a:spcPct val="90000"/>
            </a:lnSpc>
            <a:spcBef>
              <a:spcPct val="0"/>
            </a:spcBef>
            <a:spcAft>
              <a:spcPct val="35000"/>
            </a:spcAft>
          </a:pPr>
          <a:r>
            <a:rPr lang="id-ID" sz="4000" kern="1200" dirty="0" smtClean="0">
              <a:solidFill>
                <a:schemeClr val="tx1"/>
              </a:solidFill>
            </a:rPr>
            <a:t>MEMPERTAHANKAN KEBENARAN TETAPI MENGALAMI ANIAYA  (I PETRUS 2:23)</a:t>
          </a:r>
          <a:endParaRPr lang="id-ID" sz="4000" kern="1200" dirty="0">
            <a:solidFill>
              <a:schemeClr val="tx1"/>
            </a:solidFill>
          </a:endParaRPr>
        </a:p>
      </dsp:txBody>
      <dsp:txXfrm>
        <a:off x="2621017" y="4017573"/>
        <a:ext cx="9570983" cy="1826170"/>
      </dsp:txXfrm>
    </dsp:sp>
    <dsp:sp modelId="{89AD5118-B42C-46E3-9FEA-7B494DEFC22C}">
      <dsp:nvSpPr>
        <dsp:cNvPr id="0" name=""/>
        <dsp:cNvSpPr/>
      </dsp:nvSpPr>
      <dsp:spPr>
        <a:xfrm>
          <a:off x="182616" y="4200190"/>
          <a:ext cx="2438400" cy="1460936"/>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79D096-A8D9-407C-BF70-2FB0B907DD0E}">
      <dsp:nvSpPr>
        <dsp:cNvPr id="0" name=""/>
        <dsp:cNvSpPr/>
      </dsp:nvSpPr>
      <dsp:spPr>
        <a:xfrm>
          <a:off x="5952" y="184286"/>
          <a:ext cx="2832497" cy="5858362"/>
        </a:xfrm>
        <a:prstGeom prst="roundRect">
          <a:avLst/>
        </a:prstGeom>
        <a:blipFill rotWithShape="1">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FCACBE-2511-449C-93D5-1282B5658E02}">
      <dsp:nvSpPr>
        <dsp:cNvPr id="0" name=""/>
        <dsp:cNvSpPr/>
      </dsp:nvSpPr>
      <dsp:spPr>
        <a:xfrm>
          <a:off x="5952" y="4089262"/>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488" tIns="348488" rIns="348488" bIns="0" numCol="1" spcCol="1270" anchor="t" anchorCtr="0">
          <a:noAutofit/>
        </a:bodyPr>
        <a:lstStyle/>
        <a:p>
          <a:pPr lvl="0" algn="ctr" defTabSz="2178050">
            <a:lnSpc>
              <a:spcPct val="90000"/>
            </a:lnSpc>
            <a:spcBef>
              <a:spcPct val="0"/>
            </a:spcBef>
            <a:spcAft>
              <a:spcPct val="35000"/>
            </a:spcAft>
          </a:pPr>
          <a:endParaRPr lang="id-ID" sz="4900" kern="1200"/>
        </a:p>
      </dsp:txBody>
      <dsp:txXfrm>
        <a:off x="5952" y="4089262"/>
        <a:ext cx="2832497" cy="1050856"/>
      </dsp:txXfrm>
    </dsp:sp>
    <dsp:sp modelId="{FEB2546D-9830-43EF-AC56-B28CB2B3CEEE}">
      <dsp:nvSpPr>
        <dsp:cNvPr id="0" name=""/>
        <dsp:cNvSpPr/>
      </dsp:nvSpPr>
      <dsp:spPr>
        <a:xfrm>
          <a:off x="3121818" y="177836"/>
          <a:ext cx="2832497" cy="5871262"/>
        </a:xfrm>
        <a:prstGeom prst="roundRect">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333DC9-C489-4EF2-BBE9-347E6124A0E4}">
      <dsp:nvSpPr>
        <dsp:cNvPr id="0" name=""/>
        <dsp:cNvSpPr/>
      </dsp:nvSpPr>
      <dsp:spPr>
        <a:xfrm>
          <a:off x="3121818" y="4089262"/>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488" tIns="348488" rIns="348488" bIns="0" numCol="1" spcCol="1270" anchor="t" anchorCtr="0">
          <a:noAutofit/>
        </a:bodyPr>
        <a:lstStyle/>
        <a:p>
          <a:pPr lvl="0" algn="ctr" defTabSz="2178050">
            <a:lnSpc>
              <a:spcPct val="90000"/>
            </a:lnSpc>
            <a:spcBef>
              <a:spcPct val="0"/>
            </a:spcBef>
            <a:spcAft>
              <a:spcPct val="35000"/>
            </a:spcAft>
          </a:pPr>
          <a:endParaRPr lang="id-ID" sz="4900" kern="1200"/>
        </a:p>
      </dsp:txBody>
      <dsp:txXfrm>
        <a:off x="3121818" y="4089262"/>
        <a:ext cx="2832497" cy="1050856"/>
      </dsp:txXfrm>
    </dsp:sp>
    <dsp:sp modelId="{982ABCFF-5013-4A05-8CE2-3259F034A3D4}">
      <dsp:nvSpPr>
        <dsp:cNvPr id="0" name=""/>
        <dsp:cNvSpPr/>
      </dsp:nvSpPr>
      <dsp:spPr>
        <a:xfrm>
          <a:off x="6237684" y="132724"/>
          <a:ext cx="2832497" cy="5961485"/>
        </a:xfrm>
        <a:prstGeom prst="roundRect">
          <a:avLst/>
        </a:prstGeom>
        <a:blipFill rotWithShape="1">
          <a:blip xmlns:r="http://schemas.openxmlformats.org/officeDocument/2006/relationships" r:embed="rId3"/>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A83369-B5B9-44D6-8FF6-4E1BA0B4CCD7}">
      <dsp:nvSpPr>
        <dsp:cNvPr id="0" name=""/>
        <dsp:cNvSpPr/>
      </dsp:nvSpPr>
      <dsp:spPr>
        <a:xfrm>
          <a:off x="6237684" y="4089262"/>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488" tIns="348488" rIns="348488" bIns="0" numCol="1" spcCol="1270" anchor="t" anchorCtr="0">
          <a:noAutofit/>
        </a:bodyPr>
        <a:lstStyle/>
        <a:p>
          <a:pPr lvl="0" algn="ctr" defTabSz="2178050">
            <a:lnSpc>
              <a:spcPct val="90000"/>
            </a:lnSpc>
            <a:spcBef>
              <a:spcPct val="0"/>
            </a:spcBef>
            <a:spcAft>
              <a:spcPct val="35000"/>
            </a:spcAft>
          </a:pPr>
          <a:endParaRPr lang="id-ID" sz="4900" kern="1200"/>
        </a:p>
      </dsp:txBody>
      <dsp:txXfrm>
        <a:off x="6237684" y="4089262"/>
        <a:ext cx="2832497" cy="1050856"/>
      </dsp:txXfrm>
    </dsp:sp>
    <dsp:sp modelId="{140BBF6C-4BC7-4F0E-8725-EEE9D2A9E54A}">
      <dsp:nvSpPr>
        <dsp:cNvPr id="0" name=""/>
        <dsp:cNvSpPr/>
      </dsp:nvSpPr>
      <dsp:spPr>
        <a:xfrm>
          <a:off x="9353550" y="113394"/>
          <a:ext cx="2832497" cy="6000146"/>
        </a:xfrm>
        <a:prstGeom prst="roundRect">
          <a:avLst/>
        </a:prstGeom>
        <a:blipFill rotWithShape="1">
          <a:blip xmlns:r="http://schemas.openxmlformats.org/officeDocument/2006/relationships" r:embed="rId4"/>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B00F8-4AED-4497-9063-EEF4E70112F4}">
      <dsp:nvSpPr>
        <dsp:cNvPr id="0" name=""/>
        <dsp:cNvSpPr/>
      </dsp:nvSpPr>
      <dsp:spPr>
        <a:xfrm>
          <a:off x="9353550" y="4089262"/>
          <a:ext cx="2832497" cy="105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488" tIns="348488" rIns="348488" bIns="0" numCol="1" spcCol="1270" anchor="t" anchorCtr="0">
          <a:noAutofit/>
        </a:bodyPr>
        <a:lstStyle/>
        <a:p>
          <a:pPr lvl="0" algn="ctr" defTabSz="2178050">
            <a:lnSpc>
              <a:spcPct val="90000"/>
            </a:lnSpc>
            <a:spcBef>
              <a:spcPct val="0"/>
            </a:spcBef>
            <a:spcAft>
              <a:spcPct val="35000"/>
            </a:spcAft>
          </a:pPr>
          <a:endParaRPr lang="id-ID" sz="4900" kern="1200"/>
        </a:p>
      </dsp:txBody>
      <dsp:txXfrm>
        <a:off x="9353550" y="4089262"/>
        <a:ext cx="2832497" cy="10508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6D7F3-D07A-4F00-B648-97A221FDCD4B}">
      <dsp:nvSpPr>
        <dsp:cNvPr id="0" name=""/>
        <dsp:cNvSpPr/>
      </dsp:nvSpPr>
      <dsp:spPr>
        <a:xfrm>
          <a:off x="0" y="2052881"/>
          <a:ext cx="6478072"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CC6711-1C16-47C2-B678-CBA9C02DF7CA}">
      <dsp:nvSpPr>
        <dsp:cNvPr id="0" name=""/>
        <dsp:cNvSpPr/>
      </dsp:nvSpPr>
      <dsp:spPr>
        <a:xfrm>
          <a:off x="323587" y="9543"/>
          <a:ext cx="4530222" cy="2220457"/>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399" tIns="0" rIns="171399" bIns="0" numCol="1" spcCol="1270" anchor="ctr" anchorCtr="0">
          <a:noAutofit/>
        </a:bodyPr>
        <a:lstStyle/>
        <a:p>
          <a:pPr lvl="0" algn="ctr" defTabSz="1955800">
            <a:lnSpc>
              <a:spcPct val="90000"/>
            </a:lnSpc>
            <a:spcBef>
              <a:spcPct val="0"/>
            </a:spcBef>
            <a:spcAft>
              <a:spcPct val="35000"/>
            </a:spcAft>
          </a:pPr>
          <a:r>
            <a:rPr lang="id-ID" sz="4400" kern="1200" dirty="0" smtClean="0"/>
            <a:t>HOBBYNYA</a:t>
          </a:r>
        </a:p>
        <a:p>
          <a:pPr lvl="0" algn="ctr" defTabSz="1955800">
            <a:lnSpc>
              <a:spcPct val="90000"/>
            </a:lnSpc>
            <a:spcBef>
              <a:spcPct val="0"/>
            </a:spcBef>
            <a:spcAft>
              <a:spcPct val="35000"/>
            </a:spcAft>
          </a:pPr>
          <a:r>
            <a:rPr lang="id-ID" sz="4400" kern="1200" dirty="0" smtClean="0"/>
            <a:t>/KESUKAANNYA</a:t>
          </a:r>
        </a:p>
        <a:p>
          <a:pPr lvl="0" algn="ctr" defTabSz="1955800">
            <a:lnSpc>
              <a:spcPct val="90000"/>
            </a:lnSpc>
            <a:spcBef>
              <a:spcPct val="0"/>
            </a:spcBef>
            <a:spcAft>
              <a:spcPct val="35000"/>
            </a:spcAft>
          </a:pPr>
          <a:r>
            <a:rPr lang="id-ID" sz="4400" kern="1200" dirty="0" smtClean="0"/>
            <a:t> TAURAT TUHAN</a:t>
          </a:r>
          <a:endParaRPr lang="id-ID" sz="4400" kern="1200" dirty="0"/>
        </a:p>
      </dsp:txBody>
      <dsp:txXfrm>
        <a:off x="431981" y="117937"/>
        <a:ext cx="4313434" cy="2003669"/>
      </dsp:txXfrm>
    </dsp:sp>
    <dsp:sp modelId="{9D2251FE-9C45-4CC0-8A51-450F8919F3D3}">
      <dsp:nvSpPr>
        <dsp:cNvPr id="0" name=""/>
        <dsp:cNvSpPr/>
      </dsp:nvSpPr>
      <dsp:spPr>
        <a:xfrm>
          <a:off x="0" y="4720431"/>
          <a:ext cx="6478072"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2C7539-25BB-4703-94C5-B0C799B7C4A2}">
      <dsp:nvSpPr>
        <dsp:cNvPr id="0" name=""/>
        <dsp:cNvSpPr/>
      </dsp:nvSpPr>
      <dsp:spPr>
        <a:xfrm>
          <a:off x="323587" y="2420081"/>
          <a:ext cx="4530222" cy="2477469"/>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399" tIns="0" rIns="171399" bIns="0" numCol="1" spcCol="1270" anchor="ctr" anchorCtr="0">
          <a:noAutofit/>
        </a:bodyPr>
        <a:lstStyle/>
        <a:p>
          <a:pPr lvl="0" algn="ctr" defTabSz="1600200">
            <a:lnSpc>
              <a:spcPct val="90000"/>
            </a:lnSpc>
            <a:spcBef>
              <a:spcPct val="0"/>
            </a:spcBef>
            <a:spcAft>
              <a:spcPct val="35000"/>
            </a:spcAft>
          </a:pPr>
          <a:r>
            <a:rPr lang="id-ID" sz="3600" b="1" kern="1200" dirty="0" smtClean="0">
              <a:solidFill>
                <a:srgbClr val="C00000"/>
              </a:solidFill>
            </a:rPr>
            <a:t>DAN MERENUNGKAN TAURAT ITU </a:t>
          </a:r>
        </a:p>
        <a:p>
          <a:pPr lvl="0" algn="ctr" defTabSz="1600200">
            <a:lnSpc>
              <a:spcPct val="90000"/>
            </a:lnSpc>
            <a:spcBef>
              <a:spcPct val="0"/>
            </a:spcBef>
            <a:spcAft>
              <a:spcPct val="35000"/>
            </a:spcAft>
          </a:pPr>
          <a:r>
            <a:rPr lang="id-ID" sz="3600" b="1" kern="1200" dirty="0" smtClean="0">
              <a:solidFill>
                <a:srgbClr val="C00000"/>
              </a:solidFill>
            </a:rPr>
            <a:t>SIANG DAN MALAM</a:t>
          </a:r>
          <a:endParaRPr lang="id-ID" sz="3600" b="1" kern="1200" dirty="0">
            <a:solidFill>
              <a:srgbClr val="C00000"/>
            </a:solidFill>
          </a:endParaRPr>
        </a:p>
      </dsp:txBody>
      <dsp:txXfrm>
        <a:off x="444527" y="2541021"/>
        <a:ext cx="4288342" cy="223558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E91C85-4097-4E57-9FCE-BA33A1A0C6A7}">
      <dsp:nvSpPr>
        <dsp:cNvPr id="0" name=""/>
        <dsp:cNvSpPr/>
      </dsp:nvSpPr>
      <dsp:spPr>
        <a:xfrm>
          <a:off x="688026" y="1761038"/>
          <a:ext cx="3406815" cy="3396269"/>
        </a:xfrm>
        <a:prstGeom prst="rightArrow">
          <a:avLst>
            <a:gd name="adj1" fmla="val 70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marL="228600" lvl="1" indent="-228600" algn="l" defTabSz="1066800">
            <a:lnSpc>
              <a:spcPct val="90000"/>
            </a:lnSpc>
            <a:spcBef>
              <a:spcPct val="0"/>
            </a:spcBef>
            <a:spcAft>
              <a:spcPct val="15000"/>
            </a:spcAft>
            <a:buChar char="••"/>
          </a:pPr>
          <a:r>
            <a:rPr lang="id-ID" sz="2400" kern="1200" dirty="0" smtClean="0"/>
            <a:t>SIANG</a:t>
          </a:r>
          <a:endParaRPr lang="id-ID" sz="2400" kern="1200" dirty="0"/>
        </a:p>
        <a:p>
          <a:pPr marL="228600" lvl="1" indent="-228600" algn="l" defTabSz="1066800">
            <a:lnSpc>
              <a:spcPct val="90000"/>
            </a:lnSpc>
            <a:spcBef>
              <a:spcPct val="0"/>
            </a:spcBef>
            <a:spcAft>
              <a:spcPct val="15000"/>
            </a:spcAft>
            <a:buChar char="••"/>
          </a:pPr>
          <a:r>
            <a:rPr lang="id-ID" sz="2400" kern="1200" dirty="0" smtClean="0"/>
            <a:t>MALAM</a:t>
          </a:r>
          <a:endParaRPr lang="id-ID" sz="2400" kern="1200" dirty="0"/>
        </a:p>
      </dsp:txBody>
      <dsp:txXfrm>
        <a:off x="1539730" y="2270478"/>
        <a:ext cx="1660822" cy="2377389"/>
      </dsp:txXfrm>
    </dsp:sp>
    <dsp:sp modelId="{E43BD238-A7A7-481D-BD0B-10C1B5B8A20F}">
      <dsp:nvSpPr>
        <dsp:cNvPr id="0" name=""/>
        <dsp:cNvSpPr/>
      </dsp:nvSpPr>
      <dsp:spPr>
        <a:xfrm>
          <a:off x="181369" y="193184"/>
          <a:ext cx="884634" cy="652271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wordArtVert" wrap="square" lIns="12700" tIns="12700" rIns="12700" bIns="12700" numCol="1" spcCol="1270" anchor="ctr" anchorCtr="0">
          <a:noAutofit/>
        </a:bodyPr>
        <a:lstStyle/>
        <a:p>
          <a:pPr lvl="0" algn="ctr" defTabSz="889000">
            <a:lnSpc>
              <a:spcPct val="90000"/>
            </a:lnSpc>
            <a:spcBef>
              <a:spcPct val="0"/>
            </a:spcBef>
            <a:spcAft>
              <a:spcPct val="35000"/>
            </a:spcAft>
          </a:pPr>
          <a:r>
            <a:rPr lang="id-ID" sz="2000" b="1" kern="1200" dirty="0" smtClean="0">
              <a:solidFill>
                <a:schemeClr val="bg1"/>
              </a:solidFill>
            </a:rPr>
            <a:t>MERENUNGKAN</a:t>
          </a:r>
          <a:endParaRPr lang="id-ID" sz="2000" b="1" kern="1200" dirty="0">
            <a:solidFill>
              <a:schemeClr val="bg1"/>
            </a:solidFill>
          </a:endParaRPr>
        </a:p>
      </dsp:txBody>
      <dsp:txXfrm>
        <a:off x="310921" y="1148413"/>
        <a:ext cx="625530" cy="4612252"/>
      </dsp:txXfrm>
    </dsp:sp>
    <dsp:sp modelId="{51639DA2-9C7F-4D92-B07A-7957EAB05E4C}">
      <dsp:nvSpPr>
        <dsp:cNvPr id="0" name=""/>
        <dsp:cNvSpPr/>
      </dsp:nvSpPr>
      <dsp:spPr>
        <a:xfrm>
          <a:off x="3505498" y="1530276"/>
          <a:ext cx="3524825" cy="3818233"/>
        </a:xfrm>
        <a:prstGeom prst="rightArrow">
          <a:avLst>
            <a:gd name="adj1" fmla="val 70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marL="228600" lvl="1" indent="-228600" algn="l" defTabSz="1066800">
            <a:lnSpc>
              <a:spcPct val="90000"/>
            </a:lnSpc>
            <a:spcBef>
              <a:spcPct val="0"/>
            </a:spcBef>
            <a:spcAft>
              <a:spcPct val="15000"/>
            </a:spcAft>
            <a:buChar char="••"/>
          </a:pPr>
          <a:r>
            <a:rPr lang="id-ID" sz="2400" kern="1200" dirty="0" smtClean="0"/>
            <a:t>SIANG </a:t>
          </a:r>
          <a:endParaRPr lang="id-ID" sz="2400" kern="1200" dirty="0"/>
        </a:p>
        <a:p>
          <a:pPr marL="228600" lvl="1" indent="-228600" algn="l" defTabSz="1066800">
            <a:lnSpc>
              <a:spcPct val="90000"/>
            </a:lnSpc>
            <a:spcBef>
              <a:spcPct val="0"/>
            </a:spcBef>
            <a:spcAft>
              <a:spcPct val="15000"/>
            </a:spcAft>
            <a:buChar char="••"/>
          </a:pPr>
          <a:r>
            <a:rPr lang="id-ID" sz="2400" kern="1200" dirty="0" smtClean="0"/>
            <a:t>MALAM</a:t>
          </a:r>
          <a:endParaRPr lang="id-ID" sz="2400" kern="1200" dirty="0"/>
        </a:p>
      </dsp:txBody>
      <dsp:txXfrm>
        <a:off x="4386705" y="2103011"/>
        <a:ext cx="1718352" cy="2672763"/>
      </dsp:txXfrm>
    </dsp:sp>
    <dsp:sp modelId="{BA91BC4A-239A-454C-81DE-BB4F2FE9C11B}">
      <dsp:nvSpPr>
        <dsp:cNvPr id="0" name=""/>
        <dsp:cNvSpPr/>
      </dsp:nvSpPr>
      <dsp:spPr>
        <a:xfrm>
          <a:off x="3063039" y="218940"/>
          <a:ext cx="884634" cy="644267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wordArtVert" wrap="square" lIns="17780" tIns="17780" rIns="17780" bIns="17780" numCol="1" spcCol="1270" anchor="ctr" anchorCtr="0">
          <a:noAutofit/>
        </a:bodyPr>
        <a:lstStyle/>
        <a:p>
          <a:pPr lvl="0" algn="ctr" defTabSz="1244600">
            <a:lnSpc>
              <a:spcPct val="90000"/>
            </a:lnSpc>
            <a:spcBef>
              <a:spcPct val="0"/>
            </a:spcBef>
            <a:spcAft>
              <a:spcPct val="35000"/>
            </a:spcAft>
          </a:pPr>
          <a:r>
            <a:rPr lang="id-ID" sz="2800" b="1" kern="1200" dirty="0" smtClean="0">
              <a:solidFill>
                <a:schemeClr val="bg1"/>
              </a:solidFill>
            </a:rPr>
            <a:t>PERILAKU</a:t>
          </a:r>
          <a:endParaRPr lang="id-ID" sz="2800" b="1" kern="1200" dirty="0">
            <a:solidFill>
              <a:schemeClr val="bg1"/>
            </a:solidFill>
          </a:endParaRPr>
        </a:p>
      </dsp:txBody>
      <dsp:txXfrm>
        <a:off x="3192591" y="1162448"/>
        <a:ext cx="625530" cy="4555661"/>
      </dsp:txXfrm>
    </dsp:sp>
    <dsp:sp modelId="{81537F24-9AF1-49C1-AD75-D86C92F3A95B}">
      <dsp:nvSpPr>
        <dsp:cNvPr id="0" name=""/>
        <dsp:cNvSpPr/>
      </dsp:nvSpPr>
      <dsp:spPr>
        <a:xfrm>
          <a:off x="7154237" y="1152466"/>
          <a:ext cx="5037762" cy="4633550"/>
        </a:xfrm>
        <a:prstGeom prst="rightArrow">
          <a:avLst>
            <a:gd name="adj1" fmla="val 70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7780" rIns="35560" bIns="17780" numCol="1" spcCol="1270" anchor="ctr" anchorCtr="0">
          <a:noAutofit/>
        </a:bodyPr>
        <a:lstStyle/>
        <a:p>
          <a:pPr lvl="0" algn="ctr" defTabSz="1244600">
            <a:lnSpc>
              <a:spcPct val="90000"/>
            </a:lnSpc>
            <a:spcBef>
              <a:spcPct val="0"/>
            </a:spcBef>
            <a:spcAft>
              <a:spcPct val="35000"/>
            </a:spcAft>
          </a:pPr>
          <a:r>
            <a:rPr lang="id-ID" sz="2800" b="1" kern="1200" dirty="0" smtClean="0"/>
            <a:t>DIPERKENAN </a:t>
          </a:r>
        </a:p>
        <a:p>
          <a:pPr lvl="0" algn="ctr" defTabSz="1244600">
            <a:lnSpc>
              <a:spcPct val="90000"/>
            </a:lnSpc>
            <a:spcBef>
              <a:spcPct val="0"/>
            </a:spcBef>
            <a:spcAft>
              <a:spcPct val="35000"/>
            </a:spcAft>
          </a:pPr>
          <a:r>
            <a:rPr lang="id-ID" sz="2800" b="1" kern="1200" dirty="0" smtClean="0"/>
            <a:t>DI HATI </a:t>
          </a:r>
        </a:p>
        <a:p>
          <a:pPr lvl="0" algn="ctr" defTabSz="1244600">
            <a:lnSpc>
              <a:spcPct val="90000"/>
            </a:lnSpc>
            <a:spcBef>
              <a:spcPct val="0"/>
            </a:spcBef>
            <a:spcAft>
              <a:spcPct val="35000"/>
            </a:spcAft>
          </a:pPr>
          <a:r>
            <a:rPr lang="id-ID" sz="2800" b="1" kern="1200" dirty="0" smtClean="0"/>
            <a:t>TUHAN</a:t>
          </a:r>
          <a:endParaRPr lang="id-ID" sz="2800" b="1" kern="1200" dirty="0"/>
        </a:p>
      </dsp:txBody>
      <dsp:txXfrm>
        <a:off x="8413677" y="1847499"/>
        <a:ext cx="2455909" cy="3243485"/>
      </dsp:txXfrm>
    </dsp:sp>
    <dsp:sp modelId="{43D2C832-AD34-4B5C-82F1-14EAA6D7B9E5}">
      <dsp:nvSpPr>
        <dsp:cNvPr id="0" name=""/>
        <dsp:cNvSpPr/>
      </dsp:nvSpPr>
      <dsp:spPr>
        <a:xfrm>
          <a:off x="6429688" y="180304"/>
          <a:ext cx="1193345" cy="651718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wordArtVert" wrap="square" lIns="22860" tIns="22860" rIns="22860" bIns="228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MENJADI </a:t>
          </a:r>
        </a:p>
        <a:p>
          <a:pPr lvl="0" algn="ctr" defTabSz="1600200">
            <a:lnSpc>
              <a:spcPct val="90000"/>
            </a:lnSpc>
            <a:spcBef>
              <a:spcPct val="0"/>
            </a:spcBef>
            <a:spcAft>
              <a:spcPct val="35000"/>
            </a:spcAft>
          </a:pPr>
          <a:r>
            <a:rPr lang="id-ID" sz="3600" b="1" kern="1200" dirty="0" smtClean="0">
              <a:solidFill>
                <a:schemeClr val="bg1"/>
              </a:solidFill>
            </a:rPr>
            <a:t>ORANG</a:t>
          </a:r>
          <a:endParaRPr lang="id-ID" sz="3600" b="1" kern="1200" dirty="0">
            <a:solidFill>
              <a:schemeClr val="bg1"/>
            </a:solidFill>
          </a:endParaRPr>
        </a:p>
      </dsp:txBody>
      <dsp:txXfrm>
        <a:off x="6604449" y="1134724"/>
        <a:ext cx="843823" cy="460834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E91C85-4097-4E57-9FCE-BA33A1A0C6A7}">
      <dsp:nvSpPr>
        <dsp:cNvPr id="0" name=""/>
        <dsp:cNvSpPr/>
      </dsp:nvSpPr>
      <dsp:spPr>
        <a:xfrm>
          <a:off x="638182" y="1886753"/>
          <a:ext cx="4250787" cy="3140291"/>
        </a:xfrm>
        <a:prstGeom prst="rightArrow">
          <a:avLst>
            <a:gd name="adj1" fmla="val 70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lvl="0" algn="ctr" defTabSz="1066800">
            <a:lnSpc>
              <a:spcPct val="90000"/>
            </a:lnSpc>
            <a:spcBef>
              <a:spcPct val="0"/>
            </a:spcBef>
            <a:spcAft>
              <a:spcPct val="35000"/>
            </a:spcAft>
          </a:pPr>
          <a:r>
            <a:rPr lang="id-ID" sz="2400" b="1" kern="1200" dirty="0" smtClean="0"/>
            <a:t>DIPERKENAN </a:t>
          </a:r>
        </a:p>
        <a:p>
          <a:pPr lvl="0" algn="ctr" defTabSz="1066800">
            <a:lnSpc>
              <a:spcPct val="90000"/>
            </a:lnSpc>
            <a:spcBef>
              <a:spcPct val="0"/>
            </a:spcBef>
            <a:spcAft>
              <a:spcPct val="35000"/>
            </a:spcAft>
          </a:pPr>
          <a:r>
            <a:rPr lang="id-ID" b="1" kern="1200" dirty="0" smtClean="0"/>
            <a:t>DI HATI TUHAN</a:t>
          </a:r>
          <a:endParaRPr lang="id-ID" sz="2400" kern="1200" dirty="0"/>
        </a:p>
      </dsp:txBody>
      <dsp:txXfrm>
        <a:off x="1700879" y="2357797"/>
        <a:ext cx="2088988" cy="2198203"/>
      </dsp:txXfrm>
    </dsp:sp>
    <dsp:sp modelId="{E43BD238-A7A7-481D-BD0B-10C1B5B8A20F}">
      <dsp:nvSpPr>
        <dsp:cNvPr id="0" name=""/>
        <dsp:cNvSpPr/>
      </dsp:nvSpPr>
      <dsp:spPr>
        <a:xfrm>
          <a:off x="372026" y="646097"/>
          <a:ext cx="1514075" cy="5613033"/>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wordArtVert" wrap="square" lIns="15240" tIns="15240" rIns="15240" bIns="15240" numCol="1" spcCol="1270" anchor="ctr" anchorCtr="0">
          <a:noAutofit/>
        </a:bodyPr>
        <a:lstStyle/>
        <a:p>
          <a:pPr lvl="0" algn="ctr" defTabSz="1066800">
            <a:lnSpc>
              <a:spcPct val="90000"/>
            </a:lnSpc>
            <a:spcBef>
              <a:spcPct val="0"/>
            </a:spcBef>
            <a:spcAft>
              <a:spcPct val="35000"/>
            </a:spcAft>
          </a:pPr>
          <a:r>
            <a:rPr lang="id-ID" sz="2400" b="1" kern="1200" dirty="0" smtClean="0">
              <a:solidFill>
                <a:schemeClr val="bg1"/>
              </a:solidFill>
            </a:rPr>
            <a:t>MENJADI </a:t>
          </a:r>
        </a:p>
        <a:p>
          <a:pPr lvl="0" algn="ctr" defTabSz="1066800">
            <a:lnSpc>
              <a:spcPct val="90000"/>
            </a:lnSpc>
            <a:spcBef>
              <a:spcPct val="0"/>
            </a:spcBef>
            <a:spcAft>
              <a:spcPct val="35000"/>
            </a:spcAft>
          </a:pPr>
          <a:r>
            <a:rPr lang="id-ID" sz="2400" b="1" kern="1200" dirty="0" smtClean="0">
              <a:solidFill>
                <a:schemeClr val="bg1"/>
              </a:solidFill>
            </a:rPr>
            <a:t>ORANG</a:t>
          </a:r>
          <a:endParaRPr lang="id-ID" sz="2400" b="1" kern="1200" dirty="0">
            <a:solidFill>
              <a:schemeClr val="bg1"/>
            </a:solidFill>
          </a:endParaRPr>
        </a:p>
      </dsp:txBody>
      <dsp:txXfrm>
        <a:off x="593757" y="1468107"/>
        <a:ext cx="1070613" cy="3969013"/>
      </dsp:txXfrm>
    </dsp:sp>
    <dsp:sp modelId="{51639DA2-9C7F-4D92-B07A-7957EAB05E4C}">
      <dsp:nvSpPr>
        <dsp:cNvPr id="0" name=""/>
        <dsp:cNvSpPr/>
      </dsp:nvSpPr>
      <dsp:spPr>
        <a:xfrm>
          <a:off x="4844031" y="1786968"/>
          <a:ext cx="3259159" cy="3530452"/>
        </a:xfrm>
        <a:prstGeom prst="rightArrow">
          <a:avLst>
            <a:gd name="adj1" fmla="val 70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12700" rIns="25400" bIns="12700" numCol="1" spcCol="1270" anchor="ctr" anchorCtr="0">
          <a:noAutofit/>
        </a:bodyPr>
        <a:lstStyle/>
        <a:p>
          <a:pPr lvl="0" algn="ctr" defTabSz="889000">
            <a:lnSpc>
              <a:spcPct val="90000"/>
            </a:lnSpc>
            <a:spcBef>
              <a:spcPct val="0"/>
            </a:spcBef>
            <a:spcAft>
              <a:spcPct val="35000"/>
            </a:spcAft>
          </a:pPr>
          <a:r>
            <a:rPr lang="id-ID" sz="2000" b="1" kern="1200" dirty="0" smtClean="0"/>
            <a:t>MAZMUR </a:t>
          </a:r>
        </a:p>
        <a:p>
          <a:pPr lvl="0" algn="ctr" defTabSz="889000">
            <a:lnSpc>
              <a:spcPct val="90000"/>
            </a:lnSpc>
            <a:spcBef>
              <a:spcPct val="0"/>
            </a:spcBef>
            <a:spcAft>
              <a:spcPct val="35000"/>
            </a:spcAft>
          </a:pPr>
          <a:r>
            <a:rPr lang="id-ID" sz="2000" b="1" kern="1200" dirty="0" smtClean="0"/>
            <a:t>37: 23-24</a:t>
          </a:r>
        </a:p>
        <a:p>
          <a:pPr lvl="0" algn="ctr" defTabSz="889000">
            <a:lnSpc>
              <a:spcPct val="90000"/>
            </a:lnSpc>
            <a:spcBef>
              <a:spcPct val="0"/>
            </a:spcBef>
            <a:spcAft>
              <a:spcPct val="35000"/>
            </a:spcAft>
          </a:pPr>
          <a:r>
            <a:rPr lang="id-ID" sz="2000" b="1" kern="1200" dirty="0" smtClean="0"/>
            <a:t>BILA JATUH</a:t>
          </a:r>
        </a:p>
        <a:p>
          <a:pPr lvl="0" algn="ctr" defTabSz="889000">
            <a:lnSpc>
              <a:spcPct val="90000"/>
            </a:lnSpc>
            <a:spcBef>
              <a:spcPct val="0"/>
            </a:spcBef>
            <a:spcAft>
              <a:spcPct val="35000"/>
            </a:spcAft>
          </a:pPr>
          <a:r>
            <a:rPr lang="id-ID" sz="2000" b="1" kern="1200" dirty="0" smtClean="0"/>
            <a:t>TIDAK TERGELETAK</a:t>
          </a:r>
          <a:endParaRPr lang="id-ID" sz="2000" b="1" kern="1200" dirty="0"/>
        </a:p>
      </dsp:txBody>
      <dsp:txXfrm>
        <a:off x="5658821" y="2316536"/>
        <a:ext cx="1588840" cy="2471316"/>
      </dsp:txXfrm>
    </dsp:sp>
    <dsp:sp modelId="{BA91BC4A-239A-454C-81DE-BB4F2FE9C11B}">
      <dsp:nvSpPr>
        <dsp:cNvPr id="0" name=""/>
        <dsp:cNvSpPr/>
      </dsp:nvSpPr>
      <dsp:spPr>
        <a:xfrm>
          <a:off x="4789972" y="633934"/>
          <a:ext cx="817959" cy="5444893"/>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wordArtVert" wrap="square" lIns="15240" tIns="15240" rIns="15240" bIns="15240" numCol="1" spcCol="1270" anchor="ctr" anchorCtr="0">
          <a:noAutofit/>
        </a:bodyPr>
        <a:lstStyle/>
        <a:p>
          <a:pPr lvl="0" algn="ctr" defTabSz="1066800">
            <a:lnSpc>
              <a:spcPct val="90000"/>
            </a:lnSpc>
            <a:spcBef>
              <a:spcPct val="0"/>
            </a:spcBef>
            <a:spcAft>
              <a:spcPct val="35000"/>
            </a:spcAft>
          </a:pPr>
          <a:r>
            <a:rPr lang="id-ID" sz="2400" b="1" kern="1200" dirty="0" smtClean="0">
              <a:solidFill>
                <a:schemeClr val="bg1"/>
              </a:solidFill>
            </a:rPr>
            <a:t>LANGKAH</a:t>
          </a:r>
          <a:endParaRPr lang="id-ID" sz="2400" b="1" kern="1200" dirty="0">
            <a:solidFill>
              <a:schemeClr val="bg1"/>
            </a:solidFill>
          </a:endParaRPr>
        </a:p>
      </dsp:txBody>
      <dsp:txXfrm>
        <a:off x="4909759" y="1431320"/>
        <a:ext cx="578385" cy="3850121"/>
      </dsp:txXfrm>
    </dsp:sp>
    <dsp:sp modelId="{81537F24-9AF1-49C1-AD75-D86C92F3A95B}">
      <dsp:nvSpPr>
        <dsp:cNvPr id="0" name=""/>
        <dsp:cNvSpPr/>
      </dsp:nvSpPr>
      <dsp:spPr>
        <a:xfrm>
          <a:off x="7575541" y="2311291"/>
          <a:ext cx="4472209" cy="2557281"/>
        </a:xfrm>
        <a:prstGeom prst="rightArrow">
          <a:avLst>
            <a:gd name="adj1" fmla="val 70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D2C832-AD34-4B5C-82F1-14EAA6D7B9E5}">
      <dsp:nvSpPr>
        <dsp:cNvPr id="0" name=""/>
        <dsp:cNvSpPr/>
      </dsp:nvSpPr>
      <dsp:spPr>
        <a:xfrm>
          <a:off x="7964877" y="1180315"/>
          <a:ext cx="1103402" cy="474921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wordArtVert" wrap="square" lIns="15240" tIns="15240" rIns="15240" bIns="15240" numCol="1" spcCol="1270" anchor="ctr" anchorCtr="0">
          <a:noAutofit/>
        </a:bodyPr>
        <a:lstStyle/>
        <a:p>
          <a:pPr lvl="0" algn="ctr" defTabSz="1066800">
            <a:lnSpc>
              <a:spcPct val="90000"/>
            </a:lnSpc>
            <a:spcBef>
              <a:spcPct val="0"/>
            </a:spcBef>
            <a:spcAft>
              <a:spcPct val="35000"/>
            </a:spcAft>
          </a:pPr>
          <a:r>
            <a:rPr lang="id-ID" sz="2400" b="1" kern="1200" dirty="0" smtClean="0">
              <a:solidFill>
                <a:schemeClr val="bg1"/>
              </a:solidFill>
            </a:rPr>
            <a:t>PASTI</a:t>
          </a:r>
        </a:p>
        <a:p>
          <a:pPr lvl="0" algn="ctr" defTabSz="1066800">
            <a:lnSpc>
              <a:spcPct val="90000"/>
            </a:lnSpc>
            <a:spcBef>
              <a:spcPct val="0"/>
            </a:spcBef>
            <a:spcAft>
              <a:spcPct val="35000"/>
            </a:spcAft>
          </a:pPr>
          <a:r>
            <a:rPr lang="id-ID" sz="2400" b="1" kern="1200" dirty="0" smtClean="0">
              <a:solidFill>
                <a:schemeClr val="bg1"/>
              </a:solidFill>
            </a:rPr>
            <a:t>BERHASIL</a:t>
          </a:r>
        </a:p>
      </dsp:txBody>
      <dsp:txXfrm>
        <a:off x="8126466" y="1875822"/>
        <a:ext cx="780224" cy="3358205"/>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6AD6EE87-EBD5-4F12-A48A-63ACA297AC8F}"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8058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5D3794B-289A-4A80-97D7-111025398D45}"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9163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7151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93C6A301-0538-44EC-B09D-202E1042A48B}"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1863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D789574A-8875-45EF-8EA2-3CAA0F7ABC4C}" type="datetimeFigureOut">
              <a:rPr lang="en-US" smtClean="0"/>
              <a:t>9/1/2018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9085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67EF4D4C-5367-4C26-9E2B-D8088D7FCA81}" type="datetimeFigureOut">
              <a:rPr lang="en-US" smtClean="0"/>
              <a:t>9/1/2018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50568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9/1/2018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31522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45139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305495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CD73815-2707-4475-8F1A-B873CB631BB4}"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46743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A4AFB99-0EAB-4182-AFF8-E214C82A68F6}"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57834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63973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5D3794B-289A-4A80-97D7-111025398D45}"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89484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68892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64287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9/1/2018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44849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7EF4D4C-5367-4C26-9E2B-D8088D7FCA81}" type="datetimeFigureOut">
              <a:rPr lang="en-US" smtClean="0"/>
              <a:t>9/1/2018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37202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6E91E96-98B0-4413-9547-46F3504108EF}" type="datetimeFigureOut">
              <a:rPr lang="en-US" smtClean="0"/>
              <a:t>9/1/2018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78603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05C68B11-C5A8-448C-8CE9-B1A273C79CFC}" type="datetimeFigureOut">
              <a:rPr lang="en-US" smtClean="0"/>
              <a:t>9/1/2018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07018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2861044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45284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05499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78918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68483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52936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22770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21176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141309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6AD6EE87-EBD5-4F12-A48A-63ACA297AC8F}"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614962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5D3794B-289A-4A80-97D7-111025398D45}"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50801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70679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93C6A301-0538-44EC-B09D-202E1042A48B}"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148182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D789574A-8875-45EF-8EA2-3CAA0F7ABC4C}" type="datetimeFigureOut">
              <a:rPr lang="en-US" smtClean="0"/>
              <a:t>9/1/2018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448655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67EF4D4C-5367-4C26-9E2B-D8088D7FCA81}" type="datetimeFigureOut">
              <a:rPr lang="en-US" smtClean="0"/>
              <a:t>9/1/2018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928427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9/1/2018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917723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639889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3557505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CD73815-2707-4475-8F1A-B873CB631BB4}"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193789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A4AFB99-0EAB-4182-AFF8-E214C82A68F6}"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250069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86959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D3794B-289A-4A80-97D7-111025398D45}"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730199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058531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224250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9/1/2018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645878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7EF4D4C-5367-4C26-9E2B-D8088D7FCA81}" type="datetimeFigureOut">
              <a:rPr lang="en-US" smtClean="0"/>
              <a:t>9/1/2018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92958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6E91E96-98B0-4413-9547-46F3504108EF}" type="datetimeFigureOut">
              <a:rPr lang="en-US" smtClean="0"/>
              <a:t>9/1/2018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294721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05C68B11-C5A8-448C-8CE9-B1A273C79CFC}" type="datetimeFigureOut">
              <a:rPr lang="en-US" smtClean="0"/>
              <a:t>9/1/2018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872314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3783066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62338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477547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158148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88910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575852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261891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020730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320775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273850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544894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199893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06401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9/1/2018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731414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7EF4D4C-5367-4C26-9E2B-D8088D7FCA81}" type="datetimeFigureOut">
              <a:rPr lang="en-US" smtClean="0"/>
              <a:t>9/1/2018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410253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6E91E96-98B0-4413-9547-46F3504108EF}" type="datetimeFigureOut">
              <a:rPr lang="en-US" smtClean="0"/>
              <a:t>9/1/2018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89307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05C68B11-C5A8-448C-8CE9-B1A273C79CFC}" type="datetimeFigureOut">
              <a:rPr lang="en-US" smtClean="0"/>
              <a:t>9/1/2018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037965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6693611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99615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856187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060688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3072810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922399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298CD5-6C1E-4009-B41F-6DF62E31D3BE}" type="datetimeFigureOut">
              <a:rPr lang="en-US" smtClean="0"/>
              <a:pPr/>
              <a:t>9/1/2018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988452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44245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9/1/2018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9545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4.xml"/><Relationship Id="rId3" Type="http://schemas.openxmlformats.org/officeDocument/2006/relationships/slideLayout" Target="../slideLayouts/slideLayout42.xml"/><Relationship Id="rId21" Type="http://schemas.openxmlformats.org/officeDocument/2006/relationships/image" Target="../media/image8.png"/><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image" Target="../media/image7.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image" Target="../media/image6.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theme" Target="../theme/theme5.xml"/><Relationship Id="rId3" Type="http://schemas.openxmlformats.org/officeDocument/2006/relationships/slideLayout" Target="../slideLayouts/slideLayout59.xml"/><Relationship Id="rId21" Type="http://schemas.openxmlformats.org/officeDocument/2006/relationships/image" Target="../media/image12.png"/><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image" Target="../media/image11.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image" Target="../media/image10.png"/><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98CD5-6C1E-4009-B41F-6DF62E31D3BE}" type="datetimeFigureOut">
              <a:rPr lang="en-US" smtClean="0"/>
              <a:pPr/>
              <a:t>9/1/2018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4422340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298CD5-6C1E-4009-B41F-6DF62E31D3BE}" type="datetimeFigureOut">
              <a:rPr lang="en-US" smtClean="0"/>
              <a:pPr/>
              <a:t>9/1/2018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24705039"/>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98CD5-6C1E-4009-B41F-6DF62E31D3BE}" type="datetimeFigureOut">
              <a:rPr lang="en-US" smtClean="0"/>
              <a:pPr/>
              <a:t>9/1/2018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7464977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298CD5-6C1E-4009-B41F-6DF62E31D3BE}" type="datetimeFigureOut">
              <a:rPr lang="en-US" smtClean="0"/>
              <a:pPr/>
              <a:t>9/1/2018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4255443"/>
      </p:ext>
    </p:extLst>
  </p:cSld>
  <p:clrMap bg1="dk1" tx1="lt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298CD5-6C1E-4009-B41F-6DF62E31D3BE}" type="datetimeFigureOut">
              <a:rPr lang="en-US" smtClean="0"/>
              <a:pPr/>
              <a:t>9/1/2018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6524581"/>
      </p:ext>
    </p:extLst>
  </p:cSld>
  <p:clrMap bg1="dk1" tx1="lt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alkitab.sabda.org/passage.php?passage=mazmur%201:1-3" TargetMode="Externa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gif"/><Relationship Id="rId2" Type="http://schemas.openxmlformats.org/officeDocument/2006/relationships/image" Target="../media/image24.jpeg"/><Relationship Id="rId1" Type="http://schemas.openxmlformats.org/officeDocument/2006/relationships/slideLayout" Target="../slideLayouts/slideLayout30.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0.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41.jpeg"/><Relationship Id="rId2" Type="http://schemas.openxmlformats.org/officeDocument/2006/relationships/diagramData" Target="../diagrams/data12.xml"/><Relationship Id="rId1" Type="http://schemas.openxmlformats.org/officeDocument/2006/relationships/slideLayout" Target="../slideLayouts/slideLayout30.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hemeOverride" Target="../theme/themeOverride3.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58.xml"/><Relationship Id="rId1" Type="http://schemas.openxmlformats.org/officeDocument/2006/relationships/themeOverride" Target="../theme/themeOverride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5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58.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2197"/>
            <a:ext cx="2987899" cy="6903076"/>
          </a:xfrm>
        </p:spPr>
        <p:txBody>
          <a:bodyPr>
            <a:noAutofit/>
          </a:bodyPr>
          <a:lstStyle/>
          <a:p>
            <a:r>
              <a:rPr lang="id-ID" sz="5400" dirty="0" smtClean="0"/>
              <a:t>JALAN ORANG BENAR</a:t>
            </a:r>
            <a:br>
              <a:rPr lang="id-ID" sz="5400" dirty="0" smtClean="0"/>
            </a:br>
            <a:r>
              <a:rPr lang="id-ID" sz="5400" dirty="0" smtClean="0"/>
              <a:t/>
            </a:r>
            <a:br>
              <a:rPr lang="id-ID" sz="5400" dirty="0" smtClean="0"/>
            </a:br>
            <a:r>
              <a:rPr lang="id-ID" sz="5400" dirty="0"/>
              <a:t/>
            </a:r>
            <a:br>
              <a:rPr lang="id-ID" sz="5400" dirty="0"/>
            </a:br>
            <a:r>
              <a:rPr lang="id-ID" sz="5400" dirty="0" smtClean="0"/>
              <a:t/>
            </a:r>
            <a:br>
              <a:rPr lang="id-ID" sz="5400" dirty="0" smtClean="0"/>
            </a:br>
            <a:r>
              <a:rPr lang="id-ID" sz="5400" dirty="0"/>
              <a:t/>
            </a:r>
            <a:br>
              <a:rPr lang="id-ID" sz="5400" dirty="0"/>
            </a:br>
            <a:r>
              <a:rPr lang="id-ID" sz="5400" dirty="0" smtClean="0"/>
              <a:t>MAZMUR</a:t>
            </a:r>
            <a:br>
              <a:rPr lang="id-ID" sz="5400" dirty="0" smtClean="0"/>
            </a:br>
            <a:r>
              <a:rPr lang="id-ID" sz="5400" dirty="0" smtClean="0"/>
              <a:t>1:1-3</a:t>
            </a:r>
            <a:endParaRPr lang="id-ID" sz="5400" dirty="0"/>
          </a:p>
        </p:txBody>
      </p:sp>
      <p:pic>
        <p:nvPicPr>
          <p:cNvPr id="1026" name="Picture 2" descr="Hasil gambar untuk PSALM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99" y="0"/>
            <a:ext cx="9204101" cy="690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06075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416115"/>
          </a:xfrm>
          <a:prstGeom prst="rect">
            <a:avLst/>
          </a:prstGeom>
        </p:spPr>
        <p:txBody>
          <a:bodyPr wrap="square">
            <a:spAutoFit/>
          </a:bodyPr>
          <a:lstStyle/>
          <a:p>
            <a:pPr>
              <a:lnSpc>
                <a:spcPct val="107000"/>
              </a:lnSpc>
              <a:spcAft>
                <a:spcPts val="800"/>
              </a:spcAft>
            </a:pPr>
            <a:r>
              <a:rPr lang="id-ID" sz="4000" b="1" dirty="0">
                <a:latin typeface="Calibri" panose="020F0502020204030204" pitchFamily="34" charset="0"/>
                <a:ea typeface="Calibri" panose="020F0502020204030204" pitchFamily="34" charset="0"/>
                <a:cs typeface="Times New Roman" panose="02020603050405020304" pitchFamily="18" charset="0"/>
              </a:rPr>
              <a:t>MAZMUR 1:1</a:t>
            </a:r>
            <a:endParaRPr lang="id-ID"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4000" dirty="0" smtClean="0">
                <a:latin typeface="Georgia" panose="02040502050405020303" pitchFamily="18" charset="0"/>
                <a:ea typeface="Calibri" panose="020F0502020204030204" pitchFamily="34" charset="0"/>
                <a:cs typeface="Times New Roman" panose="02020603050405020304" pitchFamily="18" charset="0"/>
              </a:rPr>
              <a:t>Berbahagialah </a:t>
            </a:r>
            <a:r>
              <a:rPr lang="id-ID" sz="4000" dirty="0">
                <a:latin typeface="Georgia" panose="02040502050405020303" pitchFamily="18" charset="0"/>
                <a:ea typeface="Calibri" panose="020F0502020204030204" pitchFamily="34" charset="0"/>
                <a:cs typeface="Times New Roman" panose="02020603050405020304" pitchFamily="18" charset="0"/>
              </a:rPr>
              <a:t>orang</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r>
              <a:rPr lang="id-ID" sz="4000" dirty="0" smtClean="0">
                <a:latin typeface="Calibri" panose="020F0502020204030204" pitchFamily="34" charset="0"/>
                <a:ea typeface="Calibri" panose="020F0502020204030204" pitchFamily="34" charset="0"/>
                <a:cs typeface="Times New Roman" panose="02020603050405020304" pitchFamily="18" charset="0"/>
              </a:rPr>
              <a:t> </a:t>
            </a:r>
            <a:r>
              <a:rPr lang="id-ID" sz="4000" dirty="0" smtClean="0">
                <a:latin typeface="Georgia" panose="02040502050405020303" pitchFamily="18" charset="0"/>
                <a:ea typeface="Calibri" panose="020F0502020204030204" pitchFamily="34" charset="0"/>
                <a:cs typeface="Times New Roman" panose="02020603050405020304" pitchFamily="18" charset="0"/>
              </a:rPr>
              <a:t>yang </a:t>
            </a:r>
          </a:p>
          <a:p>
            <a:pPr>
              <a:lnSpc>
                <a:spcPct val="107000"/>
              </a:lnSpc>
              <a:spcAft>
                <a:spcPts val="800"/>
              </a:spcAft>
            </a:pPr>
            <a:r>
              <a:rPr lang="id-ID" sz="4000" b="1" dirty="0" smtClean="0">
                <a:latin typeface="Georgia" panose="02040502050405020303" pitchFamily="18" charset="0"/>
                <a:ea typeface="Calibri" panose="020F0502020204030204" pitchFamily="34" charset="0"/>
                <a:cs typeface="Times New Roman" panose="02020603050405020304" pitchFamily="18" charset="0"/>
              </a:rPr>
              <a:t>TIDAK  </a:t>
            </a:r>
            <a:r>
              <a:rPr lang="id-ID" sz="4000" dirty="0">
                <a:latin typeface="Georgia" panose="02040502050405020303" pitchFamily="18" charset="0"/>
                <a:ea typeface="Calibri" panose="020F0502020204030204" pitchFamily="34" charset="0"/>
                <a:cs typeface="Times New Roman" panose="02020603050405020304" pitchFamily="18" charset="0"/>
              </a:rPr>
              <a:t>berjalan</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r>
              <a:rPr lang="id-ID" sz="4000" dirty="0">
                <a:latin typeface="Georgia" panose="02040502050405020303" pitchFamily="18" charset="0"/>
                <a:ea typeface="Calibri" panose="020F0502020204030204" pitchFamily="34" charset="0"/>
                <a:cs typeface="Times New Roman" panose="02020603050405020304" pitchFamily="18" charset="0"/>
              </a:rPr>
              <a:t> menurut nasihat orang fasik</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r>
              <a:rPr lang="id-ID" sz="4000" dirty="0" smtClean="0">
                <a:latin typeface="Georgia" panose="02040502050405020303" pitchFamily="18" charset="0"/>
                <a:ea typeface="Calibri" panose="020F0502020204030204" pitchFamily="34" charset="0"/>
                <a:cs typeface="Times New Roman" panose="02020603050405020304" pitchFamily="18" charset="0"/>
              </a:rPr>
              <a:t>,</a:t>
            </a:r>
            <a:r>
              <a:rPr lang="id-ID" sz="4000" dirty="0" smtClean="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id-ID" sz="4000" dirty="0" smtClean="0">
                <a:latin typeface="Georgia" panose="02040502050405020303" pitchFamily="18" charset="0"/>
                <a:ea typeface="Calibri" panose="020F0502020204030204" pitchFamily="34" charset="0"/>
                <a:cs typeface="Times New Roman" panose="02020603050405020304" pitchFamily="18" charset="0"/>
              </a:rPr>
              <a:t>yang </a:t>
            </a:r>
            <a:r>
              <a:rPr lang="id-ID" sz="4000" b="1" dirty="0" smtClean="0">
                <a:latin typeface="Georgia" panose="02040502050405020303" pitchFamily="18" charset="0"/>
                <a:ea typeface="Calibri" panose="020F0502020204030204" pitchFamily="34" charset="0"/>
                <a:cs typeface="Times New Roman" panose="02020603050405020304" pitchFamily="18" charset="0"/>
              </a:rPr>
              <a:t>TIDAK </a:t>
            </a:r>
            <a:r>
              <a:rPr lang="id-ID" sz="4000" dirty="0" smtClean="0">
                <a:latin typeface="Georgia" panose="02040502050405020303" pitchFamily="18" charset="0"/>
                <a:ea typeface="Calibri" panose="020F0502020204030204" pitchFamily="34" charset="0"/>
                <a:cs typeface="Times New Roman" panose="02020603050405020304" pitchFamily="18" charset="0"/>
              </a:rPr>
              <a:t> </a:t>
            </a:r>
            <a:r>
              <a:rPr lang="id-ID" sz="4000" dirty="0">
                <a:latin typeface="Georgia" panose="02040502050405020303" pitchFamily="18" charset="0"/>
                <a:ea typeface="Calibri" panose="020F0502020204030204" pitchFamily="34" charset="0"/>
                <a:cs typeface="Times New Roman" panose="02020603050405020304" pitchFamily="18" charset="0"/>
              </a:rPr>
              <a:t>berdiri di jalan</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r>
              <a:rPr lang="id-ID" sz="4000" dirty="0" smtClean="0">
                <a:latin typeface="Georgia" panose="02040502050405020303" pitchFamily="18" charset="0"/>
                <a:ea typeface="Calibri" panose="020F0502020204030204" pitchFamily="34" charset="0"/>
                <a:cs typeface="Times New Roman" panose="02020603050405020304" pitchFamily="18" charset="0"/>
              </a:rPr>
              <a:t>orang </a:t>
            </a:r>
            <a:r>
              <a:rPr lang="id-ID" sz="4000" dirty="0">
                <a:latin typeface="Georgia" panose="02040502050405020303" pitchFamily="18" charset="0"/>
                <a:ea typeface="Calibri" panose="020F0502020204030204" pitchFamily="34" charset="0"/>
                <a:cs typeface="Times New Roman" panose="02020603050405020304" pitchFamily="18" charset="0"/>
              </a:rPr>
              <a:t>berdosa,</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endParaRPr lang="id-ID" sz="4000" baseline="30000" dirty="0" smtClean="0">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r>
              <a:rPr lang="id-ID" sz="4000" dirty="0" smtClean="0">
                <a:latin typeface="Georgia" panose="02040502050405020303" pitchFamily="18" charset="0"/>
                <a:ea typeface="Calibri" panose="020F0502020204030204" pitchFamily="34" charset="0"/>
                <a:cs typeface="Times New Roman" panose="02020603050405020304" pitchFamily="18" charset="0"/>
              </a:rPr>
              <a:t>dan </a:t>
            </a:r>
            <a:r>
              <a:rPr lang="id-ID" sz="4000" dirty="0">
                <a:latin typeface="Georgia" panose="02040502050405020303" pitchFamily="18" charset="0"/>
                <a:ea typeface="Calibri" panose="020F0502020204030204" pitchFamily="34" charset="0"/>
                <a:cs typeface="Times New Roman" panose="02020603050405020304" pitchFamily="18" charset="0"/>
              </a:rPr>
              <a:t>yang </a:t>
            </a:r>
            <a:r>
              <a:rPr lang="id-ID" sz="4000" b="1" dirty="0" smtClean="0">
                <a:latin typeface="Georgia" panose="02040502050405020303" pitchFamily="18" charset="0"/>
                <a:ea typeface="Calibri" panose="020F0502020204030204" pitchFamily="34" charset="0"/>
                <a:cs typeface="Times New Roman" panose="02020603050405020304" pitchFamily="18" charset="0"/>
              </a:rPr>
              <a:t>TIDAK </a:t>
            </a:r>
            <a:r>
              <a:rPr lang="id-ID" sz="4000" dirty="0" smtClean="0">
                <a:latin typeface="Georgia" panose="02040502050405020303" pitchFamily="18" charset="0"/>
                <a:ea typeface="Calibri" panose="020F0502020204030204" pitchFamily="34" charset="0"/>
                <a:cs typeface="Times New Roman" panose="02020603050405020304" pitchFamily="18" charset="0"/>
              </a:rPr>
              <a:t>duduk</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r>
              <a:rPr lang="id-ID" sz="4000" u="sng" baseline="30000" dirty="0">
                <a:latin typeface="Georgia" panose="02040502050405020303" pitchFamily="18" charset="0"/>
                <a:ea typeface="Calibri" panose="020F0502020204030204" pitchFamily="34" charset="0"/>
                <a:cs typeface="Times New Roman" panose="02020603050405020304" pitchFamily="18" charset="0"/>
                <a:hlinkClick r:id="rId3"/>
              </a:rPr>
              <a:t>f</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r>
              <a:rPr lang="id-ID" sz="4000" dirty="0">
                <a:latin typeface="Georgia" panose="02040502050405020303" pitchFamily="18" charset="0"/>
                <a:ea typeface="Calibri" panose="020F0502020204030204" pitchFamily="34" charset="0"/>
                <a:cs typeface="Times New Roman" panose="02020603050405020304" pitchFamily="18" charset="0"/>
              </a:rPr>
              <a:t> dalam kumpulan pencemooh,</a:t>
            </a:r>
            <a:r>
              <a:rPr lang="id-ID" sz="4000" baseline="30000" dirty="0">
                <a:latin typeface="Georgia" panose="02040502050405020303" pitchFamily="18" charset="0"/>
                <a:ea typeface="Calibri" panose="020F0502020204030204" pitchFamily="34" charset="0"/>
                <a:cs typeface="Times New Roman" panose="02020603050405020304" pitchFamily="18" charset="0"/>
              </a:rPr>
              <a:t> </a:t>
            </a:r>
            <a:endParaRPr lang="id-ID" sz="4000" baseline="30000" dirty="0" smtClean="0">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d-ID" sz="4000" baseline="30000" dirty="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d-ID" sz="8000" baseline="30000" dirty="0" smtClean="0">
                <a:latin typeface="Georgia" panose="02040502050405020303" pitchFamily="18" charset="0"/>
                <a:ea typeface="Calibri" panose="020F0502020204030204" pitchFamily="34" charset="0"/>
                <a:cs typeface="Times New Roman" panose="02020603050405020304" pitchFamily="18" charset="0"/>
              </a:rPr>
              <a:t>ADA 3 KATA ‘TIDAK’ PADA AYAT 1</a:t>
            </a:r>
            <a:endParaRPr lang="id-ID" sz="8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38196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sil gambar untuk BERBAHAG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7950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id-ID" b="1" dirty="0" smtClean="0">
                <a:solidFill>
                  <a:srgbClr val="FF0000"/>
                </a:solidFill>
              </a:rPr>
              <a:t>BERBAHAGIALAH</a:t>
            </a:r>
            <a:r>
              <a:rPr lang="id-ID" dirty="0" smtClean="0"/>
              <a:t> ORANG </a:t>
            </a:r>
            <a:br>
              <a:rPr lang="id-ID" dirty="0" smtClean="0"/>
            </a:br>
            <a:r>
              <a:rPr lang="id-ID" dirty="0" smtClean="0"/>
              <a:t>YANG TIDAK.... TIDAK.... TIDAK....</a:t>
            </a:r>
            <a:endParaRPr lang="id-ID" dirty="0"/>
          </a:p>
        </p:txBody>
      </p:sp>
    </p:spTree>
    <p:extLst>
      <p:ext uri="{BB962C8B-B14F-4D97-AF65-F5344CB8AC3E}">
        <p14:creationId xmlns:p14="http://schemas.microsoft.com/office/powerpoint/2010/main" val="113277207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sil gambar untuk BERBAHAG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7950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id-ID" b="1" dirty="0" smtClean="0">
                <a:solidFill>
                  <a:srgbClr val="FF0000"/>
                </a:solidFill>
              </a:rPr>
              <a:t>SEMUA ORANG MENCARI KEBAHAGIAAN</a:t>
            </a:r>
            <a:endParaRPr lang="id-ID" dirty="0"/>
          </a:p>
        </p:txBody>
      </p:sp>
    </p:spTree>
    <p:extLst>
      <p:ext uri="{BB962C8B-B14F-4D97-AF65-F5344CB8AC3E}">
        <p14:creationId xmlns:p14="http://schemas.microsoft.com/office/powerpoint/2010/main" val="356596424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pPr algn="ctr"/>
            <a:r>
              <a:rPr lang="id-ID" b="1" dirty="0" smtClean="0"/>
              <a:t>BAHAGIA KATA PEMAZMUR</a:t>
            </a:r>
            <a:br>
              <a:rPr lang="id-ID" b="1" dirty="0" smtClean="0"/>
            </a:br>
            <a:r>
              <a:rPr lang="id-ID" b="1" dirty="0" smtClean="0"/>
              <a:t>TERNYATA BUKAN YANG SEPERTI INI</a:t>
            </a:r>
            <a:endParaRPr lang="id-ID"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6787248"/>
              </p:ext>
            </p:extLst>
          </p:nvPr>
        </p:nvGraphicFramePr>
        <p:xfrm>
          <a:off x="0" y="1325563"/>
          <a:ext cx="121920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03965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pPr algn="ctr"/>
            <a:r>
              <a:rPr lang="id-ID" b="1" dirty="0" smtClean="0"/>
              <a:t>BAHAGIA KATA PEMAZMUR</a:t>
            </a:r>
            <a:br>
              <a:rPr lang="id-ID" b="1" dirty="0" smtClean="0"/>
            </a:br>
            <a:r>
              <a:rPr lang="id-ID" b="1" dirty="0" smtClean="0"/>
              <a:t>TERNYATA BUKAN YANG SEPERTI INI</a:t>
            </a:r>
            <a:endParaRPr lang="id-ID"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6393079"/>
              </p:ext>
            </p:extLst>
          </p:nvPr>
        </p:nvGraphicFramePr>
        <p:xfrm>
          <a:off x="0" y="1325563"/>
          <a:ext cx="121920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49380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59"/>
            <a:ext cx="12192000" cy="1325563"/>
          </a:xfrm>
        </p:spPr>
        <p:txBody>
          <a:bodyPr/>
          <a:lstStyle/>
          <a:p>
            <a:pPr algn="ctr"/>
            <a:r>
              <a:rPr lang="id-ID" b="1" dirty="0" smtClean="0"/>
              <a:t>UANG BISA MEMBELI SESUATU </a:t>
            </a:r>
            <a:br>
              <a:rPr lang="id-ID" b="1" dirty="0" smtClean="0"/>
            </a:br>
            <a:r>
              <a:rPr lang="id-ID" b="1" dirty="0" smtClean="0"/>
              <a:t>TETAPI TIDAK DAPAT MEMBELI KEBAHAGIAAN</a:t>
            </a:r>
            <a:endParaRPr lang="id-ID" b="1" dirty="0"/>
          </a:p>
        </p:txBody>
      </p:sp>
      <p:pic>
        <p:nvPicPr>
          <p:cNvPr id="3074" name="Picture 2" descr="Hasil gambar untuk UANG DAPAT MEMBELI SESUATU TETAPI TIDAK DAPAT MEMBELI KEBAHAGIAA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4841" y="1469052"/>
            <a:ext cx="5801784" cy="43513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sil gambar untuk KASUR MEWA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4" y="2182198"/>
            <a:ext cx="3185374" cy="179177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asil gambar untuk MAKANAN MAH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6892" y="1825625"/>
            <a:ext cx="3195108" cy="159755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asil gambar untuk PERHIASAN MAH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973971"/>
            <a:ext cx="3185374" cy="179177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asil gambar untuk KAPAL PESIA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6626" y="3423179"/>
            <a:ext cx="3185374" cy="23890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176963"/>
            <a:ext cx="12192000" cy="681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6600" dirty="0" smtClean="0"/>
              <a:t>I TIMOTIUS 6:10</a:t>
            </a:r>
            <a:endParaRPr lang="id-ID" sz="6600" dirty="0"/>
          </a:p>
        </p:txBody>
      </p:sp>
      <p:pic>
        <p:nvPicPr>
          <p:cNvPr id="3083" name="Picture 11" descr="http://alkitab.sabda.org/images/advanced.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639503"/>
            <a:ext cx="221910" cy="8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835313"/>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9425" y="0"/>
            <a:ext cx="7336665" cy="6858000"/>
          </a:xfrm>
        </p:spPr>
        <p:txBody>
          <a:bodyPr>
            <a:normAutofit fontScale="90000"/>
          </a:bodyPr>
          <a:lstStyle/>
          <a:p>
            <a:r>
              <a:rPr lang="id-ID" sz="4000" b="1" dirty="0" smtClean="0"/>
              <a:t>OTTO BEISHEIM</a:t>
            </a:r>
            <a:br>
              <a:rPr lang="id-ID" sz="4000" b="1" dirty="0" smtClean="0"/>
            </a:br>
            <a:r>
              <a:rPr lang="id-ID" sz="4000" b="1" dirty="0"/>
              <a:t/>
            </a:r>
            <a:br>
              <a:rPr lang="id-ID" sz="4000" b="1" dirty="0"/>
            </a:br>
            <a:r>
              <a:rPr lang="id-ID" sz="3600" dirty="0"/>
              <a:t>Otto Beisheim, miliarder Jerman </a:t>
            </a:r>
            <a:r>
              <a:rPr lang="id-ID" sz="3600" dirty="0" smtClean="0"/>
              <a:t> </a:t>
            </a:r>
            <a:r>
              <a:rPr lang="id-ID" sz="3600" dirty="0"/>
              <a:t>memutuskan untuk mengakhiri hidupnya pada 2013 setelah lama menderita penyakit yang tidak diketahui dan tidak dapat disembuhkan</a:t>
            </a:r>
            <a:r>
              <a:rPr lang="id-ID" sz="3600" dirty="0" smtClean="0"/>
              <a:t>.</a:t>
            </a:r>
            <a:br>
              <a:rPr lang="id-ID" sz="3600" dirty="0" smtClean="0"/>
            </a:br>
            <a:r>
              <a:rPr lang="id-ID" sz="3600" dirty="0"/>
              <a:t/>
            </a:r>
            <a:br>
              <a:rPr lang="id-ID" sz="3600" dirty="0"/>
            </a:br>
            <a:r>
              <a:rPr lang="id-ID" sz="3600" dirty="0"/>
              <a:t>Padahal saat itu ia memiliki kekayaan US$ 3,3 miliar. Kekayaan ini didapat berkat 10 persen sahamnya di pusat perbelanjaan Metro.</a:t>
            </a:r>
            <a:br>
              <a:rPr lang="id-ID" sz="3600" dirty="0"/>
            </a:br>
            <a:endParaRPr lang="id-ID" sz="4000" dirty="0"/>
          </a:p>
        </p:txBody>
      </p:sp>
      <p:pic>
        <p:nvPicPr>
          <p:cNvPr id="5126" name="Picture 6" descr="Hasil gambar untuk OTTO BEISHEI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4765183" cy="6885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06158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sil gambar untuk 1. Robin Willia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06" y="11473"/>
            <a:ext cx="12194832" cy="68465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1473"/>
            <a:ext cx="4069724" cy="7411792"/>
          </a:xfrm>
        </p:spPr>
        <p:txBody>
          <a:bodyPr>
            <a:noAutofit/>
          </a:bodyPr>
          <a:lstStyle/>
          <a:p>
            <a:pPr lvl="0"/>
            <a:r>
              <a:rPr lang="id-ID" sz="2800" dirty="0">
                <a:solidFill>
                  <a:schemeClr val="bg1"/>
                </a:solidFill>
              </a:rPr>
              <a:t>Robin Williams</a:t>
            </a:r>
            <a:br>
              <a:rPr lang="id-ID" sz="2800" dirty="0">
                <a:solidFill>
                  <a:schemeClr val="bg1"/>
                </a:solidFill>
              </a:rPr>
            </a:br>
            <a:r>
              <a:rPr lang="id-ID" sz="2800" dirty="0" smtClean="0">
                <a:solidFill>
                  <a:schemeClr val="bg1"/>
                </a:solidFill>
              </a:rPr>
              <a:t>Siapa </a:t>
            </a:r>
            <a:r>
              <a:rPr lang="id-ID" sz="2800" dirty="0">
                <a:solidFill>
                  <a:schemeClr val="bg1"/>
                </a:solidFill>
              </a:rPr>
              <a:t>yang tak kenal Robin Williams?</a:t>
            </a:r>
            <a:br>
              <a:rPr lang="id-ID" sz="2800" dirty="0">
                <a:solidFill>
                  <a:schemeClr val="bg1"/>
                </a:solidFill>
              </a:rPr>
            </a:br>
            <a:r>
              <a:rPr lang="id-ID" sz="2800" dirty="0">
                <a:solidFill>
                  <a:schemeClr val="bg1"/>
                </a:solidFill>
              </a:rPr>
              <a:t>Semua orang mencintai Robin Williams, yang dianggap sebagai penebar kebahagiaan di mana pun ia muncul. </a:t>
            </a:r>
            <a:br>
              <a:rPr lang="id-ID" sz="2800" dirty="0">
                <a:solidFill>
                  <a:schemeClr val="bg1"/>
                </a:solidFill>
              </a:rPr>
            </a:br>
            <a:endParaRPr lang="id-ID" sz="3200" dirty="0">
              <a:solidFill>
                <a:schemeClr val="bg1"/>
              </a:solidFill>
            </a:endParaRPr>
          </a:p>
        </p:txBody>
      </p:sp>
      <p:sp>
        <p:nvSpPr>
          <p:cNvPr id="7" name="Title 1"/>
          <p:cNvSpPr txBox="1">
            <a:spLocks/>
          </p:cNvSpPr>
          <p:nvPr/>
        </p:nvSpPr>
        <p:spPr>
          <a:xfrm>
            <a:off x="8105702" y="11473"/>
            <a:ext cx="4069724" cy="68465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id-ID" sz="2800" dirty="0" smtClean="0">
              <a:solidFill>
                <a:schemeClr val="bg1"/>
              </a:solidFill>
            </a:endParaRPr>
          </a:p>
          <a:p>
            <a:pPr algn="r"/>
            <a:endParaRPr lang="id-ID" sz="2800" dirty="0">
              <a:solidFill>
                <a:schemeClr val="bg1"/>
              </a:solidFill>
            </a:endParaRPr>
          </a:p>
          <a:p>
            <a:pPr algn="r"/>
            <a:endParaRPr lang="id-ID" sz="2800" dirty="0" smtClean="0">
              <a:solidFill>
                <a:schemeClr val="bg1"/>
              </a:solidFill>
            </a:endParaRPr>
          </a:p>
          <a:p>
            <a:pPr algn="r"/>
            <a:endParaRPr lang="id-ID" sz="2800" dirty="0">
              <a:solidFill>
                <a:schemeClr val="bg1"/>
              </a:solidFill>
            </a:endParaRPr>
          </a:p>
          <a:p>
            <a:pPr algn="r"/>
            <a:endParaRPr lang="id-ID" sz="2800" dirty="0" smtClean="0">
              <a:solidFill>
                <a:schemeClr val="bg1"/>
              </a:solidFill>
            </a:endParaRPr>
          </a:p>
          <a:p>
            <a:pPr algn="r"/>
            <a:endParaRPr lang="id-ID" sz="2800" dirty="0">
              <a:solidFill>
                <a:schemeClr val="bg1"/>
              </a:solidFill>
            </a:endParaRPr>
          </a:p>
          <a:p>
            <a:pPr algn="r"/>
            <a:endParaRPr lang="id-ID" sz="2800" dirty="0" smtClean="0">
              <a:solidFill>
                <a:schemeClr val="bg1"/>
              </a:solidFill>
            </a:endParaRPr>
          </a:p>
          <a:p>
            <a:pPr algn="r"/>
            <a:endParaRPr lang="id-ID" sz="2800" dirty="0">
              <a:solidFill>
                <a:schemeClr val="bg1"/>
              </a:solidFill>
            </a:endParaRPr>
          </a:p>
          <a:p>
            <a:pPr algn="r"/>
            <a:r>
              <a:rPr lang="id-ID" sz="2800" dirty="0" smtClean="0">
                <a:solidFill>
                  <a:schemeClr val="bg1"/>
                </a:solidFill>
              </a:rPr>
              <a:t>Ternyata, orang yang membawa kebahagiaan dalam film ini mati bunuh diri. Ia menyimpan depresi dalam hidupnya. Ia tenggelam dalam ketergantungan terhadap alkohol, dan yang paling penting, ia begitu takut akan kesendirian.</a:t>
            </a:r>
            <a:endParaRPr lang="id-ID" sz="3200" dirty="0" smtClean="0">
              <a:solidFill>
                <a:schemeClr val="bg1"/>
              </a:solidFill>
            </a:endParaRPr>
          </a:p>
        </p:txBody>
      </p:sp>
    </p:spTree>
    <p:extLst>
      <p:ext uri="{BB962C8B-B14F-4D97-AF65-F5344CB8AC3E}">
        <p14:creationId xmlns:p14="http://schemas.microsoft.com/office/powerpoint/2010/main" val="1645499393"/>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318975" cy="6858001"/>
          </a:xfrm>
        </p:spPr>
        <p:txBody>
          <a:bodyPr>
            <a:noAutofit/>
          </a:bodyPr>
          <a:lstStyle/>
          <a:p>
            <a:pPr lvl="0"/>
            <a:r>
              <a:rPr lang="id-ID" sz="2800" dirty="0"/>
              <a:t>RIVER PHOENIX</a:t>
            </a:r>
            <a:br>
              <a:rPr lang="id-ID" sz="2800" dirty="0"/>
            </a:br>
            <a:r>
              <a:rPr lang="id-ID" sz="2800" dirty="0"/>
              <a:t>Aktor muda asal Amerika yang digadang akan jadi aktor ternama di masa depan ini adalah ikon remaja populer. Sahabat dari Keanu Reeves ini pernah memenangkan beberapa penghargaan mula dari penghargaan artis muda untuk penampilan luar biasa dari Motion Picture, Nasional Board of Review Award for best supporting actor sampai nominasi Oscar untuk aktor pendukung terbaik.</a:t>
            </a:r>
            <a:br>
              <a:rPr lang="id-ID" sz="2800" dirty="0"/>
            </a:br>
            <a:r>
              <a:rPr lang="id-ID" sz="2800" dirty="0"/>
              <a:t>Dia ditemukan tewas dengan tragis karena overdosis obat-obatan terlarang pada 1 Oktober 1993. Ia meninggal di usia 23 tahun.</a:t>
            </a:r>
            <a:br>
              <a:rPr lang="id-ID" sz="2800" dirty="0"/>
            </a:br>
            <a:endParaRPr lang="id-ID" sz="2800" dirty="0"/>
          </a:p>
        </p:txBody>
      </p:sp>
      <p:pic>
        <p:nvPicPr>
          <p:cNvPr id="7170" name="Picture 2" descr="Hasil gambar untuk RIVER PHOENI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18975" y="-1"/>
            <a:ext cx="6873025" cy="687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490757"/>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58169"/>
          </a:xfrm>
        </p:spPr>
        <p:txBody>
          <a:bodyPr>
            <a:normAutofit/>
          </a:bodyPr>
          <a:lstStyle/>
          <a:p>
            <a:pPr algn="ctr"/>
            <a:r>
              <a:rPr lang="id-ID" sz="3600" b="1" dirty="0" smtClean="0"/>
              <a:t>PUISI BAHAGIA CIPTAAN YESUS DI MATIUS 5</a:t>
            </a:r>
            <a:br>
              <a:rPr lang="id-ID" sz="3600" b="1" dirty="0" smtClean="0"/>
            </a:br>
            <a:r>
              <a:rPr lang="id-ID" sz="3600" b="1" dirty="0" smtClean="0"/>
              <a:t>JUGA TIDAK MENGKAITKAN KEBAHAGIAAN </a:t>
            </a:r>
            <a:br>
              <a:rPr lang="id-ID" sz="3600" b="1" dirty="0" smtClean="0"/>
            </a:br>
            <a:r>
              <a:rPr lang="id-ID" sz="3600" b="1" dirty="0" smtClean="0"/>
              <a:t>DENGAN; UANG, JABATAN, PENGARUH, KETERKENALAN, DLL</a:t>
            </a:r>
            <a:endParaRPr lang="id-ID" sz="3600" b="1" dirty="0"/>
          </a:p>
        </p:txBody>
      </p:sp>
      <p:pic>
        <p:nvPicPr>
          <p:cNvPr id="8194" name="Picture 2" descr="Hasil gambar untuk ucapan bahagia matius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4797" y="1858168"/>
            <a:ext cx="8622406" cy="4850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76100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21392595"/>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79307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71295718"/>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8355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9149723"/>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13210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37321599"/>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05128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48761815"/>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82129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0774953"/>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83129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66387491"/>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80116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43189"/>
          </a:xfrm>
        </p:spPr>
        <p:txBody>
          <a:bodyPr>
            <a:normAutofit/>
          </a:bodyPr>
          <a:lstStyle/>
          <a:p>
            <a:pPr algn="ctr"/>
            <a:r>
              <a:rPr lang="id-ID" sz="5400" dirty="0" smtClean="0"/>
              <a:t>MAZMUR 1  DAN  PUISI ‘BAHAGIA’ YESUS</a:t>
            </a:r>
            <a:endParaRPr lang="id-ID"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5968025"/>
              </p:ext>
            </p:extLst>
          </p:nvPr>
        </p:nvGraphicFramePr>
        <p:xfrm>
          <a:off x="0" y="1014256"/>
          <a:ext cx="12192000" cy="5843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9721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533071"/>
          </a:xfrm>
          <a:prstGeom prst="rect">
            <a:avLst/>
          </a:prstGeom>
        </p:spPr>
        <p:txBody>
          <a:bodyPr wrap="square">
            <a:spAutoFit/>
          </a:bodyPr>
          <a:lstStyle/>
          <a:p>
            <a:pPr>
              <a:lnSpc>
                <a:spcPct val="107000"/>
              </a:lnSpc>
              <a:spcAft>
                <a:spcPts val="800"/>
              </a:spcAft>
            </a:pPr>
            <a:r>
              <a:rPr lang="id-ID" sz="4000" b="1" dirty="0">
                <a:latin typeface="Calibri" panose="020F0502020204030204" pitchFamily="34" charset="0"/>
                <a:ea typeface="Calibri" panose="020F0502020204030204" pitchFamily="34" charset="0"/>
                <a:cs typeface="Times New Roman" panose="02020603050405020304" pitchFamily="18" charset="0"/>
              </a:rPr>
              <a:t>MAZMUR </a:t>
            </a:r>
            <a:r>
              <a:rPr lang="id-ID" sz="4000" b="1" dirty="0" smtClean="0">
                <a:latin typeface="Calibri" panose="020F0502020204030204" pitchFamily="34" charset="0"/>
                <a:ea typeface="Calibri" panose="020F0502020204030204" pitchFamily="34" charset="0"/>
                <a:cs typeface="Times New Roman" panose="02020603050405020304" pitchFamily="18" charset="0"/>
              </a:rPr>
              <a:t>1:2</a:t>
            </a:r>
            <a:endParaRPr lang="id-ID"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4000" dirty="0" smtClean="0">
                <a:latin typeface="Georgia" panose="02040502050405020303" pitchFamily="18" charset="0"/>
                <a:ea typeface="Calibri" panose="020F0502020204030204" pitchFamily="34" charset="0"/>
                <a:cs typeface="Times New Roman" panose="02020603050405020304" pitchFamily="18" charset="0"/>
              </a:rPr>
              <a:t>....., TETAPI YANG KESUKAANNYA IALAH TAURAT TUHAN,  DAN YANG MERENUNGKAN TAURAT ITU SIANG DAN MALAM.</a:t>
            </a:r>
          </a:p>
          <a:p>
            <a:pPr>
              <a:lnSpc>
                <a:spcPct val="107000"/>
              </a:lnSpc>
              <a:spcAft>
                <a:spcPts val="800"/>
              </a:spcAft>
            </a:pPr>
            <a:endParaRPr lang="id-ID" sz="40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r>
              <a:rPr lang="id-ID" sz="4000" dirty="0" smtClean="0">
                <a:latin typeface="Georgia" panose="02040502050405020303" pitchFamily="18" charset="0"/>
                <a:ea typeface="Calibri" panose="020F0502020204030204" pitchFamily="34" charset="0"/>
                <a:cs typeface="Times New Roman" panose="02020603050405020304" pitchFamily="18" charset="0"/>
              </a:rPr>
              <a:t>TERNYATA DI AYAT 1 MASIH BELUM TITIK.</a:t>
            </a:r>
          </a:p>
          <a:p>
            <a:pPr>
              <a:lnSpc>
                <a:spcPct val="107000"/>
              </a:lnSpc>
              <a:spcAft>
                <a:spcPts val="800"/>
              </a:spcAft>
            </a:pPr>
            <a:r>
              <a:rPr lang="id-ID" sz="4000" dirty="0" smtClean="0">
                <a:effectLst/>
                <a:latin typeface="Georgia" panose="02040502050405020303" pitchFamily="18" charset="0"/>
                <a:ea typeface="Calibri" panose="020F0502020204030204" pitchFamily="34" charset="0"/>
                <a:cs typeface="Times New Roman" panose="02020603050405020304" pitchFamily="18" charset="0"/>
              </a:rPr>
              <a:t>TITIK ADA DI AYAT DUA.</a:t>
            </a:r>
          </a:p>
          <a:p>
            <a:pPr>
              <a:lnSpc>
                <a:spcPct val="107000"/>
              </a:lnSpc>
              <a:spcAft>
                <a:spcPts val="800"/>
              </a:spcAft>
            </a:pPr>
            <a:endParaRPr lang="id-ID" sz="8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6155940"/>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7396897"/>
          </a:xfrm>
          <a:prstGeom prst="rect">
            <a:avLst/>
          </a:prstGeom>
        </p:spPr>
        <p:txBody>
          <a:bodyPr wrap="square">
            <a:spAutoFit/>
          </a:bodyPr>
          <a:lstStyle/>
          <a:p>
            <a:pPr>
              <a:lnSpc>
                <a:spcPct val="107000"/>
              </a:lnSpc>
              <a:spcAft>
                <a:spcPts val="800"/>
              </a:spcAft>
            </a:pPr>
            <a:r>
              <a:rPr lang="id-ID" sz="4000" b="1" dirty="0">
                <a:latin typeface="Calibri" panose="020F0502020204030204" pitchFamily="34" charset="0"/>
                <a:ea typeface="Calibri" panose="020F0502020204030204" pitchFamily="34" charset="0"/>
                <a:cs typeface="Times New Roman" panose="02020603050405020304" pitchFamily="18" charset="0"/>
              </a:rPr>
              <a:t>MAZMUR </a:t>
            </a:r>
            <a:r>
              <a:rPr lang="id-ID" sz="4000" b="1" dirty="0" smtClean="0">
                <a:latin typeface="Calibri" panose="020F0502020204030204" pitchFamily="34" charset="0"/>
                <a:ea typeface="Calibri" panose="020F0502020204030204" pitchFamily="34" charset="0"/>
                <a:cs typeface="Times New Roman" panose="02020603050405020304" pitchFamily="18" charset="0"/>
              </a:rPr>
              <a:t>1:2</a:t>
            </a:r>
            <a:endParaRPr lang="id-ID"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4000" dirty="0" smtClean="0">
                <a:latin typeface="Georgia" panose="02040502050405020303" pitchFamily="18" charset="0"/>
                <a:ea typeface="Calibri" panose="020F0502020204030204" pitchFamily="34" charset="0"/>
                <a:cs typeface="Times New Roman" panose="02020603050405020304" pitchFamily="18" charset="0"/>
              </a:rPr>
              <a:t>BISA DIARTIKAN:</a:t>
            </a:r>
          </a:p>
          <a:p>
            <a:pPr>
              <a:lnSpc>
                <a:spcPct val="107000"/>
              </a:lnSpc>
              <a:spcAft>
                <a:spcPts val="800"/>
              </a:spcAft>
            </a:pPr>
            <a:endParaRPr lang="id-ID" sz="40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r>
              <a:rPr lang="id-ID" sz="4000" b="1" dirty="0" smtClean="0"/>
              <a:t>TETAPI BERBAHAGIALAH ORANG YANG KESUKAANNYA IALAH.....</a:t>
            </a:r>
          </a:p>
          <a:p>
            <a:pPr>
              <a:lnSpc>
                <a:spcPct val="107000"/>
              </a:lnSpc>
              <a:spcAft>
                <a:spcPts val="800"/>
              </a:spcAft>
            </a:pPr>
            <a:endParaRPr lang="id-ID" sz="4000" b="1" dirty="0"/>
          </a:p>
          <a:p>
            <a:pPr>
              <a:lnSpc>
                <a:spcPct val="107000"/>
              </a:lnSpc>
              <a:spcAft>
                <a:spcPts val="800"/>
              </a:spcAft>
            </a:pPr>
            <a:r>
              <a:rPr lang="id-ID" sz="4000" b="1" dirty="0" smtClean="0"/>
              <a:t>TAURAT TUHAN....DST.</a:t>
            </a:r>
            <a:endParaRPr lang="id-ID" sz="4000" dirty="0" smtClean="0"/>
          </a:p>
          <a:p>
            <a:pPr>
              <a:lnSpc>
                <a:spcPct val="107000"/>
              </a:lnSpc>
              <a:spcAft>
                <a:spcPts val="800"/>
              </a:spcAft>
            </a:pPr>
            <a:endParaRPr lang="id-ID" sz="4000" dirty="0" smtClean="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d-ID" sz="8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13736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3693319"/>
          </a:xfrm>
          <a:prstGeom prst="rect">
            <a:avLst/>
          </a:prstGeom>
        </p:spPr>
        <p:txBody>
          <a:bodyPr wrap="square">
            <a:spAutoFit/>
          </a:bodyPr>
          <a:lstStyle/>
          <a:p>
            <a:pPr>
              <a:lnSpc>
                <a:spcPct val="107000"/>
              </a:lnSpc>
              <a:spcAft>
                <a:spcPts val="800"/>
              </a:spcAft>
            </a:pPr>
            <a:r>
              <a:rPr lang="id-ID" sz="4000" b="1" dirty="0">
                <a:latin typeface="Calibri" panose="020F0502020204030204" pitchFamily="34" charset="0"/>
                <a:ea typeface="Calibri" panose="020F0502020204030204" pitchFamily="34" charset="0"/>
                <a:cs typeface="Times New Roman" panose="02020603050405020304" pitchFamily="18" charset="0"/>
              </a:rPr>
              <a:t>MAZMUR </a:t>
            </a:r>
            <a:r>
              <a:rPr lang="id-ID" sz="4000" b="1" dirty="0" smtClean="0">
                <a:latin typeface="Calibri" panose="020F0502020204030204" pitchFamily="34" charset="0"/>
                <a:ea typeface="Calibri" panose="020F0502020204030204" pitchFamily="34" charset="0"/>
                <a:cs typeface="Times New Roman" panose="02020603050405020304" pitchFamily="18" charset="0"/>
              </a:rPr>
              <a:t>1:2</a:t>
            </a:r>
            <a:r>
              <a:rPr lang="id-ID" sz="4000" dirty="0">
                <a:latin typeface="Calibri" panose="020F0502020204030204" pitchFamily="34" charset="0"/>
                <a:ea typeface="Calibri" panose="020F0502020204030204" pitchFamily="34" charset="0"/>
                <a:cs typeface="Times New Roman" panose="02020603050405020304" pitchFamily="18" charset="0"/>
              </a:rPr>
              <a:t> </a:t>
            </a:r>
            <a:r>
              <a:rPr lang="id-ID" sz="4000" dirty="0" smtClean="0">
                <a:latin typeface="Georgia" panose="02040502050405020303" pitchFamily="18" charset="0"/>
                <a:ea typeface="Calibri" panose="020F0502020204030204" pitchFamily="34" charset="0"/>
                <a:cs typeface="Times New Roman" panose="02020603050405020304" pitchFamily="18" charset="0"/>
              </a:rPr>
              <a:t>BUKAN BERBUNYI SEPERTI INI</a:t>
            </a:r>
          </a:p>
          <a:p>
            <a:pPr>
              <a:lnSpc>
                <a:spcPct val="107000"/>
              </a:lnSpc>
              <a:spcAft>
                <a:spcPts val="800"/>
              </a:spcAft>
            </a:pPr>
            <a:endParaRPr lang="id-ID" sz="40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d-ID" sz="4000" dirty="0" smtClean="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d-ID" sz="8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Diagram 1"/>
          <p:cNvGraphicFramePr/>
          <p:nvPr>
            <p:extLst>
              <p:ext uri="{D42A27DB-BD31-4B8C-83A1-F6EECF244321}">
                <p14:modId xmlns:p14="http://schemas.microsoft.com/office/powerpoint/2010/main" val="561411677"/>
              </p:ext>
            </p:extLst>
          </p:nvPr>
        </p:nvGraphicFramePr>
        <p:xfrm>
          <a:off x="0" y="631065"/>
          <a:ext cx="12192000" cy="6226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18711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16" y="0"/>
            <a:ext cx="12319715" cy="1325563"/>
          </a:xfrm>
        </p:spPr>
        <p:txBody>
          <a:bodyPr/>
          <a:lstStyle/>
          <a:p>
            <a:pPr algn="ctr"/>
            <a:r>
              <a:rPr lang="id-ID" dirty="0" smtClean="0"/>
              <a:t>TERNYATA MENURUT PEMAZMUR BERBAHAGIA ADALAH ORANG YANG...</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4846675"/>
              </p:ext>
            </p:extLst>
          </p:nvPr>
        </p:nvGraphicFramePr>
        <p:xfrm>
          <a:off x="1" y="1825624"/>
          <a:ext cx="6478072" cy="5032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asil gambar untuk TAURAT TUHA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4119" y="1325562"/>
            <a:ext cx="7277881" cy="553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42728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22" y="0"/>
            <a:ext cx="11535177" cy="1325563"/>
          </a:xfrm>
        </p:spPr>
        <p:txBody>
          <a:bodyPr/>
          <a:lstStyle/>
          <a:p>
            <a:r>
              <a:rPr lang="id-ID" dirty="0" smtClean="0"/>
              <a:t>HOBBY ADALAH...........</a:t>
            </a:r>
            <a:endParaRPr lang="id-ID" dirty="0"/>
          </a:p>
        </p:txBody>
      </p:sp>
      <p:sp>
        <p:nvSpPr>
          <p:cNvPr id="3" name="Content Placeholder 2"/>
          <p:cNvSpPr>
            <a:spLocks noGrp="1"/>
          </p:cNvSpPr>
          <p:nvPr>
            <p:ph idx="1"/>
          </p:nvPr>
        </p:nvSpPr>
        <p:spPr>
          <a:xfrm>
            <a:off x="0" y="924103"/>
            <a:ext cx="12192000" cy="5933897"/>
          </a:xfrm>
        </p:spPr>
        <p:txBody>
          <a:bodyPr>
            <a:normAutofit/>
          </a:bodyPr>
          <a:lstStyle/>
          <a:p>
            <a:pPr lvl="0"/>
            <a:r>
              <a:rPr lang="id-ID" sz="4000" dirty="0"/>
              <a:t>Melakukan dengan </a:t>
            </a:r>
            <a:r>
              <a:rPr lang="id-ID" sz="4000" dirty="0">
                <a:solidFill>
                  <a:srgbClr val="FF0000"/>
                </a:solidFill>
              </a:rPr>
              <a:t>senang</a:t>
            </a:r>
            <a:r>
              <a:rPr lang="id-ID" sz="4000" dirty="0"/>
              <a:t>/ tidak perlu dipaksa</a:t>
            </a:r>
          </a:p>
          <a:p>
            <a:pPr lvl="0"/>
            <a:r>
              <a:rPr lang="id-ID" sz="4000" dirty="0"/>
              <a:t>Melakukan dengan </a:t>
            </a:r>
            <a:r>
              <a:rPr lang="id-ID" sz="4000" dirty="0">
                <a:solidFill>
                  <a:srgbClr val="FF0000"/>
                </a:solidFill>
              </a:rPr>
              <a:t>sering</a:t>
            </a:r>
          </a:p>
          <a:p>
            <a:pPr lvl="0"/>
            <a:r>
              <a:rPr lang="id-ID" sz="4000" dirty="0"/>
              <a:t>Melakukan dengan </a:t>
            </a:r>
            <a:r>
              <a:rPr lang="id-ID" sz="4000" dirty="0">
                <a:solidFill>
                  <a:srgbClr val="FF0000"/>
                </a:solidFill>
              </a:rPr>
              <a:t>penuh hasrat/ gairah/ tidak pernah bosan</a:t>
            </a:r>
          </a:p>
          <a:p>
            <a:pPr lvl="0"/>
            <a:r>
              <a:rPr lang="id-ID" sz="4000" dirty="0"/>
              <a:t>Jika tidak melakukan akan </a:t>
            </a:r>
            <a:r>
              <a:rPr lang="id-ID" sz="4000" dirty="0">
                <a:solidFill>
                  <a:srgbClr val="FF0000"/>
                </a:solidFill>
              </a:rPr>
              <a:t>mengalami kerinduan yang mendalam </a:t>
            </a:r>
            <a:r>
              <a:rPr lang="id-ID" sz="4000" dirty="0"/>
              <a:t>untuk melakukannya.</a:t>
            </a:r>
          </a:p>
          <a:p>
            <a:pPr lvl="0"/>
            <a:r>
              <a:rPr lang="id-ID" sz="4000" dirty="0">
                <a:solidFill>
                  <a:srgbClr val="FF0000"/>
                </a:solidFill>
              </a:rPr>
              <a:t>Terkesan/ terkenang-kenang/ terbayang-bayang</a:t>
            </a:r>
            <a:r>
              <a:rPr lang="id-ID" sz="4000" dirty="0"/>
              <a:t>.</a:t>
            </a:r>
          </a:p>
          <a:p>
            <a:pPr lvl="0"/>
            <a:r>
              <a:rPr lang="id-ID" sz="4000" dirty="0">
                <a:solidFill>
                  <a:srgbClr val="FF0000"/>
                </a:solidFill>
              </a:rPr>
              <a:t>Puas</a:t>
            </a:r>
            <a:r>
              <a:rPr lang="id-ID" sz="4000" dirty="0"/>
              <a:t> dengan yang dilakukan</a:t>
            </a:r>
          </a:p>
          <a:p>
            <a:pPr lvl="0"/>
            <a:r>
              <a:rPr lang="id-ID" sz="4000" dirty="0"/>
              <a:t>Ada unsur </a:t>
            </a:r>
            <a:r>
              <a:rPr lang="id-ID" sz="4000" dirty="0">
                <a:solidFill>
                  <a:srgbClr val="FF0000"/>
                </a:solidFill>
              </a:rPr>
              <a:t>‘kecanduan’ / addicted/ ketergantungan</a:t>
            </a:r>
            <a:r>
              <a:rPr lang="id-ID" sz="4000" dirty="0" smtClean="0">
                <a:solidFill>
                  <a:srgbClr val="FF0000"/>
                </a:solidFill>
              </a:rPr>
              <a:t>.</a:t>
            </a:r>
            <a:endParaRPr lang="id-ID" sz="4000" dirty="0">
              <a:solidFill>
                <a:srgbClr val="FF0000"/>
              </a:solidFill>
            </a:endParaRPr>
          </a:p>
        </p:txBody>
      </p:sp>
    </p:spTree>
    <p:extLst>
      <p:ext uri="{BB962C8B-B14F-4D97-AF65-F5344CB8AC3E}">
        <p14:creationId xmlns:p14="http://schemas.microsoft.com/office/powerpoint/2010/main" val="354290342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sil gambar untuk MERENUNG HAGA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37" y="20266"/>
            <a:ext cx="12192000" cy="68600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442030" y="5832587"/>
            <a:ext cx="6312498"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MERENUNG= HAGAH</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angle 6"/>
          <p:cNvSpPr/>
          <p:nvPr/>
        </p:nvSpPr>
        <p:spPr>
          <a:xfrm>
            <a:off x="-20537" y="0"/>
            <a:ext cx="6096000" cy="6651821"/>
          </a:xfrm>
          <a:prstGeom prst="rect">
            <a:avLst/>
          </a:prstGeom>
        </p:spPr>
        <p:txBody>
          <a:bodyPr>
            <a:spAutoFit/>
          </a:bodyPr>
          <a:lstStyle/>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Menyebut-nyebut</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Merenungkan</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Memikirkan</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Redup</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Mengaduh</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Memberi suara</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Melahirkan</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Komat kamit</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Mengatakan</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Mengucapkan</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Mereka-reka</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Merancang</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Menimbang-nimbang</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Suara</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Menggeram</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Mengerang</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Bergumam</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Merencanakan</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Berbicara</a:t>
            </a:r>
            <a:endParaRPr lang="id-ID" sz="1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Membayangkan</a:t>
            </a:r>
            <a:endParaRPr lang="id-ID"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225436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627968"/>
          </a:xfrm>
          <a:prstGeom prst="rect">
            <a:avLst/>
          </a:prstGeom>
        </p:spPr>
        <p:txBody>
          <a:bodyPr wrap="square">
            <a:spAutoFit/>
          </a:bodyPr>
          <a:lstStyle/>
          <a:p>
            <a:pPr>
              <a:lnSpc>
                <a:spcPct val="107000"/>
              </a:lnSpc>
              <a:spcAft>
                <a:spcPts val="800"/>
              </a:spcAft>
            </a:pPr>
            <a:r>
              <a:rPr lang="id-ID" sz="4800" b="1" dirty="0">
                <a:latin typeface="Calibri" panose="020F0502020204030204" pitchFamily="34" charset="0"/>
                <a:ea typeface="Calibri" panose="020F0502020204030204" pitchFamily="34" charset="0"/>
                <a:cs typeface="Times New Roman" panose="02020603050405020304" pitchFamily="18" charset="0"/>
              </a:rPr>
              <a:t>MAZMUR </a:t>
            </a:r>
            <a:r>
              <a:rPr lang="id-ID" sz="4800" b="1" dirty="0" smtClean="0">
                <a:latin typeface="Calibri" panose="020F0502020204030204" pitchFamily="34" charset="0"/>
                <a:ea typeface="Calibri" panose="020F0502020204030204" pitchFamily="34" charset="0"/>
                <a:cs typeface="Times New Roman" panose="02020603050405020304" pitchFamily="18" charset="0"/>
              </a:rPr>
              <a:t>1:3</a:t>
            </a:r>
            <a:endParaRPr lang="id-ID" sz="4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5400" dirty="0" smtClean="0">
                <a:effectLst/>
                <a:latin typeface="Calibri" panose="020F0502020204030204" pitchFamily="34" charset="0"/>
                <a:ea typeface="Calibri" panose="020F0502020204030204" pitchFamily="34" charset="0"/>
                <a:cs typeface="Times New Roman" panose="02020603050405020304" pitchFamily="18" charset="0"/>
              </a:rPr>
              <a:t>IA SEPERTI POHON </a:t>
            </a:r>
          </a:p>
          <a:p>
            <a:pPr>
              <a:lnSpc>
                <a:spcPct val="107000"/>
              </a:lnSpc>
              <a:spcAft>
                <a:spcPts val="800"/>
              </a:spcAft>
            </a:pPr>
            <a:r>
              <a:rPr lang="id-ID" sz="5400" dirty="0" smtClean="0">
                <a:effectLst/>
                <a:latin typeface="Calibri" panose="020F0502020204030204" pitchFamily="34" charset="0"/>
                <a:ea typeface="Calibri" panose="020F0502020204030204" pitchFamily="34" charset="0"/>
                <a:cs typeface="Times New Roman" panose="02020603050405020304" pitchFamily="18" charset="0"/>
              </a:rPr>
              <a:t>YANG DITANAM DI TEPI ALIRAN AIR, YANG MENGHASILKAN BUAHNYA PADA MUSIMNYA, </a:t>
            </a:r>
          </a:p>
          <a:p>
            <a:pPr>
              <a:lnSpc>
                <a:spcPct val="107000"/>
              </a:lnSpc>
              <a:spcAft>
                <a:spcPts val="800"/>
              </a:spcAft>
            </a:pPr>
            <a:r>
              <a:rPr lang="id-ID" sz="5400" dirty="0" smtClean="0">
                <a:effectLst/>
                <a:latin typeface="Calibri" panose="020F0502020204030204" pitchFamily="34" charset="0"/>
                <a:ea typeface="Calibri" panose="020F0502020204030204" pitchFamily="34" charset="0"/>
                <a:cs typeface="Times New Roman" panose="02020603050405020304" pitchFamily="18" charset="0"/>
              </a:rPr>
              <a:t>DAN YANG TIDAK LAYU DAUNNYA, </a:t>
            </a:r>
          </a:p>
          <a:p>
            <a:pPr>
              <a:lnSpc>
                <a:spcPct val="107000"/>
              </a:lnSpc>
              <a:spcAft>
                <a:spcPts val="800"/>
              </a:spcAft>
            </a:pPr>
            <a:r>
              <a:rPr lang="id-ID" sz="5400" dirty="0" smtClean="0">
                <a:effectLst/>
                <a:latin typeface="Calibri" panose="020F0502020204030204" pitchFamily="34" charset="0"/>
                <a:ea typeface="Calibri" panose="020F0502020204030204" pitchFamily="34" charset="0"/>
                <a:cs typeface="Times New Roman" panose="02020603050405020304" pitchFamily="18" charset="0"/>
              </a:rPr>
              <a:t>APA SAJA YANG DIPERBUATNYA BERHASIL.</a:t>
            </a:r>
            <a:endParaRPr lang="id-ID" sz="5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195887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360716"/>
          </a:xfrm>
          <a:prstGeom prst="rect">
            <a:avLst/>
          </a:prstGeom>
        </p:spPr>
        <p:txBody>
          <a:bodyPr wrap="square">
            <a:spAutoFit/>
          </a:bodyPr>
          <a:lstStyle/>
          <a:p>
            <a:pPr>
              <a:lnSpc>
                <a:spcPct val="107000"/>
              </a:lnSpc>
              <a:spcAft>
                <a:spcPts val="800"/>
              </a:spcAft>
            </a:pPr>
            <a:r>
              <a:rPr lang="id-ID" sz="5400" b="1" dirty="0" smtClean="0">
                <a:latin typeface="Calibri" panose="020F0502020204030204" pitchFamily="34" charset="0"/>
                <a:ea typeface="Calibri" panose="020F0502020204030204" pitchFamily="34" charset="0"/>
                <a:cs typeface="Times New Roman" panose="02020603050405020304" pitchFamily="18" charset="0"/>
              </a:rPr>
              <a:t>YOSUA 1:8</a:t>
            </a:r>
            <a:endParaRPr lang="id-ID" sz="5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sz="4400" dirty="0" smtClean="0">
                <a:effectLst/>
                <a:latin typeface="Calibri" panose="020F0502020204030204" pitchFamily="34" charset="0"/>
                <a:ea typeface="Calibri" panose="020F0502020204030204" pitchFamily="34" charset="0"/>
                <a:cs typeface="Times New Roman" panose="02020603050405020304" pitchFamily="18" charset="0"/>
              </a:rPr>
              <a:t>JANGANLAH ENGKAU LUPA MEMPERKATAKAN KITAB TAURAT INI, TETAPI RENUNGKANLAH ITU SIANG DAN MALAM, SUPAYA ENGKAU BERTINDAK HATI-HATI </a:t>
            </a:r>
          </a:p>
          <a:p>
            <a:pPr>
              <a:lnSpc>
                <a:spcPct val="107000"/>
              </a:lnSpc>
              <a:spcAft>
                <a:spcPts val="800"/>
              </a:spcAft>
            </a:pPr>
            <a:r>
              <a:rPr lang="id-ID" sz="4400" dirty="0" smtClean="0">
                <a:effectLst/>
                <a:latin typeface="Calibri" panose="020F0502020204030204" pitchFamily="34" charset="0"/>
                <a:ea typeface="Calibri" panose="020F0502020204030204" pitchFamily="34" charset="0"/>
                <a:cs typeface="Times New Roman" panose="02020603050405020304" pitchFamily="18" charset="0"/>
              </a:rPr>
              <a:t>SESUAI DENGAN SEGALA YANG TERTULIS DI DALAMNYA, SEBAB DENGAN DEMIKIAN PERJALANANMU AKAN BERHASIL </a:t>
            </a:r>
          </a:p>
          <a:p>
            <a:pPr>
              <a:lnSpc>
                <a:spcPct val="107000"/>
              </a:lnSpc>
              <a:spcAft>
                <a:spcPts val="800"/>
              </a:spcAft>
            </a:pPr>
            <a:r>
              <a:rPr lang="id-ID" sz="4400" dirty="0" smtClean="0">
                <a:effectLst/>
                <a:latin typeface="Calibri" panose="020F0502020204030204" pitchFamily="34" charset="0"/>
                <a:ea typeface="Calibri" panose="020F0502020204030204" pitchFamily="34" charset="0"/>
                <a:cs typeface="Times New Roman" panose="02020603050405020304" pitchFamily="18" charset="0"/>
              </a:rPr>
              <a:t>DAN ENGKAU AKAN BERUNTUNG.</a:t>
            </a:r>
            <a:endParaRPr lang="id-ID"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4214132"/>
      </p:ext>
    </p:extLst>
  </p:cSld>
  <p:clrMapOvr>
    <a:masterClrMapping/>
  </p:clrMapOvr>
  <p:transition spd="slow">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496282" cy="2052918"/>
          </a:xfrm>
        </p:spPr>
        <p:txBody>
          <a:bodyPr/>
          <a:lstStyle/>
          <a:p>
            <a:r>
              <a:rPr lang="id-ID" dirty="0" smtClean="0"/>
              <a:t>BAGAIMANA CARANYA AGAR </a:t>
            </a:r>
            <a:br>
              <a:rPr lang="id-ID" dirty="0" smtClean="0"/>
            </a:br>
            <a:r>
              <a:rPr lang="id-ID" dirty="0" smtClean="0"/>
              <a:t>HIDUP KITA BAGAIKAN POHON BAHAGIA? YANG SELALU BERHASIL?</a:t>
            </a:r>
            <a:endParaRPr lang="id-ID" dirty="0"/>
          </a:p>
        </p:txBody>
      </p:sp>
      <p:sp>
        <p:nvSpPr>
          <p:cNvPr id="3" name="Content Placeholder 2"/>
          <p:cNvSpPr>
            <a:spLocks noGrp="1"/>
          </p:cNvSpPr>
          <p:nvPr>
            <p:ph idx="1"/>
          </p:nvPr>
        </p:nvSpPr>
        <p:spPr>
          <a:xfrm>
            <a:off x="253306" y="2178299"/>
            <a:ext cx="5542187" cy="4518715"/>
          </a:xfrm>
        </p:spPr>
        <p:txBody>
          <a:bodyPr>
            <a:normAutofit/>
          </a:bodyPr>
          <a:lstStyle/>
          <a:p>
            <a:r>
              <a:rPr lang="id-ID" sz="4000" b="1" dirty="0" smtClean="0"/>
              <a:t>TETAPKAN 3 TIDAK</a:t>
            </a:r>
          </a:p>
          <a:p>
            <a:r>
              <a:rPr lang="id-ID" sz="4000" b="1" dirty="0" smtClean="0"/>
              <a:t>LAKUKAN HOBBY YANG MENDATANGKAN BAHAGIA SEJATI</a:t>
            </a:r>
          </a:p>
          <a:p>
            <a:pPr marL="0" indent="0">
              <a:buNone/>
            </a:pPr>
            <a:endParaRPr lang="id-ID" b="1" dirty="0"/>
          </a:p>
        </p:txBody>
      </p:sp>
      <p:pic>
        <p:nvPicPr>
          <p:cNvPr id="4" name="Picture 2" descr="Hasil gambar untuk PSALM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282" y="2178299"/>
            <a:ext cx="5907110" cy="4430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74913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32625827"/>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2098578"/>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63481243"/>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8757633" y="2658242"/>
            <a:ext cx="2923505" cy="1200329"/>
          </a:xfrm>
          <a:prstGeom prst="rect">
            <a:avLst/>
          </a:prstGeom>
          <a:noFill/>
        </p:spPr>
        <p:txBody>
          <a:bodyPr wrap="square" lIns="91440" tIns="45720" rIns="91440" bIns="45720">
            <a:spAutoFit/>
          </a:bodyPr>
          <a:lstStyle/>
          <a:p>
            <a:pPr algn="ctr"/>
            <a:r>
              <a:rPr lang="id-ID"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DAN </a:t>
            </a:r>
          </a:p>
          <a:p>
            <a:pPr algn="ctr"/>
            <a:r>
              <a:rPr lang="id-ID"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BERUNTUNG</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36413018"/>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5.xml><?xml version="1.0" encoding="utf-8"?>
<a:theme xmlns:a="http://schemas.openxmlformats.org/drawingml/2006/main" name="2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themeOverride>
</file>

<file path=ppt/theme/themeOverride3.xml><?xml version="1.0" encoding="utf-8"?>
<a:themeOverride xmlns:a="http://schemas.openxmlformats.org/drawingml/2006/main">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themeOverride>
</file>

<file path=ppt/theme/themeOverride4.xml><?xml version="1.0" encoding="utf-8"?>
<a:themeOverride xmlns:a="http://schemas.openxmlformats.org/drawingml/2006/main">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
  <TotalTime>166</TotalTime>
  <Words>779</Words>
  <Application>Microsoft Office PowerPoint</Application>
  <PresentationFormat>Widescreen</PresentationFormat>
  <Paragraphs>184</Paragraphs>
  <Slides>30</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30</vt:i4>
      </vt:variant>
    </vt:vector>
  </HeadingPairs>
  <TitlesOfParts>
    <vt:vector size="42" baseType="lpstr">
      <vt:lpstr>Arial</vt:lpstr>
      <vt:lpstr>Calibri</vt:lpstr>
      <vt:lpstr>Calibri Light</vt:lpstr>
      <vt:lpstr>Century Gothic</vt:lpstr>
      <vt:lpstr>Georgia</vt:lpstr>
      <vt:lpstr>Times New Roman</vt:lpstr>
      <vt:lpstr>Wingdings 3</vt:lpstr>
      <vt:lpstr>Office Theme</vt:lpstr>
      <vt:lpstr>Ion</vt:lpstr>
      <vt:lpstr>1_Office Theme</vt:lpstr>
      <vt:lpstr>1_Ion</vt:lpstr>
      <vt:lpstr>2_Ion</vt:lpstr>
      <vt:lpstr>JALAN ORANG BENAR     MAZMUR 1:1-3</vt:lpstr>
      <vt:lpstr>PowerPoint Presentation</vt:lpstr>
      <vt:lpstr>BERBAHAGIALAH ORANG  YANG TIDAK.... TIDAK.... TIDAK....</vt:lpstr>
      <vt:lpstr>SEMUA ORANG MENCARI KEBAHAGIAAN</vt:lpstr>
      <vt:lpstr>BAHAGIA KATA PEMAZMUR TERNYATA BUKAN YANG SEPERTI INI</vt:lpstr>
      <vt:lpstr>BAHAGIA KATA PEMAZMUR TERNYATA BUKAN YANG SEPERTI INI</vt:lpstr>
      <vt:lpstr>UANG BISA MEMBELI SESUATU  TETAPI TIDAK DAPAT MEMBELI KEBAHAGIAAN</vt:lpstr>
      <vt:lpstr>OTTO BEISHEIM  Otto Beisheim, miliarder Jerman  memutuskan untuk mengakhiri hidupnya pada 2013 setelah lama menderita penyakit yang tidak diketahui dan tidak dapat disembuhkan.  Padahal saat itu ia memiliki kekayaan US$ 3,3 miliar. Kekayaan ini didapat berkat 10 persen sahamnya di pusat perbelanjaan Metro. </vt:lpstr>
      <vt:lpstr>Robin Williams Siapa yang tak kenal Robin Williams? Semua orang mencintai Robin Williams, yang dianggap sebagai penebar kebahagiaan di mana pun ia muncul.  </vt:lpstr>
      <vt:lpstr>RIVER PHOENIX Aktor muda asal Amerika yang digadang akan jadi aktor ternama di masa depan ini adalah ikon remaja populer. Sahabat dari Keanu Reeves ini pernah memenangkan beberapa penghargaan mula dari penghargaan artis muda untuk penampilan luar biasa dari Motion Picture, Nasional Board of Review Award for best supporting actor sampai nominasi Oscar untuk aktor pendukung terbaik. Dia ditemukan tewas dengan tragis karena overdosis obat-obatan terlarang pada 1 Oktober 1993. Ia meninggal di usia 23 tahun. </vt:lpstr>
      <vt:lpstr>PUISI BAHAGIA CIPTAAN YESUS DI MATIUS 5 JUGA TIDAK MENGKAITKAN KEBAHAGIAAN  DENGAN; UANG, JABATAN, PENGARUH, KETERKENALAN, DLL</vt:lpstr>
      <vt:lpstr>MAZMUR 1  DAN  PUISI ‘BAHAGIA’ YESUS</vt:lpstr>
      <vt:lpstr>MAZMUR 1  DAN  PUISI ‘BAHAGIA’ YESUS</vt:lpstr>
      <vt:lpstr>MAZMUR 1  DAN  PUISI ‘BAHAGIA’ YESUS</vt:lpstr>
      <vt:lpstr>MAZMUR 1  DAN  PUISI ‘BAHAGIA’ YESUS</vt:lpstr>
      <vt:lpstr>MAZMUR 1  DAN  PUISI ‘BAHAGIA’ YESUS</vt:lpstr>
      <vt:lpstr>MAZMUR 1  DAN  PUISI ‘BAHAGIA’ YESUS</vt:lpstr>
      <vt:lpstr>MAZMUR 1  DAN  PUISI ‘BAHAGIA’ YESUS</vt:lpstr>
      <vt:lpstr>MAZMUR 1  DAN  PUISI ‘BAHAGIA’ YESUS</vt:lpstr>
      <vt:lpstr>PowerPoint Presentation</vt:lpstr>
      <vt:lpstr>PowerPoint Presentation</vt:lpstr>
      <vt:lpstr>PowerPoint Presentation</vt:lpstr>
      <vt:lpstr>TERNYATA MENURUT PEMAZMUR BERBAHAGIA ADALAH ORANG YANG...</vt:lpstr>
      <vt:lpstr>HOBBY ADALAH...........</vt:lpstr>
      <vt:lpstr>PowerPoint Presentation</vt:lpstr>
      <vt:lpstr>PowerPoint Presentation</vt:lpstr>
      <vt:lpstr>PowerPoint Presentation</vt:lpstr>
      <vt:lpstr>BAGAIMANA CARANYA AGAR  HIDUP KITA BAGAIKAN POHON BAHAGIA? YANG SELALU BERHASIL?</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JALAN ORANG BENAR     MAZMUR 1:1-3</dc:title>
  <dc:creator>Grace Sumilat</dc:creator>
  <cp:lastModifiedBy>Grace Sumilat</cp:lastModifiedBy>
  <cp:revision>19</cp:revision>
  <dcterms:created xsi:type="dcterms:W3CDTF">2018-09-01T05:31:06Z</dcterms:created>
  <dcterms:modified xsi:type="dcterms:W3CDTF">2018-09-01T11:01:49Z</dcterms:modified>
</cp:coreProperties>
</file>