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  <p:sldMasterId id="2147483708" r:id="rId4"/>
    <p:sldMasterId id="2147483720" r:id="rId5"/>
    <p:sldMasterId id="2147483732" r:id="rId6"/>
  </p:sldMasterIdLst>
  <p:sldIdLst>
    <p:sldId id="256" r:id="rId7"/>
    <p:sldId id="257" r:id="rId8"/>
    <p:sldId id="275" r:id="rId9"/>
    <p:sldId id="258" r:id="rId10"/>
    <p:sldId id="277" r:id="rId11"/>
    <p:sldId id="259" r:id="rId12"/>
    <p:sldId id="260" r:id="rId13"/>
    <p:sldId id="261" r:id="rId14"/>
    <p:sldId id="262" r:id="rId15"/>
    <p:sldId id="263" r:id="rId16"/>
    <p:sldId id="278" r:id="rId17"/>
    <p:sldId id="264" r:id="rId18"/>
    <p:sldId id="265" r:id="rId19"/>
    <p:sldId id="279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6" r:id="rId28"/>
    <p:sldId id="273" r:id="rId29"/>
    <p:sldId id="274" r:id="rId3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d-ID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id-ID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22311-6247-4EA5-81B6-5D2BE78B4026}" type="datetimeFigureOut">
              <a:rPr lang="id-ID" smtClean="0"/>
              <a:pPr/>
              <a:t>25/03/2012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9E1B1-F856-433B-A7AD-B21D6F14301D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57.xml"/><Relationship Id="rId1" Type="http://schemas.openxmlformats.org/officeDocument/2006/relationships/themeOverride" Target="../theme/themeOverrid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8101042" cy="785817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KENYANG </a:t>
            </a:r>
            <a:r>
              <a:rPr lang="id-ID" dirty="0" smtClean="0"/>
              <a:t>DI MASA KEKERINGAN</a:t>
            </a:r>
            <a:endParaRPr lang="id-ID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000108"/>
            <a:ext cx="7764761" cy="5607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I RAJA-RAJA 17: 1-6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85860"/>
            <a:ext cx="7772400" cy="557214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id-ID" dirty="0" smtClean="0"/>
              <a:t>Elia di tepi sungai Kerit</a:t>
            </a:r>
          </a:p>
          <a:p>
            <a:pPr>
              <a:buNone/>
            </a:pPr>
            <a:r>
              <a:rPr lang="id-ID" dirty="0" smtClean="0"/>
              <a:t>	 Lalu berkatalah Elia</a:t>
            </a:r>
            <a:r>
              <a:rPr lang="id-ID" baseline="30000" dirty="0" smtClean="0"/>
              <a:t>  </a:t>
            </a:r>
            <a:r>
              <a:rPr lang="id-ID" dirty="0" smtClean="0"/>
              <a:t>,</a:t>
            </a:r>
            <a:r>
              <a:rPr lang="id-ID" baseline="30000" dirty="0" smtClean="0"/>
              <a:t>  </a:t>
            </a:r>
            <a:r>
              <a:rPr lang="id-ID" dirty="0" smtClean="0"/>
              <a:t> orang Tisbe, dari Tisbe-Gilead,</a:t>
            </a:r>
            <a:r>
              <a:rPr lang="id-ID" baseline="30000" dirty="0" smtClean="0"/>
              <a:t>  </a:t>
            </a:r>
            <a:r>
              <a:rPr lang="id-ID" dirty="0" smtClean="0"/>
              <a:t> kepada Ahab: "Demi Tuhan yang hidup, Allah Israel, yang kulayani, sesungguhnya tidak akan ada embun atau hujan</a:t>
            </a:r>
            <a:r>
              <a:rPr lang="id-ID" baseline="30000" dirty="0" smtClean="0"/>
              <a:t>  </a:t>
            </a:r>
            <a:r>
              <a:rPr lang="id-ID" dirty="0" smtClean="0"/>
              <a:t> pada tahun-tahun ini, kecuali kalau kukatakan."  Kemudian datanglah firman TUHAN kepadanya: "Pergilah dari sini, berjalanlah ke timur dan bersembunyilah</a:t>
            </a:r>
            <a:r>
              <a:rPr lang="id-ID" baseline="30000" dirty="0" smtClean="0"/>
              <a:t> </a:t>
            </a:r>
            <a:r>
              <a:rPr lang="id-ID" dirty="0" smtClean="0"/>
              <a:t> di tepi sungai Kerit di sebelah timur sungai Yordan.Engkau dapat minum dari sungai itu, dan burung-burung gagak</a:t>
            </a:r>
            <a:r>
              <a:rPr lang="id-ID" baseline="30000" dirty="0" smtClean="0"/>
              <a:t> </a:t>
            </a:r>
            <a:r>
              <a:rPr lang="id-ID" dirty="0" smtClean="0"/>
              <a:t> telah Kuperintahkan untuk memberi makan engkau di sana</a:t>
            </a:r>
            <a:r>
              <a:rPr lang="id-ID" baseline="30000" dirty="0" smtClean="0"/>
              <a:t>  </a:t>
            </a:r>
            <a:r>
              <a:rPr lang="id-ID" dirty="0" smtClean="0"/>
              <a:t>."  Lalu ia pergi dan ia melakukan seperti firman TUHAN; ia pergi dan diam di tepi sungai Kerit di sebelah timur sungai Yordan.  Pada waktu pagi</a:t>
            </a:r>
            <a:r>
              <a:rPr lang="id-ID" baseline="30000" dirty="0" smtClean="0"/>
              <a:t>  </a:t>
            </a:r>
            <a:r>
              <a:rPr lang="id-ID" dirty="0" smtClean="0"/>
              <a:t> dan petang burung-burung gagak membawa roti dan daging kepadanya, dan ia minum dari sungai itu. </a:t>
            </a:r>
            <a:endParaRPr lang="id-ID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14290"/>
            <a:ext cx="5000660" cy="6411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000108"/>
          </a:xfrm>
        </p:spPr>
        <p:txBody>
          <a:bodyPr/>
          <a:lstStyle/>
          <a:p>
            <a:r>
              <a:rPr lang="id-ID" dirty="0" smtClean="0"/>
              <a:t>LEBIH JAUH TENTANG ELIA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71546"/>
            <a:ext cx="8686800" cy="5786454"/>
          </a:xfrm>
        </p:spPr>
        <p:txBody>
          <a:bodyPr>
            <a:normAutofit lnSpcReduction="10000"/>
          </a:bodyPr>
          <a:lstStyle/>
          <a:p>
            <a:r>
              <a:rPr lang="id-ID" sz="5400" dirty="0" smtClean="0"/>
              <a:t>NABI KERAJAAN UTARA PADA MASA PEMERINTAHAN AHAB DAN ANAKNYA AHAZIA</a:t>
            </a:r>
          </a:p>
          <a:p>
            <a:r>
              <a:rPr lang="id-ID" sz="5400" dirty="0" smtClean="0"/>
              <a:t>NAMA ELIA ARTINYA “TUHAN ADALAH ALLAHKU</a:t>
            </a:r>
            <a:r>
              <a:rPr lang="id-ID" sz="5400" dirty="0" smtClean="0"/>
              <a:t>”</a:t>
            </a:r>
          </a:p>
          <a:p>
            <a:r>
              <a:rPr lang="id-ID" sz="5400" dirty="0" smtClean="0"/>
              <a:t>KEYAKINAN IMAN </a:t>
            </a:r>
            <a:r>
              <a:rPr lang="id-ID" sz="5400" dirty="0" smtClean="0"/>
              <a:t>YANG </a:t>
            </a:r>
            <a:r>
              <a:rPr lang="id-ID" sz="5400" dirty="0" smtClean="0"/>
              <a:t>KOKOH </a:t>
            </a:r>
            <a:r>
              <a:rPr lang="id-ID" sz="5400" dirty="0" smtClean="0"/>
              <a:t>DALAM </a:t>
            </a:r>
            <a:r>
              <a:rPr lang="id-ID" sz="5400" dirty="0" smtClean="0"/>
              <a:t>TUHAN</a:t>
            </a:r>
            <a:endParaRPr lang="id-ID" sz="5400" dirty="0" smtClean="0"/>
          </a:p>
          <a:p>
            <a:pPr>
              <a:buNone/>
            </a:pPr>
            <a:endParaRPr lang="id-ID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14810" y="394314"/>
            <a:ext cx="4726770" cy="5892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85720" y="357166"/>
            <a:ext cx="435771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d-ID" sz="4000" dirty="0" smtClean="0"/>
          </a:p>
          <a:p>
            <a:r>
              <a:rPr lang="id-ID" sz="4000" dirty="0" smtClean="0"/>
              <a:t>TERJADI </a:t>
            </a:r>
            <a:r>
              <a:rPr lang="id-ID" sz="4000" dirty="0" smtClean="0"/>
              <a:t>PERTENTANGAN</a:t>
            </a:r>
          </a:p>
          <a:p>
            <a:r>
              <a:rPr lang="id-ID" sz="4000" dirty="0" smtClean="0"/>
              <a:t> </a:t>
            </a:r>
            <a:r>
              <a:rPr lang="id-ID" sz="4000" dirty="0" smtClean="0"/>
              <a:t>PADA ZAMAN </a:t>
            </a:r>
            <a:r>
              <a:rPr lang="id-ID" sz="4000" dirty="0" smtClean="0"/>
              <a:t>ITU</a:t>
            </a:r>
          </a:p>
          <a:p>
            <a:r>
              <a:rPr lang="id-ID" sz="4000" dirty="0" smtClean="0"/>
              <a:t> </a:t>
            </a:r>
            <a:r>
              <a:rPr lang="id-ID" sz="4000" dirty="0" smtClean="0"/>
              <a:t>ANTARA </a:t>
            </a:r>
            <a:endParaRPr lang="id-ID" sz="4000" dirty="0" smtClean="0"/>
          </a:p>
          <a:p>
            <a:r>
              <a:rPr lang="id-ID" sz="4000" dirty="0" smtClean="0"/>
              <a:t>PENYEMBAHAN</a:t>
            </a:r>
          </a:p>
          <a:p>
            <a:r>
              <a:rPr lang="id-ID" sz="4000" dirty="0" smtClean="0"/>
              <a:t> </a:t>
            </a:r>
            <a:r>
              <a:rPr lang="id-ID" sz="4000" dirty="0" smtClean="0"/>
              <a:t>PADA ALLAH ISRAEL </a:t>
            </a:r>
            <a:endParaRPr lang="id-ID" sz="4000" dirty="0" smtClean="0"/>
          </a:p>
          <a:p>
            <a:r>
              <a:rPr lang="id-ID" sz="4000" dirty="0" smtClean="0"/>
              <a:t>ATAU PADA </a:t>
            </a:r>
            <a:r>
              <a:rPr lang="id-ID" sz="4000" dirty="0" smtClean="0"/>
              <a:t>BAAL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0"/>
            <a:ext cx="8686800" cy="6080125"/>
          </a:xfrm>
        </p:spPr>
        <p:txBody>
          <a:bodyPr>
            <a:noAutofit/>
          </a:bodyPr>
          <a:lstStyle/>
          <a:p>
            <a:endParaRPr lang="id-ID" sz="4400" dirty="0" smtClean="0"/>
          </a:p>
          <a:p>
            <a:endParaRPr lang="id-ID" sz="4400" dirty="0" smtClean="0"/>
          </a:p>
          <a:p>
            <a:r>
              <a:rPr lang="id-ID" sz="4400" dirty="0" smtClean="0"/>
              <a:t>TUGAS ELIA MENGAJAK MEREKA BERBALIK PADA ALLAH ISRAEL</a:t>
            </a:r>
          </a:p>
          <a:p>
            <a:r>
              <a:rPr lang="id-ID" sz="4400" dirty="0" smtClean="0"/>
              <a:t>I RAJA-RAJA 18:21, 36-37</a:t>
            </a:r>
          </a:p>
          <a:p>
            <a:endParaRPr lang="id-ID" sz="4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EJEKAN PADA BAAL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5643570" cy="5257800"/>
          </a:xfrm>
        </p:spPr>
        <p:txBody>
          <a:bodyPr>
            <a:noAutofit/>
          </a:bodyPr>
          <a:lstStyle/>
          <a:p>
            <a:r>
              <a:rPr lang="id-ID" sz="4000" dirty="0" smtClean="0"/>
              <a:t>BAAL PENGUASA </a:t>
            </a:r>
            <a:r>
              <a:rPr lang="id-ID" sz="4000" dirty="0" smtClean="0"/>
              <a:t>HUJAN</a:t>
            </a:r>
          </a:p>
          <a:p>
            <a:r>
              <a:rPr lang="id-ID" sz="4000" dirty="0" smtClean="0"/>
              <a:t>PANEN MELIMPAH</a:t>
            </a:r>
            <a:endParaRPr lang="id-ID" sz="4000" dirty="0" smtClean="0"/>
          </a:p>
          <a:p>
            <a:r>
              <a:rPr lang="id-ID" sz="4000" dirty="0" smtClean="0"/>
              <a:t>ELIA BERDOA </a:t>
            </a:r>
            <a:r>
              <a:rPr lang="id-ID" sz="4000" dirty="0" smtClean="0"/>
              <a:t>DGN</a:t>
            </a:r>
          </a:p>
          <a:p>
            <a:pPr>
              <a:buNone/>
            </a:pPr>
            <a:r>
              <a:rPr lang="id-ID" sz="4000" dirty="0" smtClean="0"/>
              <a:t> </a:t>
            </a:r>
            <a:r>
              <a:rPr lang="id-ID" sz="4000" dirty="0" smtClean="0"/>
              <a:t> </a:t>
            </a:r>
            <a:r>
              <a:rPr lang="id-ID" sz="4000" dirty="0" smtClean="0"/>
              <a:t>SUNGGUH-SUNGGUH </a:t>
            </a:r>
          </a:p>
          <a:p>
            <a:r>
              <a:rPr lang="id-ID" sz="4000" dirty="0" smtClean="0"/>
              <a:t>KERING ATAU HUJAN</a:t>
            </a:r>
            <a:endParaRPr lang="id-ID" sz="4000" dirty="0" smtClean="0"/>
          </a:p>
          <a:p>
            <a:r>
              <a:rPr lang="id-ID" sz="4000" dirty="0" smtClean="0"/>
              <a:t>YAKOBUS </a:t>
            </a:r>
            <a:r>
              <a:rPr lang="id-ID" sz="4000" dirty="0" smtClean="0"/>
              <a:t>5:17-18</a:t>
            </a:r>
            <a:endParaRPr lang="id-ID" sz="4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643050"/>
            <a:ext cx="3571900" cy="510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BERANI BERKATA ‘TIDAK’ PADA ‘BAAL’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id-ID" sz="4000" dirty="0" smtClean="0"/>
              <a:t>LALU BERKATALAH ELIA</a:t>
            </a:r>
            <a:r>
              <a:rPr lang="id-ID" sz="4000" baseline="30000" dirty="0" smtClean="0"/>
              <a:t>  </a:t>
            </a:r>
            <a:r>
              <a:rPr lang="id-ID" sz="4000" dirty="0" smtClean="0"/>
              <a:t>,</a:t>
            </a:r>
            <a:r>
              <a:rPr lang="id-ID" sz="4000" baseline="30000" dirty="0" smtClean="0"/>
              <a:t>  </a:t>
            </a:r>
            <a:r>
              <a:rPr lang="id-ID" sz="4000" dirty="0" smtClean="0"/>
              <a:t> ORANG TISBE, DARI TISBE-GILEAD,</a:t>
            </a:r>
            <a:r>
              <a:rPr lang="id-ID" sz="4000" baseline="30000" dirty="0" smtClean="0"/>
              <a:t>  </a:t>
            </a:r>
            <a:r>
              <a:rPr lang="id-ID" sz="4000" dirty="0" smtClean="0"/>
              <a:t> KEPADA AHAB:............. (ELIA PADA RAJA..)</a:t>
            </a:r>
          </a:p>
          <a:p>
            <a:r>
              <a:rPr lang="id-ID" sz="4000" dirty="0" smtClean="0"/>
              <a:t>PELAYAN TUHAN MENYAMPAIKAN PESAN TUHAN WALAUPUN PAHIT</a:t>
            </a:r>
          </a:p>
          <a:p>
            <a:r>
              <a:rPr lang="id-ID" sz="4000" dirty="0" smtClean="0"/>
              <a:t>MENYAMPAIKAN TEGURAN LEBIH SULIT DARIPADA PUJIAN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0"/>
            <a:ext cx="8153400" cy="6096000"/>
          </a:xfrm>
        </p:spPr>
        <p:txBody>
          <a:bodyPr/>
          <a:lstStyle/>
          <a:p>
            <a:r>
              <a:rPr lang="id-ID" sz="4800" dirty="0" smtClean="0"/>
              <a:t>AHAB MENYEMBAH BERHALA, MENDATANGKAN KUTUK</a:t>
            </a:r>
          </a:p>
          <a:p>
            <a:r>
              <a:rPr lang="id-ID" sz="4800" dirty="0" smtClean="0"/>
              <a:t>(ULANGAN 11: 13-17)</a:t>
            </a:r>
          </a:p>
          <a:p>
            <a:r>
              <a:rPr lang="id-ID" sz="4800" dirty="0" smtClean="0"/>
              <a:t>ELIA TIDAK TAKUT DITOLAK, TIDAK TAKUT IKUT TERJEBAK DALAM KEADAAN</a:t>
            </a:r>
          </a:p>
          <a:p>
            <a:endParaRPr lang="id-ID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PERENUNGAN PERTAMA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7615262" cy="4572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d-ID" sz="8000" dirty="0" smtClean="0"/>
              <a:t>ADAKAH BERHALA    DALAM HIDUP  KITA?</a:t>
            </a:r>
          </a:p>
          <a:p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142852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786190"/>
            <a:ext cx="4381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4000504"/>
            <a:ext cx="4063374" cy="2714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PERENUNGAN KEDUA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d-ID" sz="4800" dirty="0" smtClean="0"/>
              <a:t>MAUKAH KITA DIPAKAI TUHAN UNTUK MENYAMPAIKAN TEGURAN TERHADAP SESUATU YANG TIDAK BERES...?</a:t>
            </a:r>
            <a:endParaRPr lang="id-ID" sz="4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STOP PERSETERUAN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d-ID" sz="4000" dirty="0" smtClean="0"/>
              <a:t>ULANGAN 28:15,23 TIDAK TAAT MEMBUAT LANGIT MENJADI TEMBAGA, TANAH MENJADI BESI</a:t>
            </a:r>
          </a:p>
          <a:p>
            <a:endParaRPr lang="id-ID" sz="4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id-ID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id-ID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id-ID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071934" y="128070"/>
            <a:ext cx="5072066" cy="67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14282" y="0"/>
            <a:ext cx="414340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4800" dirty="0" smtClean="0"/>
              <a:t>DIBANGUNNYA KEMBALI </a:t>
            </a:r>
            <a:endParaRPr lang="id-ID" sz="4800" dirty="0" smtClean="0"/>
          </a:p>
          <a:p>
            <a:r>
              <a:rPr lang="id-ID" sz="4800" dirty="0" smtClean="0"/>
              <a:t>TEMBOK YERIKHO</a:t>
            </a:r>
          </a:p>
          <a:p>
            <a:r>
              <a:rPr lang="id-ID" sz="4800" dirty="0" smtClean="0"/>
              <a:t> YG </a:t>
            </a:r>
            <a:r>
              <a:rPr lang="id-ID" sz="4800" dirty="0" smtClean="0"/>
              <a:t>DILARANG DIBANGUN </a:t>
            </a:r>
            <a:endParaRPr lang="id-ID" sz="4800" dirty="0" smtClean="0"/>
          </a:p>
          <a:p>
            <a:r>
              <a:rPr lang="id-ID" sz="4800" dirty="0" smtClean="0"/>
              <a:t>OLEH </a:t>
            </a:r>
            <a:r>
              <a:rPr lang="id-ID" sz="4800" dirty="0" smtClean="0"/>
              <a:t>TUHAN</a:t>
            </a:r>
          </a:p>
          <a:p>
            <a:r>
              <a:rPr lang="id-ID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 RAJA 16:34</a:t>
            </a:r>
            <a:endParaRPr lang="id-ID" sz="4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TEMBOK LAMBANG PERSETERUAN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4714876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d-ID" sz="4000" dirty="0" smtClean="0"/>
              <a:t>Karena </a:t>
            </a:r>
            <a:r>
              <a:rPr lang="id-ID" sz="4000" dirty="0" smtClean="0"/>
              <a:t>Dialah damai sejahtera</a:t>
            </a:r>
            <a:r>
              <a:rPr lang="id-ID" sz="4000" baseline="30000" dirty="0" smtClean="0"/>
              <a:t>  </a:t>
            </a:r>
            <a:r>
              <a:rPr lang="id-ID" sz="4000" dirty="0" smtClean="0"/>
              <a:t> kita, </a:t>
            </a:r>
            <a:r>
              <a:rPr lang="id-ID" sz="4000" dirty="0" smtClean="0"/>
              <a:t>yg </a:t>
            </a:r>
            <a:r>
              <a:rPr lang="id-ID" sz="4000" dirty="0" smtClean="0"/>
              <a:t>telah mempersatukan</a:t>
            </a:r>
            <a:r>
              <a:rPr lang="id-ID" sz="4000" baseline="30000" dirty="0" smtClean="0"/>
              <a:t>  </a:t>
            </a:r>
            <a:r>
              <a:rPr lang="id-ID" sz="4000" dirty="0" smtClean="0"/>
              <a:t> </a:t>
            </a:r>
            <a:endParaRPr lang="id-ID" sz="4000" dirty="0" smtClean="0"/>
          </a:p>
          <a:p>
            <a:pPr>
              <a:buNone/>
            </a:pPr>
            <a:r>
              <a:rPr lang="id-ID" sz="4000" dirty="0" smtClean="0"/>
              <a:t>kedua </a:t>
            </a:r>
            <a:r>
              <a:rPr lang="id-ID" sz="4000" dirty="0" smtClean="0"/>
              <a:t>pihak dan </a:t>
            </a:r>
            <a:r>
              <a:rPr lang="id-ID" sz="4000" dirty="0" smtClean="0"/>
              <a:t>yg </a:t>
            </a:r>
            <a:r>
              <a:rPr lang="id-ID" sz="4000" dirty="0" smtClean="0"/>
              <a:t>telah merubuhkan tembok pemisah, yaitu perseteruan, </a:t>
            </a:r>
          </a:p>
          <a:p>
            <a:endParaRPr lang="id-ID" sz="4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000108"/>
            <a:ext cx="4276725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RAHASIA DIBALIK </a:t>
            </a:r>
            <a:r>
              <a:rPr lang="id-ID" dirty="0" smtClean="0"/>
              <a:t>KEDAMAIAN MAZ 37:37</a:t>
            </a:r>
            <a:br>
              <a:rPr lang="id-ID" dirty="0" smtClean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4643438" cy="4495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d-ID" sz="4000" dirty="0" smtClean="0"/>
              <a:t>Perhatikanlah </a:t>
            </a:r>
            <a:r>
              <a:rPr lang="id-ID" sz="4000" dirty="0" smtClean="0"/>
              <a:t>orang </a:t>
            </a:r>
            <a:r>
              <a:rPr lang="id-ID" sz="4000" dirty="0" smtClean="0"/>
              <a:t>yg </a:t>
            </a:r>
            <a:r>
              <a:rPr lang="id-ID" sz="4000" dirty="0" smtClean="0"/>
              <a:t>tulus</a:t>
            </a:r>
            <a:r>
              <a:rPr lang="id-ID" sz="4000" baseline="30000" dirty="0" smtClean="0"/>
              <a:t> </a:t>
            </a:r>
            <a:r>
              <a:rPr lang="id-ID" sz="4000" dirty="0" smtClean="0"/>
              <a:t> dan lihatlah kepada orang </a:t>
            </a:r>
            <a:r>
              <a:rPr lang="id-ID" sz="4000" dirty="0" smtClean="0"/>
              <a:t>yg </a:t>
            </a:r>
            <a:r>
              <a:rPr lang="id-ID" sz="4000" dirty="0" smtClean="0"/>
              <a:t>jujur,</a:t>
            </a:r>
            <a:r>
              <a:rPr lang="id-ID" sz="4000" baseline="30000" dirty="0" smtClean="0"/>
              <a:t> </a:t>
            </a:r>
            <a:r>
              <a:rPr lang="id-ID" sz="4000" dirty="0" smtClean="0"/>
              <a:t> sebab </a:t>
            </a:r>
            <a:r>
              <a:rPr lang="id-ID" sz="4000" dirty="0" smtClean="0"/>
              <a:t>pd </a:t>
            </a:r>
            <a:r>
              <a:rPr lang="id-ID" sz="4000" dirty="0" smtClean="0"/>
              <a:t>orang </a:t>
            </a:r>
            <a:r>
              <a:rPr lang="id-ID" sz="4000" dirty="0" smtClean="0"/>
              <a:t>yg </a:t>
            </a:r>
            <a:r>
              <a:rPr lang="id-ID" sz="4000" dirty="0" smtClean="0"/>
              <a:t>suka damai</a:t>
            </a:r>
            <a:r>
              <a:rPr lang="id-ID" sz="4000" baseline="30000" dirty="0" smtClean="0"/>
              <a:t> </a:t>
            </a:r>
            <a:r>
              <a:rPr lang="id-ID" sz="4000" dirty="0" smtClean="0"/>
              <a:t>akan ada masa depan;</a:t>
            </a:r>
          </a:p>
          <a:p>
            <a:endParaRPr lang="id-ID" sz="4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714488"/>
            <a:ext cx="4000500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PERENUNGAN </a:t>
            </a:r>
            <a:r>
              <a:rPr lang="id-ID" dirty="0" smtClean="0"/>
              <a:t>KETIGA MAZ 133:1,3</a:t>
            </a:r>
            <a:br>
              <a:rPr lang="id-ID" dirty="0" smtClean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4356"/>
            <a:ext cx="4357686" cy="6143644"/>
          </a:xfrm>
        </p:spPr>
        <p:txBody>
          <a:bodyPr>
            <a:normAutofit/>
          </a:bodyPr>
          <a:lstStyle/>
          <a:p>
            <a:r>
              <a:rPr lang="id-ID" dirty="0" smtClean="0"/>
              <a:t>STOP PERSETERUAN : KITA DENGAN ALLAH, KITA DENGAN ORANG LAIN</a:t>
            </a:r>
          </a:p>
          <a:p>
            <a:r>
              <a:rPr lang="id-ID" dirty="0" smtClean="0"/>
              <a:t>KARNA KEDAMAIAN MENDATANGKAN MASA DEPAN</a:t>
            </a:r>
          </a:p>
          <a:p>
            <a:r>
              <a:rPr lang="id-ID" dirty="0" smtClean="0"/>
              <a:t>KERUKUNAN MENGGERAKKAN TUHAN UNTUK MEMERINTAHKAN BERKAT </a:t>
            </a:r>
            <a:r>
              <a:rPr lang="id-ID" dirty="0" smtClean="0"/>
              <a:t>DATANG</a:t>
            </a:r>
            <a:endParaRPr lang="id-ID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3220044"/>
            <a:ext cx="5143536" cy="3423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57364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KECUALI KALAU </a:t>
            </a:r>
            <a:r>
              <a:rPr lang="id-ID" dirty="0" smtClean="0"/>
              <a:t>KUKATAKAN </a:t>
            </a:r>
            <a:br>
              <a:rPr lang="id-ID" dirty="0" smtClean="0"/>
            </a:br>
            <a:r>
              <a:rPr lang="id-ID" sz="4400" dirty="0" smtClean="0"/>
              <a:t>AMSAL </a:t>
            </a:r>
            <a:r>
              <a:rPr lang="id-ID" sz="4400" dirty="0" smtClean="0"/>
              <a:t>18:21</a:t>
            </a:r>
            <a:br>
              <a:rPr lang="id-ID" sz="4400" dirty="0" smtClean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285860"/>
            <a:ext cx="5673864" cy="5286412"/>
          </a:xfrm>
        </p:spPr>
        <p:txBody>
          <a:bodyPr>
            <a:noAutofit/>
          </a:bodyPr>
          <a:lstStyle/>
          <a:p>
            <a:r>
              <a:rPr lang="id-ID" sz="3600" dirty="0" smtClean="0"/>
              <a:t>PERKATAAN YANG BERKUASA</a:t>
            </a:r>
          </a:p>
          <a:p>
            <a:r>
              <a:rPr lang="id-ID" sz="3600" dirty="0" smtClean="0"/>
              <a:t>PERKATAAN </a:t>
            </a:r>
            <a:r>
              <a:rPr lang="id-ID" sz="3600" dirty="0" smtClean="0"/>
              <a:t>JANDA SARFAT VS PERKATAAN ELIA (I RAJ 17:12-14)</a:t>
            </a:r>
          </a:p>
          <a:p>
            <a:r>
              <a:rPr lang="id-ID" sz="3600" dirty="0" smtClean="0"/>
              <a:t>PERKATAKAN IMAN BUKAN KENYATAAN, SAAT KEKERINGAN DATANG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1142984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PERENUNGAN KEEMPAT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4929190" cy="4495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id-ID" sz="8000" dirty="0" smtClean="0"/>
              <a:t>MARI GEMAKAN KEHIDUPAN BUKAN KEMATIAN</a:t>
            </a:r>
            <a:endParaRPr lang="id-ID" sz="80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1643050"/>
            <a:ext cx="4357718" cy="312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766048" cy="990600"/>
          </a:xfrm>
        </p:spPr>
        <p:txBody>
          <a:bodyPr/>
          <a:lstStyle/>
          <a:p>
            <a:pPr algn="l"/>
            <a:r>
              <a:rPr lang="id-ID" dirty="0" smtClean="0"/>
              <a:t>SEPAKAT DAN TAATI TUHAN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46"/>
            <a:ext cx="6572264" cy="5786454"/>
          </a:xfrm>
        </p:spPr>
        <p:txBody>
          <a:bodyPr>
            <a:noAutofit/>
          </a:bodyPr>
          <a:lstStyle/>
          <a:p>
            <a:r>
              <a:rPr lang="id-ID" sz="3600" dirty="0" smtClean="0"/>
              <a:t>ELIA TAAT</a:t>
            </a:r>
          </a:p>
          <a:p>
            <a:r>
              <a:rPr lang="id-ID" sz="3600" dirty="0" smtClean="0"/>
              <a:t>TDK </a:t>
            </a:r>
            <a:r>
              <a:rPr lang="id-ID" sz="3600" dirty="0" smtClean="0"/>
              <a:t>BERDEBAT, </a:t>
            </a:r>
            <a:r>
              <a:rPr lang="id-ID" sz="3600" dirty="0" smtClean="0"/>
              <a:t>TDK </a:t>
            </a:r>
            <a:r>
              <a:rPr lang="id-ID" sz="3600" dirty="0" smtClean="0"/>
              <a:t>BERBANTAH</a:t>
            </a:r>
          </a:p>
          <a:p>
            <a:r>
              <a:rPr lang="id-ID" sz="3600" dirty="0" smtClean="0"/>
              <a:t>SEGERA, </a:t>
            </a:r>
            <a:r>
              <a:rPr lang="id-ID" sz="3600" dirty="0" smtClean="0"/>
              <a:t>TDK </a:t>
            </a:r>
            <a:r>
              <a:rPr lang="id-ID" sz="3600" dirty="0" smtClean="0"/>
              <a:t>MENUNDA-NUNDA</a:t>
            </a:r>
          </a:p>
          <a:p>
            <a:r>
              <a:rPr lang="id-ID" sz="3600" dirty="0" smtClean="0"/>
              <a:t>TEPAT DAN TELITI</a:t>
            </a:r>
          </a:p>
          <a:p>
            <a:r>
              <a:rPr lang="id-ID" sz="3600" dirty="0" smtClean="0"/>
              <a:t>MELAKUKAN </a:t>
            </a:r>
            <a:r>
              <a:rPr lang="id-ID" sz="3600" dirty="0" smtClean="0"/>
              <a:t>DGN </a:t>
            </a:r>
            <a:r>
              <a:rPr lang="id-ID" sz="3600" dirty="0" smtClean="0"/>
              <a:t>SUKACITA, TDK TERPAKSA</a:t>
            </a:r>
          </a:p>
          <a:p>
            <a:r>
              <a:rPr lang="id-ID" sz="3600" dirty="0" smtClean="0"/>
              <a:t>TEPAT SEPERTI YG TUHAN MAU</a:t>
            </a:r>
            <a:endParaRPr lang="id-ID" sz="36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65092" y="0"/>
            <a:ext cx="2678907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PERENUNGAN KELIMA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id-ID" sz="6000" dirty="0" smtClean="0"/>
              <a:t>TAATI PERINTAH MENGENAI PERPULUHAN</a:t>
            </a:r>
          </a:p>
          <a:p>
            <a:r>
              <a:rPr lang="id-ID" sz="6000" dirty="0" smtClean="0"/>
              <a:t>TAATI JIKA DIGERAKKAN MENABUR</a:t>
            </a:r>
            <a:endParaRPr lang="id-ID" sz="6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035435" y="223600"/>
            <a:ext cx="5335230" cy="642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HASIL NYA....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id-ID" sz="3600" dirty="0" smtClean="0"/>
              <a:t>YOU ARE MY HIDING PLACE</a:t>
            </a:r>
          </a:p>
          <a:p>
            <a:r>
              <a:rPr lang="id-ID" sz="3600" dirty="0" smtClean="0"/>
              <a:t>MAZMUR 32:7</a:t>
            </a:r>
          </a:p>
          <a:p>
            <a:r>
              <a:rPr lang="id-ID" sz="3600" dirty="0" smtClean="0"/>
              <a:t>ADA PERLAKUAN KHUSUS DARI TUHAN</a:t>
            </a:r>
          </a:p>
          <a:p>
            <a:r>
              <a:rPr lang="id-ID" sz="3600" dirty="0" smtClean="0"/>
              <a:t>MALEAKHI 3: 14- 4: 6  , MAZ 91: 1-2, 7-9)</a:t>
            </a:r>
          </a:p>
          <a:p>
            <a:r>
              <a:rPr lang="id-ID" sz="3600" dirty="0" smtClean="0"/>
              <a:t>BURUNG PEMAKAN BANGKAI MALAH MEMELIHARA NYAWA</a:t>
            </a:r>
          </a:p>
          <a:p>
            <a:r>
              <a:rPr lang="id-ID" sz="3600" dirty="0" smtClean="0"/>
              <a:t>ELIA TIDAK PERNAH MEMBELI PROMAG..</a:t>
            </a:r>
            <a:endParaRPr lang="id-ID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KESIMPULAN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 smtClean="0"/>
              <a:t>JIKA INGIN KENYANG DI MASA KEKERINGAN:</a:t>
            </a:r>
          </a:p>
          <a:p>
            <a:pPr algn="r"/>
            <a:r>
              <a:rPr lang="id-ID" dirty="0" smtClean="0"/>
              <a:t>SINGKIRKAN SEMUA BERHALA</a:t>
            </a:r>
          </a:p>
          <a:p>
            <a:pPr algn="r"/>
            <a:r>
              <a:rPr lang="id-ID" dirty="0" smtClean="0"/>
              <a:t>JANGAN RAGU MELAWAN ARUS</a:t>
            </a:r>
          </a:p>
          <a:p>
            <a:pPr algn="r"/>
            <a:r>
              <a:rPr lang="id-ID" dirty="0" smtClean="0"/>
              <a:t>STOP PERSETERUAN</a:t>
            </a:r>
          </a:p>
          <a:p>
            <a:pPr algn="r"/>
            <a:r>
              <a:rPr lang="id-ID" dirty="0" smtClean="0"/>
              <a:t>GEMAKAN KEHIDUPAN DGN KUASA PERKATAAN</a:t>
            </a:r>
          </a:p>
          <a:p>
            <a:pPr algn="r"/>
            <a:r>
              <a:rPr lang="id-ID" dirty="0" smtClean="0"/>
              <a:t>TAATI TUHAN</a:t>
            </a:r>
          </a:p>
          <a:p>
            <a:endParaRPr lang="id-ID" dirty="0" smtClean="0"/>
          </a:p>
          <a:p>
            <a:endParaRPr lang="id-ID" dirty="0" smtClean="0"/>
          </a:p>
          <a:p>
            <a:endParaRPr lang="id-ID" dirty="0" smtClean="0"/>
          </a:p>
          <a:p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Verv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103</TotalTime>
  <Words>372</Words>
  <Application>Microsoft Office PowerPoint</Application>
  <PresentationFormat>On-screen Show (4:3)</PresentationFormat>
  <Paragraphs>88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Metro</vt:lpstr>
      <vt:lpstr>Office Theme</vt:lpstr>
      <vt:lpstr>Median</vt:lpstr>
      <vt:lpstr>Concourse</vt:lpstr>
      <vt:lpstr>Verve</vt:lpstr>
      <vt:lpstr>1_Office Theme</vt:lpstr>
      <vt:lpstr>KENYANG DI MASA KEKERINGAN</vt:lpstr>
      <vt:lpstr>I RAJA-RAJA 17: 1-6</vt:lpstr>
      <vt:lpstr>Slide 3</vt:lpstr>
      <vt:lpstr>LEBIH JAUH TENTANG ELIA</vt:lpstr>
      <vt:lpstr>Slide 5</vt:lpstr>
      <vt:lpstr>Slide 6</vt:lpstr>
      <vt:lpstr>EJEKAN PADA BAAL</vt:lpstr>
      <vt:lpstr>BERANI BERKATA ‘TIDAK’ PADA ‘BAAL’</vt:lpstr>
      <vt:lpstr>Slide 9</vt:lpstr>
      <vt:lpstr>PERENUNGAN PERTAMA</vt:lpstr>
      <vt:lpstr>Slide 11</vt:lpstr>
      <vt:lpstr>PERENUNGAN KEDUA</vt:lpstr>
      <vt:lpstr>STOP PERSETERUAN</vt:lpstr>
      <vt:lpstr>Slide 14</vt:lpstr>
      <vt:lpstr>TEMBOK LAMBANG PERSETERUAN</vt:lpstr>
      <vt:lpstr>RAHASIA DIBALIK KEDAMAIAN MAZ 37:37 </vt:lpstr>
      <vt:lpstr>PERENUNGAN KETIGA MAZ 133:1,3 </vt:lpstr>
      <vt:lpstr>KECUALI KALAU KUKATAKAN  AMSAL 18:21 </vt:lpstr>
      <vt:lpstr>PERENUNGAN KEEMPAT</vt:lpstr>
      <vt:lpstr>SEPAKAT DAN TAATI TUHAN</vt:lpstr>
      <vt:lpstr>PERENUNGAN KELIMA</vt:lpstr>
      <vt:lpstr>Slide 22</vt:lpstr>
      <vt:lpstr>HASIL NYA....</vt:lpstr>
      <vt:lpstr>KESIMPULAN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KENYANG  DI  MASA  KEKERINGAN</dc:title>
  <dc:creator>LENOVO</dc:creator>
  <cp:lastModifiedBy>LENOVO</cp:lastModifiedBy>
  <cp:revision>11</cp:revision>
  <dcterms:created xsi:type="dcterms:W3CDTF">2012-03-24T09:11:11Z</dcterms:created>
  <dcterms:modified xsi:type="dcterms:W3CDTF">2012-03-24T23:25:02Z</dcterms:modified>
</cp:coreProperties>
</file>