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Layouts/slideLayout1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4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Lst>
  <p:sldIdLst>
    <p:sldId id="256" r:id="rId14"/>
    <p:sldId id="303" r:id="rId15"/>
    <p:sldId id="307" r:id="rId16"/>
    <p:sldId id="306" r:id="rId17"/>
    <p:sldId id="305" r:id="rId18"/>
    <p:sldId id="258" r:id="rId19"/>
    <p:sldId id="259" r:id="rId20"/>
    <p:sldId id="299" r:id="rId21"/>
    <p:sldId id="260" r:id="rId22"/>
    <p:sldId id="261" r:id="rId23"/>
    <p:sldId id="262" r:id="rId24"/>
    <p:sldId id="263" r:id="rId25"/>
    <p:sldId id="264" r:id="rId26"/>
    <p:sldId id="265" r:id="rId27"/>
    <p:sldId id="300" r:id="rId28"/>
    <p:sldId id="301" r:id="rId29"/>
    <p:sldId id="266" r:id="rId30"/>
    <p:sldId id="267" r:id="rId31"/>
    <p:sldId id="268" r:id="rId32"/>
    <p:sldId id="269" r:id="rId33"/>
    <p:sldId id="270" r:id="rId34"/>
    <p:sldId id="271" r:id="rId35"/>
    <p:sldId id="272" r:id="rId36"/>
    <p:sldId id="273" r:id="rId37"/>
    <p:sldId id="274" r:id="rId38"/>
    <p:sldId id="308" r:id="rId39"/>
    <p:sldId id="275" r:id="rId40"/>
    <p:sldId id="276" r:id="rId41"/>
    <p:sldId id="277" r:id="rId42"/>
    <p:sldId id="278" r:id="rId43"/>
    <p:sldId id="279" r:id="rId44"/>
    <p:sldId id="302" r:id="rId45"/>
    <p:sldId id="280" r:id="rId46"/>
    <p:sldId id="281" r:id="rId47"/>
    <p:sldId id="282" r:id="rId48"/>
    <p:sldId id="283" r:id="rId49"/>
    <p:sldId id="284" r:id="rId50"/>
    <p:sldId id="309" r:id="rId51"/>
    <p:sldId id="285" r:id="rId52"/>
    <p:sldId id="286" r:id="rId53"/>
    <p:sldId id="287" r:id="rId54"/>
    <p:sldId id="288" r:id="rId55"/>
    <p:sldId id="289" r:id="rId5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54" Type="http://schemas.openxmlformats.org/officeDocument/2006/relationships/slide" Target="slides/slide4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8" Type="http://schemas.openxmlformats.org/officeDocument/2006/relationships/slideMaster" Target="slideMasters/slideMaster8.xml"/><Relationship Id="rId51" Type="http://schemas.openxmlformats.org/officeDocument/2006/relationships/slide" Target="slides/slide38.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17" name="Footer Placeholder 16"/>
          <p:cNvSpPr>
            <a:spLocks noGrp="1"/>
          </p:cNvSpPr>
          <p:nvPr>
            <p:ph type="ftr" sz="quarter" idx="11"/>
          </p:nvPr>
        </p:nvSpPr>
        <p:spPr/>
        <p:txBody>
          <a:bodyPr/>
          <a:lstStyle>
            <a:extLst/>
          </a:lstStyle>
          <a:p>
            <a:endParaRPr lang="id-ID"/>
          </a:p>
        </p:txBody>
      </p:sp>
      <p:sp>
        <p:nvSpPr>
          <p:cNvPr id="29" name="Slide Number Placeholder 28"/>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a:xfrm>
            <a:off x="914400" y="55499"/>
            <a:ext cx="5562600" cy="365125"/>
          </a:xfrm>
        </p:spPr>
        <p:txBody>
          <a:bodyPr/>
          <a:lstStyle>
            <a:extLst/>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DB01789-F455-4CCA-8EB2-2CFFF55599CE}" type="datetimeFigureOut">
              <a:rPr lang="id-ID" smtClean="0"/>
              <a:pPr/>
              <a:t>19/04/2017</a:t>
            </a:fld>
            <a:endParaRPr lang="id-ID"/>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d-ID"/>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FA76981-9B6A-4310-B34B-A95356AD2F94}"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FA76981-9B6A-4310-B34B-A95356AD2F94}" type="slidenum">
              <a:rPr lang="id-ID" smtClean="0"/>
              <a:pPr/>
              <a:t>‹#›</a:t>
            </a:fld>
            <a:endParaRPr lang="id-ID"/>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FA76981-9B6A-4310-B34B-A95356AD2F94}" type="slidenum">
              <a:rPr lang="id-ID" smtClean="0"/>
              <a:pPr/>
              <a:t>‹#›</a:t>
            </a:fld>
            <a:endParaRPr lang="id-ID"/>
          </a:p>
        </p:txBody>
      </p:sp>
      <p:sp>
        <p:nvSpPr>
          <p:cNvPr id="14" name="Footer Placeholder 13"/>
          <p:cNvSpPr>
            <a:spLocks noGrp="1"/>
          </p:cNvSpPr>
          <p:nvPr>
            <p:ph type="ftr" sz="quarter" idx="12"/>
          </p:nvPr>
        </p:nvSpPr>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4DB01789-F455-4CCA-8EB2-2CFFF55599CE}" type="datetimeFigureOut">
              <a:rPr lang="id-ID" smtClean="0"/>
              <a:pPr/>
              <a:t>19/04/2017</a:t>
            </a:fld>
            <a:endParaRPr lang="id-ID"/>
          </a:p>
        </p:txBody>
      </p:sp>
      <p:sp>
        <p:nvSpPr>
          <p:cNvPr id="10" name="Slide Number Placeholder 9"/>
          <p:cNvSpPr>
            <a:spLocks noGrp="1"/>
          </p:cNvSpPr>
          <p:nvPr>
            <p:ph type="sldNum" sz="quarter" idx="16"/>
          </p:nvPr>
        </p:nvSpPr>
        <p:spPr/>
        <p:txBody>
          <a:bodyPr rtlCol="0"/>
          <a:lstStyle/>
          <a:p>
            <a:fld id="{9FA76981-9B6A-4310-B34B-A95356AD2F94}" type="slidenum">
              <a:rPr lang="id-ID" smtClean="0"/>
              <a:pPr/>
              <a:t>‹#›</a:t>
            </a:fld>
            <a:endParaRPr lang="id-ID"/>
          </a:p>
        </p:txBody>
      </p:sp>
      <p:sp>
        <p:nvSpPr>
          <p:cNvPr id="12" name="Footer Placeholder 11"/>
          <p:cNvSpPr>
            <a:spLocks noGrp="1"/>
          </p:cNvSpPr>
          <p:nvPr>
            <p:ph type="ftr" sz="quarter" idx="17"/>
          </p:nvPr>
        </p:nvSpPr>
        <p:spPr/>
        <p:txBody>
          <a:bodyPr rtlCol="0"/>
          <a:lstStyle/>
          <a:p>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4DB01789-F455-4CCA-8EB2-2CFFF55599CE}" type="datetimeFigureOut">
              <a:rPr lang="id-ID" smtClean="0"/>
              <a:pPr/>
              <a:t>19/04/2017</a:t>
            </a:fld>
            <a:endParaRPr lang="id-ID"/>
          </a:p>
        </p:txBody>
      </p:sp>
      <p:sp>
        <p:nvSpPr>
          <p:cNvPr id="12" name="Slide Number Placeholder 11"/>
          <p:cNvSpPr>
            <a:spLocks noGrp="1"/>
          </p:cNvSpPr>
          <p:nvPr>
            <p:ph type="sldNum" sz="quarter" idx="16"/>
          </p:nvPr>
        </p:nvSpPr>
        <p:spPr/>
        <p:txBody>
          <a:bodyPr rtlCol="0"/>
          <a:lstStyle/>
          <a:p>
            <a:fld id="{9FA76981-9B6A-4310-B34B-A95356AD2F94}" type="slidenum">
              <a:rPr lang="id-ID" smtClean="0"/>
              <a:pPr/>
              <a:t>‹#›</a:t>
            </a:fld>
            <a:endParaRPr lang="id-ID"/>
          </a:p>
        </p:txBody>
      </p:sp>
      <p:sp>
        <p:nvSpPr>
          <p:cNvPr id="14" name="Footer Placeholder 13"/>
          <p:cNvSpPr>
            <a:spLocks noGrp="1"/>
          </p:cNvSpPr>
          <p:nvPr>
            <p:ph type="ftr" sz="quarter" idx="17"/>
          </p:nvPr>
        </p:nvSpPr>
        <p:spPr/>
        <p:txBody>
          <a:bodyPr rtlCol="0"/>
          <a:lstStyle/>
          <a:p>
            <a:endParaRPr lang="id-ID"/>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FA76981-9B6A-4310-B34B-A95356AD2F94}"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FA76981-9B6A-4310-B34B-A95356AD2F94}"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FA76981-9B6A-4310-B34B-A95356AD2F94}" type="slidenum">
              <a:rPr lang="id-ID" smtClean="0"/>
              <a:pPr/>
              <a:t>‹#›</a:t>
            </a:fld>
            <a:endParaRPr lang="id-ID"/>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4DB01789-F455-4CCA-8EB2-2CFFF55599CE}" type="datetimeFigureOut">
              <a:rPr lang="id-ID" smtClean="0"/>
              <a:pPr/>
              <a:t>19/04/2017</a:t>
            </a:fld>
            <a:endParaRPr lang="id-ID"/>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FA76981-9B6A-4310-B34B-A95356AD2F94}" type="slidenum">
              <a:rPr lang="id-ID" smtClean="0"/>
              <a:pPr/>
              <a:t>‹#›</a:t>
            </a:fld>
            <a:endParaRPr lang="id-ID"/>
          </a:p>
        </p:txBody>
      </p:sp>
      <p:sp>
        <p:nvSpPr>
          <p:cNvPr id="14" name="Footer Placeholder 13"/>
          <p:cNvSpPr>
            <a:spLocks noGrp="1"/>
          </p:cNvSpPr>
          <p:nvPr>
            <p:ph type="ftr" sz="quarter" idx="12"/>
          </p:nvPr>
        </p:nvSpPr>
        <p:spPr>
          <a:xfrm>
            <a:off x="1600200" y="6248206"/>
            <a:ext cx="4572000" cy="365125"/>
          </a:xfrm>
        </p:spPr>
        <p:txBody>
          <a:bodyPr rtlCol="0"/>
          <a:lstStyle/>
          <a:p>
            <a:endParaRPr lang="id-ID"/>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a:xfrm>
            <a:off x="457201" y="6248207"/>
            <a:ext cx="5573483" cy="365125"/>
          </a:xfrm>
        </p:spPr>
        <p:txBody>
          <a:bodyPr/>
          <a:lstStyle/>
          <a:p>
            <a:endParaRPr lang="id-ID"/>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FA76981-9B6A-4310-B34B-A95356AD2F94}"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2" name="Footer Placeholder 1"/>
          <p:cNvSpPr>
            <a:spLocks noGrp="1"/>
          </p:cNvSpPr>
          <p:nvPr>
            <p:ph type="ftr" sz="quarter" idx="11"/>
          </p:nvPr>
        </p:nvSpPr>
        <p:spPr/>
        <p:txBody>
          <a:bodyPr/>
          <a:lstStyle/>
          <a:p>
            <a:endParaRPr lang="id-ID"/>
          </a:p>
        </p:txBody>
      </p:sp>
      <p:sp>
        <p:nvSpPr>
          <p:cNvPr id="15" name="Slide Number Placeholder 14"/>
          <p:cNvSpPr>
            <a:spLocks noGrp="1"/>
          </p:cNvSpPr>
          <p:nvPr>
            <p:ph type="sldNum" sz="quarter" idx="12"/>
          </p:nvPr>
        </p:nvSpPr>
        <p:spPr>
          <a:xfrm>
            <a:off x="8229600" y="6473952"/>
            <a:ext cx="758952" cy="246888"/>
          </a:xfrm>
        </p:spPr>
        <p:txBody>
          <a:bodyPr/>
          <a:lstStyle/>
          <a:p>
            <a:fld id="{9FA76981-9B6A-4310-B34B-A95356AD2F94}" type="slidenum">
              <a:rPr lang="id-ID" smtClean="0"/>
              <a:pPr/>
              <a:t>‹#›</a:t>
            </a:fld>
            <a:endParaRPr lang="id-I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19" name="Footer Placeholder 18"/>
          <p:cNvSpPr>
            <a:spLocks noGrp="1"/>
          </p:cNvSpPr>
          <p:nvPr>
            <p:ph type="ftr" sz="quarter" idx="11"/>
          </p:nvPr>
        </p:nvSpPr>
        <p:spPr>
          <a:xfrm>
            <a:off x="3581400" y="76200"/>
            <a:ext cx="2895600" cy="288925"/>
          </a:xfrm>
        </p:spPr>
        <p:txBody>
          <a:bodyPr/>
          <a:lstStyle/>
          <a:p>
            <a:endParaRPr lang="id-ID"/>
          </a:p>
        </p:txBody>
      </p:sp>
      <p:sp>
        <p:nvSpPr>
          <p:cNvPr id="16" name="Slide Number Placeholder 15"/>
          <p:cNvSpPr>
            <a:spLocks noGrp="1"/>
          </p:cNvSpPr>
          <p:nvPr>
            <p:ph type="sldNum" sz="quarter" idx="12"/>
          </p:nvPr>
        </p:nvSpPr>
        <p:spPr>
          <a:xfrm>
            <a:off x="8229600" y="6473952"/>
            <a:ext cx="758952" cy="246888"/>
          </a:xfrm>
        </p:spPr>
        <p:txBody>
          <a:bodyPr/>
          <a:lstStyle/>
          <a:p>
            <a:fld id="{9FA76981-9B6A-4310-B34B-A95356AD2F94}" type="slidenum">
              <a:rPr lang="id-ID" smtClean="0"/>
              <a:pPr/>
              <a:t>‹#›</a:t>
            </a:fld>
            <a:endParaRPr lang="id-I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11" name="Footer Placeholder 10"/>
          <p:cNvSpPr>
            <a:spLocks noGrp="1"/>
          </p:cNvSpPr>
          <p:nvPr>
            <p:ph type="ftr" sz="quarter" idx="11"/>
          </p:nvPr>
        </p:nvSpPr>
        <p:spPr/>
        <p:txBody>
          <a:bodyPr/>
          <a:lstStyle/>
          <a:p>
            <a:endParaRPr lang="id-ID"/>
          </a:p>
        </p:txBody>
      </p:sp>
      <p:sp>
        <p:nvSpPr>
          <p:cNvPr id="16" name="Slide Number Placeholder 15"/>
          <p:cNvSpPr>
            <a:spLocks noGrp="1"/>
          </p:cNvSpPr>
          <p:nvPr>
            <p:ph type="sldNum" sz="quarter" idx="12"/>
          </p:nvPr>
        </p:nvSpPr>
        <p:spPr/>
        <p:txBody>
          <a:bodyPr/>
          <a:lstStyle/>
          <a:p>
            <a:fld id="{9FA76981-9B6A-4310-B34B-A95356AD2F94}" type="slidenum">
              <a:rPr lang="id-ID" smtClean="0"/>
              <a:pPr/>
              <a:t>‹#›</a:t>
            </a:fld>
            <a:endParaRPr lang="id-ID"/>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10" name="Footer Placeholder 9"/>
          <p:cNvSpPr>
            <a:spLocks noGrp="1"/>
          </p:cNvSpPr>
          <p:nvPr>
            <p:ph type="ftr" sz="quarter" idx="11"/>
          </p:nvPr>
        </p:nvSpPr>
        <p:spPr/>
        <p:txBody>
          <a:bodyPr/>
          <a:lstStyle/>
          <a:p>
            <a:endParaRPr lang="id-ID"/>
          </a:p>
        </p:txBody>
      </p:sp>
      <p:sp>
        <p:nvSpPr>
          <p:cNvPr id="31" name="Slide Number Placeholder 30"/>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229600" y="6477000"/>
            <a:ext cx="762000" cy="246888"/>
          </a:xfrm>
        </p:spPr>
        <p:txBody>
          <a:bodyPr/>
          <a:lstStyle/>
          <a:p>
            <a:fld id="{9FA76981-9B6A-4310-B34B-A95356AD2F94}" type="slidenum">
              <a:rPr lang="id-ID" smtClean="0"/>
              <a:pPr/>
              <a:t>‹#›</a:t>
            </a:fld>
            <a:endParaRPr lang="id-ID"/>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21" name="Footer Placeholder 20"/>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24" name="Footer Placeholder 23"/>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29" name="Footer Placeholder 28"/>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31" name="Slide Number Placeholder 30"/>
          <p:cNvSpPr>
            <a:spLocks noGrp="1"/>
          </p:cNvSpPr>
          <p:nvPr>
            <p:ph type="sldNum" sz="quarter" idx="12"/>
          </p:nvPr>
        </p:nvSpPr>
        <p:spPr/>
        <p:txBody>
          <a:bodyPr/>
          <a:lstStyle/>
          <a:p>
            <a:fld id="{9FA76981-9B6A-4310-B34B-A95356AD2F94}" type="slidenum">
              <a:rPr lang="id-ID" smtClean="0"/>
              <a:pPr/>
              <a:t>‹#›</a:t>
            </a:fld>
            <a:endParaRPr lang="id-ID"/>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DB01789-F455-4CCA-8EB2-2CFFF55599CE}" type="datetimeFigureOut">
              <a:rPr lang="id-ID" smtClean="0"/>
              <a:pPr/>
              <a:t>19/04/2017</a:t>
            </a:fld>
            <a:endParaRPr lang="id-ID"/>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d-ID"/>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FA76981-9B6A-4310-B34B-A95356AD2F94}"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FA76981-9B6A-4310-B34B-A95356AD2F94}" type="slidenum">
              <a:rPr lang="id-ID" smtClean="0"/>
              <a:pPr/>
              <a:t>‹#›</a:t>
            </a:fld>
            <a:endParaRPr lang="id-ID"/>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FA76981-9B6A-4310-B34B-A95356AD2F94}" type="slidenum">
              <a:rPr lang="id-ID" smtClean="0"/>
              <a:pPr/>
              <a:t>‹#›</a:t>
            </a:fld>
            <a:endParaRPr lang="id-ID"/>
          </a:p>
        </p:txBody>
      </p:sp>
      <p:sp>
        <p:nvSpPr>
          <p:cNvPr id="14" name="Footer Placeholder 13"/>
          <p:cNvSpPr>
            <a:spLocks noGrp="1"/>
          </p:cNvSpPr>
          <p:nvPr>
            <p:ph type="ftr" sz="quarter" idx="12"/>
          </p:nvPr>
        </p:nvSpPr>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4DB01789-F455-4CCA-8EB2-2CFFF55599CE}" type="datetimeFigureOut">
              <a:rPr lang="id-ID" smtClean="0"/>
              <a:pPr/>
              <a:t>19/04/2017</a:t>
            </a:fld>
            <a:endParaRPr lang="id-ID"/>
          </a:p>
        </p:txBody>
      </p:sp>
      <p:sp>
        <p:nvSpPr>
          <p:cNvPr id="10" name="Slide Number Placeholder 9"/>
          <p:cNvSpPr>
            <a:spLocks noGrp="1"/>
          </p:cNvSpPr>
          <p:nvPr>
            <p:ph type="sldNum" sz="quarter" idx="16"/>
          </p:nvPr>
        </p:nvSpPr>
        <p:spPr/>
        <p:txBody>
          <a:bodyPr rtlCol="0"/>
          <a:lstStyle/>
          <a:p>
            <a:fld id="{9FA76981-9B6A-4310-B34B-A95356AD2F94}" type="slidenum">
              <a:rPr lang="id-ID" smtClean="0"/>
              <a:pPr/>
              <a:t>‹#›</a:t>
            </a:fld>
            <a:endParaRPr lang="id-ID"/>
          </a:p>
        </p:txBody>
      </p:sp>
      <p:sp>
        <p:nvSpPr>
          <p:cNvPr id="12" name="Footer Placeholder 11"/>
          <p:cNvSpPr>
            <a:spLocks noGrp="1"/>
          </p:cNvSpPr>
          <p:nvPr>
            <p:ph type="ftr" sz="quarter" idx="17"/>
          </p:nvPr>
        </p:nvSpPr>
        <p:spPr/>
        <p:txBody>
          <a:bodyPr rtlCol="0"/>
          <a:lstStyle/>
          <a:p>
            <a:endParaRPr lang="id-ID"/>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4DB01789-F455-4CCA-8EB2-2CFFF55599CE}" type="datetimeFigureOut">
              <a:rPr lang="id-ID" smtClean="0"/>
              <a:pPr/>
              <a:t>19/04/2017</a:t>
            </a:fld>
            <a:endParaRPr lang="id-ID"/>
          </a:p>
        </p:txBody>
      </p:sp>
      <p:sp>
        <p:nvSpPr>
          <p:cNvPr id="12" name="Slide Number Placeholder 11"/>
          <p:cNvSpPr>
            <a:spLocks noGrp="1"/>
          </p:cNvSpPr>
          <p:nvPr>
            <p:ph type="sldNum" sz="quarter" idx="16"/>
          </p:nvPr>
        </p:nvSpPr>
        <p:spPr/>
        <p:txBody>
          <a:bodyPr rtlCol="0"/>
          <a:lstStyle/>
          <a:p>
            <a:fld id="{9FA76981-9B6A-4310-B34B-A95356AD2F94}" type="slidenum">
              <a:rPr lang="id-ID" smtClean="0"/>
              <a:pPr/>
              <a:t>‹#›</a:t>
            </a:fld>
            <a:endParaRPr lang="id-ID"/>
          </a:p>
        </p:txBody>
      </p:sp>
      <p:sp>
        <p:nvSpPr>
          <p:cNvPr id="14" name="Footer Placeholder 13"/>
          <p:cNvSpPr>
            <a:spLocks noGrp="1"/>
          </p:cNvSpPr>
          <p:nvPr>
            <p:ph type="ftr" sz="quarter" idx="17"/>
          </p:nvPr>
        </p:nvSpPr>
        <p:spPr/>
        <p:txBody>
          <a:bodyPr rtlCol="0"/>
          <a:lstStyle/>
          <a:p>
            <a:endParaRPr lang="id-ID"/>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FA76981-9B6A-4310-B34B-A95356AD2F94}" type="slidenum">
              <a:rPr lang="id-ID" smtClean="0"/>
              <a:pPr/>
              <a:t>‹#›</a:t>
            </a:fld>
            <a:endParaRPr lang="id-ID"/>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FA76981-9B6A-4310-B34B-A95356AD2F94}" type="slidenum">
              <a:rPr lang="id-ID" smtClean="0"/>
              <a:pPr/>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FA76981-9B6A-4310-B34B-A95356AD2F94}" type="slidenum">
              <a:rPr lang="id-ID" smtClean="0"/>
              <a:pPr/>
              <a:t>‹#›</a:t>
            </a:fld>
            <a:endParaRPr lang="id-ID"/>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4DB01789-F455-4CCA-8EB2-2CFFF55599CE}" type="datetimeFigureOut">
              <a:rPr lang="id-ID" smtClean="0"/>
              <a:pPr/>
              <a:t>19/04/2017</a:t>
            </a:fld>
            <a:endParaRPr lang="id-ID"/>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FA76981-9B6A-4310-B34B-A95356AD2F94}" type="slidenum">
              <a:rPr lang="id-ID" smtClean="0"/>
              <a:pPr/>
              <a:t>‹#›</a:t>
            </a:fld>
            <a:endParaRPr lang="id-ID"/>
          </a:p>
        </p:txBody>
      </p:sp>
      <p:sp>
        <p:nvSpPr>
          <p:cNvPr id="14" name="Footer Placeholder 13"/>
          <p:cNvSpPr>
            <a:spLocks noGrp="1"/>
          </p:cNvSpPr>
          <p:nvPr>
            <p:ph type="ftr" sz="quarter" idx="12"/>
          </p:nvPr>
        </p:nvSpPr>
        <p:spPr>
          <a:xfrm>
            <a:off x="1600200" y="6248206"/>
            <a:ext cx="4572000" cy="365125"/>
          </a:xfrm>
        </p:spPr>
        <p:txBody>
          <a:bodyPr rtlCol="0"/>
          <a:lstStyle/>
          <a:p>
            <a:endParaRPr lang="id-ID"/>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a:xfrm>
            <a:off x="457201" y="6248207"/>
            <a:ext cx="5573483" cy="365125"/>
          </a:xfrm>
        </p:spPr>
        <p:txBody>
          <a:bodyPr/>
          <a:lstStyle/>
          <a:p>
            <a:endParaRPr lang="id-ID"/>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FA76981-9B6A-4310-B34B-A95356AD2F94}"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DB01789-F455-4CCA-8EB2-2CFFF55599CE}" type="datetimeFigureOut">
              <a:rPr lang="id-ID" smtClean="0"/>
              <a:pPr/>
              <a:t>19/04/2017</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FA76981-9B6A-4310-B34B-A95356AD2F94}" type="slidenum">
              <a:rPr lang="id-ID" smtClean="0"/>
              <a:pPr/>
              <a:t>‹#›</a:t>
            </a:fld>
            <a:endParaRPr lang="id-ID"/>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FA76981-9B6A-4310-B34B-A95356AD2F94}"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4DB01789-F455-4CCA-8EB2-2CFFF55599CE}" type="datetimeFigureOut">
              <a:rPr lang="id-ID" smtClean="0"/>
              <a:pPr/>
              <a:t>19/04/2017</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FA76981-9B6A-4310-B34B-A95356AD2F94}" type="slidenum">
              <a:rPr lang="id-ID" smtClean="0"/>
              <a:pPr/>
              <a:t>‹#›</a:t>
            </a:fld>
            <a:endParaRPr lang="id-ID"/>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4DB01789-F455-4CCA-8EB2-2CFFF55599CE}" type="datetimeFigureOut">
              <a:rPr lang="id-ID" smtClean="0"/>
              <a:pPr/>
              <a:t>19/04/2017</a:t>
            </a:fld>
            <a:endParaRPr lang="id-ID"/>
          </a:p>
        </p:txBody>
      </p:sp>
      <p:sp>
        <p:nvSpPr>
          <p:cNvPr id="27" name="Slide Number Placeholder 26"/>
          <p:cNvSpPr>
            <a:spLocks noGrp="1"/>
          </p:cNvSpPr>
          <p:nvPr>
            <p:ph type="sldNum" sz="quarter" idx="11"/>
          </p:nvPr>
        </p:nvSpPr>
        <p:spPr/>
        <p:txBody>
          <a:bodyPr rtlCol="0"/>
          <a:lstStyle/>
          <a:p>
            <a:fld id="{9FA76981-9B6A-4310-B34B-A95356AD2F94}"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9FA76981-9B6A-4310-B34B-A95356AD2F94}" type="slidenum">
              <a:rPr lang="id-ID" smtClean="0"/>
              <a:pPr/>
              <a:t>‹#›</a:t>
            </a:fld>
            <a:endParaRPr lang="id-ID"/>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20" name="Footer Placeholder 19"/>
          <p:cNvSpPr>
            <a:spLocks noGrp="1"/>
          </p:cNvSpPr>
          <p:nvPr>
            <p:ph type="ftr" sz="quarter" idx="11"/>
          </p:nvPr>
        </p:nvSpPr>
        <p:spPr/>
        <p:txBody>
          <a:bodyPr/>
          <a:lstStyle>
            <a:extLst/>
          </a:lstStyle>
          <a:p>
            <a:endParaRPr lang="id-ID"/>
          </a:p>
        </p:txBody>
      </p:sp>
      <p:sp>
        <p:nvSpPr>
          <p:cNvPr id="10" name="Slide Number Placeholder 9"/>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4DB01789-F455-4CCA-8EB2-2CFFF55599CE}" type="datetimeFigureOut">
              <a:rPr lang="id-ID" smtClean="0"/>
              <a:pPr/>
              <a:t>19/04/2017</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FA76981-9B6A-4310-B34B-A95356AD2F94}" type="slidenum">
              <a:rPr lang="id-ID" smtClean="0"/>
              <a:pPr/>
              <a:t>‹#›</a:t>
            </a:fld>
            <a:endParaRPr lang="id-ID"/>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4DB01789-F455-4CCA-8EB2-2CFFF55599CE}" type="datetimeFigureOut">
              <a:rPr lang="id-ID" smtClean="0"/>
              <a:pPr/>
              <a:t>19/04/2017</a:t>
            </a:fld>
            <a:endParaRPr lang="id-ID"/>
          </a:p>
        </p:txBody>
      </p:sp>
      <p:sp>
        <p:nvSpPr>
          <p:cNvPr id="27" name="Slide Number Placeholder 26"/>
          <p:cNvSpPr>
            <a:spLocks noGrp="1"/>
          </p:cNvSpPr>
          <p:nvPr>
            <p:ph type="sldNum" sz="quarter" idx="11"/>
          </p:nvPr>
        </p:nvSpPr>
        <p:spPr/>
        <p:txBody>
          <a:bodyPr rtlCol="0"/>
          <a:lstStyle/>
          <a:p>
            <a:fld id="{9FA76981-9B6A-4310-B34B-A95356AD2F94}"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9FA76981-9B6A-4310-B34B-A95356AD2F94}" type="slidenum">
              <a:rPr lang="id-ID" smtClean="0"/>
              <a:pPr/>
              <a:t>‹#›</a:t>
            </a:fld>
            <a:endParaRPr lang="id-ID"/>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FA76981-9B6A-4310-B34B-A95356AD2F94}" type="slidenum">
              <a:rPr lang="id-ID" smtClean="0"/>
              <a:pPr/>
              <a:t>‹#›</a:t>
            </a:fld>
            <a:endParaRPr lang="id-ID"/>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a:xfrm>
            <a:off x="800100" y="6172200"/>
            <a:ext cx="4000500" cy="457200"/>
          </a:xfrm>
        </p:spPr>
        <p:txBody>
          <a:bodyPr/>
          <a:lstStyle/>
          <a:p>
            <a:endParaRPr lang="id-ID"/>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FA76981-9B6A-4310-B34B-A95356AD2F94}"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FA76981-9B6A-4310-B34B-A95356AD2F94}" type="slidenum">
              <a:rPr lang="id-ID" smtClean="0"/>
              <a:pPr/>
              <a:t>‹#›</a:t>
            </a:fld>
            <a:endParaRPr lang="id-ID"/>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a:xfrm>
            <a:off x="914400" y="6172200"/>
            <a:ext cx="3886200" cy="457200"/>
          </a:xfrm>
        </p:spPr>
        <p:txBody>
          <a:bodyPr/>
          <a:lstStyle/>
          <a:p>
            <a:endParaRPr lang="id-ID"/>
          </a:p>
        </p:txBody>
      </p:sp>
      <p:sp>
        <p:nvSpPr>
          <p:cNvPr id="7" name="Slide Number Placeholder 6"/>
          <p:cNvSpPr>
            <a:spLocks noGrp="1"/>
          </p:cNvSpPr>
          <p:nvPr>
            <p:ph type="sldNum" sz="quarter" idx="12"/>
          </p:nvPr>
        </p:nvSpPr>
        <p:spPr>
          <a:xfrm>
            <a:off x="146304" y="6208776"/>
            <a:ext cx="457200" cy="457200"/>
          </a:xfrm>
        </p:spPr>
        <p:txBody>
          <a:bodyPr/>
          <a:lstStyle/>
          <a:p>
            <a:fld id="{9FA76981-9B6A-4310-B34B-A95356AD2F94}" type="slidenum">
              <a:rPr lang="id-ID" smtClean="0"/>
              <a:pPr/>
              <a:t>‹#›</a:t>
            </a:fld>
            <a:endParaRPr lang="id-ID"/>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17" name="Footer Placeholder 16"/>
          <p:cNvSpPr>
            <a:spLocks noGrp="1"/>
          </p:cNvSpPr>
          <p:nvPr>
            <p:ph type="ftr" sz="quarter" idx="11"/>
          </p:nvPr>
        </p:nvSpPr>
        <p:spPr/>
        <p:txBody>
          <a:bodyPr/>
          <a:lstStyle>
            <a:extLst/>
          </a:lstStyle>
          <a:p>
            <a:endParaRPr lang="id-ID"/>
          </a:p>
        </p:txBody>
      </p:sp>
      <p:sp>
        <p:nvSpPr>
          <p:cNvPr id="29" name="Slide Number Placeholder 28"/>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9FA76981-9B6A-4310-B34B-A95356AD2F94}"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a:xfrm>
            <a:off x="914400" y="55499"/>
            <a:ext cx="5562600" cy="365125"/>
          </a:xfrm>
        </p:spPr>
        <p:txBody>
          <a:bodyPr/>
          <a:lstStyle>
            <a:extLst/>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9FA76981-9B6A-4310-B34B-A95356AD2F94}" type="slidenum">
              <a:rPr lang="id-ID" smtClean="0"/>
              <a:pPr/>
              <a:t>‹#›</a:t>
            </a:fld>
            <a:endParaRPr lang="id-ID"/>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9FA76981-9B6A-4310-B34B-A95356AD2F94}"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9FA76981-9B6A-4310-B34B-A95356AD2F94}"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FA76981-9B6A-4310-B34B-A95356AD2F94}" type="slidenum">
              <a:rPr lang="id-ID" smtClean="0"/>
              <a:pPr/>
              <a:t>‹#›</a:t>
            </a:fld>
            <a:endParaRPr lang="id-ID"/>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a:xfrm>
            <a:off x="800100" y="6172200"/>
            <a:ext cx="4000500" cy="457200"/>
          </a:xfrm>
        </p:spPr>
        <p:txBody>
          <a:bodyPr/>
          <a:lstStyle/>
          <a:p>
            <a:endParaRPr lang="id-ID"/>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FA76981-9B6A-4310-B34B-A95356AD2F94}"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FA76981-9B6A-4310-B34B-A95356AD2F94}" type="slidenum">
              <a:rPr lang="id-ID" smtClean="0"/>
              <a:pPr/>
              <a:t>‹#›</a:t>
            </a:fld>
            <a:endParaRPr lang="id-ID"/>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A76981-9B6A-4310-B34B-A95356AD2F94}" type="slidenum">
              <a:rPr lang="id-ID" smtClean="0"/>
              <a:pPr/>
              <a:t>‹#›</a:t>
            </a:fld>
            <a:endParaRPr lang="id-ID"/>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6" name="Footer Placeholder 5"/>
          <p:cNvSpPr>
            <a:spLocks noGrp="1"/>
          </p:cNvSpPr>
          <p:nvPr>
            <p:ph type="ftr" sz="quarter" idx="11"/>
          </p:nvPr>
        </p:nvSpPr>
        <p:spPr>
          <a:xfrm>
            <a:off x="914400" y="6172200"/>
            <a:ext cx="3886200" cy="457200"/>
          </a:xfrm>
        </p:spPr>
        <p:txBody>
          <a:bodyPr/>
          <a:lstStyle/>
          <a:p>
            <a:endParaRPr lang="id-ID"/>
          </a:p>
        </p:txBody>
      </p:sp>
      <p:sp>
        <p:nvSpPr>
          <p:cNvPr id="7" name="Slide Number Placeholder 6"/>
          <p:cNvSpPr>
            <a:spLocks noGrp="1"/>
          </p:cNvSpPr>
          <p:nvPr>
            <p:ph type="sldNum" sz="quarter" idx="12"/>
          </p:nvPr>
        </p:nvSpPr>
        <p:spPr>
          <a:xfrm>
            <a:off x="146304" y="6208776"/>
            <a:ext cx="457200" cy="457200"/>
          </a:xfrm>
        </p:spPr>
        <p:txBody>
          <a:bodyPr/>
          <a:lstStyle/>
          <a:p>
            <a:fld id="{9FA76981-9B6A-4310-B34B-A95356AD2F94}" type="slidenum">
              <a:rPr lang="id-ID" smtClean="0"/>
              <a:pPr/>
              <a:t>‹#›</a:t>
            </a:fld>
            <a:endParaRPr lang="id-ID"/>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B01789-F455-4CCA-8EB2-2CFFF55599CE}" type="datetimeFigureOut">
              <a:rPr lang="id-ID" smtClean="0"/>
              <a:pPr/>
              <a:t>19/04/2017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A76981-9B6A-4310-B34B-A95356AD2F94}"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01789-F455-4CCA-8EB2-2CFFF55599CE}" type="datetimeFigureOut">
              <a:rPr lang="id-ID" smtClean="0"/>
              <a:pPr/>
              <a:t>19/04/2017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A76981-9B6A-4310-B34B-A95356AD2F9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4DB01789-F455-4CCA-8EB2-2CFFF55599CE}" type="datetimeFigureOut">
              <a:rPr lang="id-ID" smtClean="0"/>
              <a:pPr/>
              <a:t>19/04/2017</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9FA76981-9B6A-4310-B34B-A95356AD2F94}"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DB01789-F455-4CCA-8EB2-2CFFF55599CE}" type="datetimeFigureOut">
              <a:rPr lang="id-ID" smtClean="0"/>
              <a:pPr/>
              <a:t>19/04/2017</a:t>
            </a:fld>
            <a:endParaRPr lang="id-ID"/>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d-ID"/>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FA76981-9B6A-4310-B34B-A95356AD2F9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DB01789-F455-4CCA-8EB2-2CFFF55599CE}" type="datetimeFigureOut">
              <a:rPr lang="id-ID" smtClean="0"/>
              <a:pPr/>
              <a:t>19/04/2017</a:t>
            </a:fld>
            <a:endParaRPr lang="id-ID"/>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d-ID"/>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FA76981-9B6A-4310-B34B-A95356AD2F94}" type="slidenum">
              <a:rPr lang="id-ID" smtClean="0"/>
              <a:pPr/>
              <a:t>‹#›</a:t>
            </a:fld>
            <a:endParaRPr lang="id-ID"/>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DB01789-F455-4CCA-8EB2-2CFFF55599CE}" type="datetimeFigureOut">
              <a:rPr lang="id-ID" smtClean="0"/>
              <a:pPr/>
              <a:t>19/04/2017</a:t>
            </a:fld>
            <a:endParaRPr lang="id-ID"/>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d-ID"/>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FA76981-9B6A-4310-B34B-A95356AD2F9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DB01789-F455-4CCA-8EB2-2CFFF55599CE}" type="datetimeFigureOut">
              <a:rPr lang="id-ID" smtClean="0"/>
              <a:pPr/>
              <a:t>19/04/2017</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FA76981-9B6A-4310-B34B-A95356AD2F9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4DB01789-F455-4CCA-8EB2-2CFFF55599CE}" type="datetimeFigureOut">
              <a:rPr lang="id-ID" smtClean="0"/>
              <a:pPr/>
              <a:t>19/04/2017</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FA76981-9B6A-4310-B34B-A95356AD2F9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DB01789-F455-4CCA-8EB2-2CFFF55599CE}" type="datetimeFigureOut">
              <a:rPr lang="id-ID" smtClean="0"/>
              <a:pPr/>
              <a:t>19/04/2017</a:t>
            </a:fld>
            <a:endParaRPr lang="id-ID"/>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id-ID"/>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FA76981-9B6A-4310-B34B-A95356AD2F94}" type="slidenum">
              <a:rPr lang="id-ID" smtClean="0"/>
              <a:pPr/>
              <a:t>‹#›</a:t>
            </a:fld>
            <a:endParaRPr lang="id-ID"/>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4DB01789-F455-4CCA-8EB2-2CFFF55599CE}" type="datetimeFigureOut">
              <a:rPr lang="id-ID" smtClean="0"/>
              <a:pPr/>
              <a:t>19/04/2017</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FA76981-9B6A-4310-B34B-A95356AD2F9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DB01789-F455-4CCA-8EB2-2CFFF55599CE}" type="datetimeFigureOut">
              <a:rPr lang="id-ID" smtClean="0"/>
              <a:pPr/>
              <a:t>19/04/2017</a:t>
            </a:fld>
            <a:endParaRPr lang="id-ID"/>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id-ID"/>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FA76981-9B6A-4310-B34B-A95356AD2F9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4DB01789-F455-4CCA-8EB2-2CFFF55599CE}" type="datetimeFigureOut">
              <a:rPr lang="id-ID" smtClean="0"/>
              <a:pPr/>
              <a:t>19/04/2017</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9FA76981-9B6A-4310-B34B-A95356AD2F94}"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DB01789-F455-4CCA-8EB2-2CFFF55599CE}" type="datetimeFigureOut">
              <a:rPr lang="id-ID" smtClean="0"/>
              <a:pPr/>
              <a:t>19/04/2017</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FA76981-9B6A-4310-B34B-A95356AD2F94}"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DB01789-F455-4CCA-8EB2-2CFFF55599CE}" type="datetimeFigureOut">
              <a:rPr lang="id-ID" smtClean="0"/>
              <a:pPr/>
              <a:t>19/04/2017</a:t>
            </a:fld>
            <a:endParaRPr lang="id-ID"/>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id-ID"/>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FA76981-9B6A-4310-B34B-A95356AD2F94}"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asil gambar untuk the fruit of the holy spirit FAITHFULNESS"/>
          <p:cNvPicPr>
            <a:picLocks noChangeAspect="1" noChangeArrowheads="1"/>
          </p:cNvPicPr>
          <p:nvPr/>
        </p:nvPicPr>
        <p:blipFill>
          <a:blip r:embed="rId2"/>
          <a:srcRect/>
          <a:stretch>
            <a:fillRect/>
          </a:stretch>
        </p:blipFill>
        <p:spPr bwMode="auto">
          <a:xfrm>
            <a:off x="0" y="0"/>
            <a:ext cx="9160357" cy="6286520"/>
          </a:xfrm>
          <a:prstGeom prst="rect">
            <a:avLst/>
          </a:prstGeom>
          <a:noFill/>
        </p:spPr>
      </p:pic>
      <p:sp>
        <p:nvSpPr>
          <p:cNvPr id="2" name="Title 1"/>
          <p:cNvSpPr>
            <a:spLocks noGrp="1"/>
          </p:cNvSpPr>
          <p:nvPr>
            <p:ph type="ctrTitle"/>
          </p:nvPr>
        </p:nvSpPr>
        <p:spPr>
          <a:xfrm>
            <a:off x="0" y="0"/>
            <a:ext cx="9144000" cy="6857999"/>
          </a:xfrm>
        </p:spPr>
        <p:txBody>
          <a:bodyPr>
            <a:normAutofit fontScale="90000"/>
          </a:bodyPr>
          <a:lstStyle/>
          <a:p>
            <a:r>
              <a:rPr lang="id-ID" dirty="0" smtClean="0"/>
              <a:t/>
            </a:r>
            <a:br>
              <a:rPr lang="id-ID" dirty="0" smtClean="0"/>
            </a:br>
            <a:r>
              <a:rPr lang="id-ID" dirty="0" smtClean="0"/>
              <a:t/>
            </a:r>
            <a:br>
              <a:rPr lang="id-ID" dirty="0" smtClean="0"/>
            </a:br>
            <a:r>
              <a:rPr lang="id-ID" dirty="0" smtClean="0"/>
              <a:t/>
            </a:r>
            <a:br>
              <a:rPr lang="id-ID" dirty="0" smtClean="0"/>
            </a:br>
            <a:r>
              <a:rPr lang="id-ID" dirty="0" smtClean="0"/>
              <a:t/>
            </a:r>
            <a:br>
              <a:rPr lang="id-ID" dirty="0" smtClean="0"/>
            </a:br>
            <a:r>
              <a:rPr lang="id-ID" sz="4900" b="1" dirty="0" smtClean="0">
                <a:solidFill>
                  <a:schemeClr val="bg1"/>
                </a:solidFill>
              </a:rPr>
              <a:t>BUAH </a:t>
            </a:r>
            <a:r>
              <a:rPr lang="id-ID" sz="4900" b="1" dirty="0">
                <a:solidFill>
                  <a:schemeClr val="bg1"/>
                </a:solidFill>
              </a:rPr>
              <a:t>ROH ;KESETIAAN</a:t>
            </a:r>
            <a:br>
              <a:rPr lang="id-ID" sz="4900" b="1" dirty="0">
                <a:solidFill>
                  <a:schemeClr val="bg1"/>
                </a:solidFill>
              </a:rPr>
            </a:br>
            <a:r>
              <a:rPr lang="id-ID" sz="4900" b="1" dirty="0">
                <a:solidFill>
                  <a:schemeClr val="bg1"/>
                </a:solidFill>
              </a:rPr>
              <a:t>BELAJAR DARI TELADAN </a:t>
            </a:r>
            <a:r>
              <a:rPr lang="id-ID" sz="4900" b="1" dirty="0" smtClean="0">
                <a:solidFill>
                  <a:schemeClr val="bg1"/>
                </a:solidFill>
              </a:rPr>
              <a:t/>
            </a:r>
            <a:br>
              <a:rPr lang="id-ID" sz="4900" b="1" dirty="0" smtClean="0">
                <a:solidFill>
                  <a:schemeClr val="bg1"/>
                </a:solidFill>
              </a:rPr>
            </a:br>
            <a:r>
              <a:rPr lang="id-ID" sz="4900" b="1" dirty="0" smtClean="0">
                <a:solidFill>
                  <a:schemeClr val="bg1"/>
                </a:solidFill>
              </a:rPr>
              <a:t>TOKOH </a:t>
            </a:r>
            <a:r>
              <a:rPr lang="id-ID" sz="4900" b="1" dirty="0">
                <a:solidFill>
                  <a:schemeClr val="bg1"/>
                </a:solidFill>
              </a:rPr>
              <a:t>YOSUA</a:t>
            </a:r>
            <a:br>
              <a:rPr lang="id-ID" sz="4900" b="1" dirty="0">
                <a:solidFill>
                  <a:schemeClr val="bg1"/>
                </a:solidFill>
              </a:rPr>
            </a:br>
            <a:r>
              <a:rPr lang="id-ID" sz="4900" b="1" dirty="0">
                <a:solidFill>
                  <a:schemeClr val="bg1"/>
                </a:solidFill>
              </a:rPr>
              <a:t>KKR UMUM DI GBI DIASPORA BATU</a:t>
            </a:r>
            <a:br>
              <a:rPr lang="id-ID" sz="4900" b="1" dirty="0">
                <a:solidFill>
                  <a:schemeClr val="bg1"/>
                </a:solidFill>
              </a:rPr>
            </a:br>
            <a:r>
              <a:rPr lang="id-ID" sz="4900" b="1" dirty="0">
                <a:solidFill>
                  <a:schemeClr val="bg1"/>
                </a:solidFill>
              </a:rPr>
              <a:t>APRIL 2017</a:t>
            </a:r>
            <a:r>
              <a:rPr lang="id-ID" dirty="0"/>
              <a:t/>
            </a:r>
            <a:br>
              <a:rPr lang="id-ID" dirty="0"/>
            </a:br>
            <a:endParaRPr lang="id-ID"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asil gambar untuk the fruit of the holy spirit FAITHFULNES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0" y="2071678"/>
            <a:ext cx="9144000" cy="3785652"/>
          </a:xfrm>
          <a:prstGeom prst="rect">
            <a:avLst/>
          </a:prstGeom>
        </p:spPr>
        <p:txBody>
          <a:bodyPr wrap="square">
            <a:spAutoFit/>
          </a:bodyPr>
          <a:lstStyle/>
          <a:p>
            <a:r>
              <a:rPr lang="id-ID" sz="4000" b="1" dirty="0" smtClean="0">
                <a:solidFill>
                  <a:srgbClr val="FFFF00"/>
                </a:solidFill>
              </a:rPr>
              <a:t>TOYALTY, QUALITY, </a:t>
            </a:r>
          </a:p>
          <a:p>
            <a:r>
              <a:rPr lang="id-ID" sz="4000" b="1" dirty="0" smtClean="0">
                <a:solidFill>
                  <a:srgbClr val="FFFF00"/>
                </a:solidFill>
              </a:rPr>
              <a:t>DEDICATION, </a:t>
            </a:r>
          </a:p>
          <a:p>
            <a:endParaRPr lang="id-ID" sz="4000" dirty="0" smtClean="0"/>
          </a:p>
          <a:p>
            <a:endParaRPr lang="id-ID" sz="4000" dirty="0" smtClean="0"/>
          </a:p>
          <a:p>
            <a:endParaRPr lang="id-ID" sz="4000" dirty="0" smtClean="0"/>
          </a:p>
          <a:p>
            <a:endParaRPr lang="id-ID" sz="40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asil gambar untuk the fruit of the holy spirit FAITHFULNES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0" y="2071678"/>
            <a:ext cx="9144000" cy="4401205"/>
          </a:xfrm>
          <a:prstGeom prst="rect">
            <a:avLst/>
          </a:prstGeom>
        </p:spPr>
        <p:txBody>
          <a:bodyPr wrap="square">
            <a:spAutoFit/>
          </a:bodyPr>
          <a:lstStyle/>
          <a:p>
            <a:r>
              <a:rPr lang="id-ID" sz="4000" b="1" dirty="0" smtClean="0">
                <a:solidFill>
                  <a:srgbClr val="FFFF00"/>
                </a:solidFill>
              </a:rPr>
              <a:t>TRUENESS</a:t>
            </a:r>
          </a:p>
          <a:p>
            <a:r>
              <a:rPr lang="id-ID" sz="4000" b="1" dirty="0" smtClean="0">
                <a:solidFill>
                  <a:srgbClr val="FFFF00"/>
                </a:solidFill>
              </a:rPr>
              <a:t>BERPEGANG TEGUH ; </a:t>
            </a:r>
          </a:p>
          <a:p>
            <a:endParaRPr lang="id-ID" sz="4000" b="1" dirty="0" smtClean="0">
              <a:solidFill>
                <a:srgbClr val="FFFF00"/>
              </a:solidFill>
            </a:endParaRPr>
          </a:p>
          <a:p>
            <a:endParaRPr lang="id-ID" sz="4000" b="1" dirty="0" smtClean="0">
              <a:solidFill>
                <a:srgbClr val="FFFF00"/>
              </a:solidFill>
            </a:endParaRPr>
          </a:p>
          <a:p>
            <a:endParaRPr lang="id-ID" sz="4000" b="1" dirty="0" smtClean="0">
              <a:solidFill>
                <a:srgbClr val="FFFF00"/>
              </a:solidFill>
            </a:endParaRPr>
          </a:p>
          <a:p>
            <a:r>
              <a:rPr lang="id-ID" sz="4000" b="1" dirty="0" smtClean="0">
                <a:solidFill>
                  <a:srgbClr val="FFFF00"/>
                </a:solidFill>
              </a:rPr>
              <a:t>MISALNYA PADA JANJI, PADA PENDIRIAN DLSB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asil gambar untuk the fruit of the holy spirit FAITHFULNES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0" y="2071678"/>
            <a:ext cx="9144000" cy="1938992"/>
          </a:xfrm>
          <a:prstGeom prst="rect">
            <a:avLst/>
          </a:prstGeom>
        </p:spPr>
        <p:txBody>
          <a:bodyPr wrap="square">
            <a:spAutoFit/>
          </a:bodyPr>
          <a:lstStyle/>
          <a:p>
            <a:r>
              <a:rPr lang="id-ID" sz="4000" b="1" dirty="0" smtClean="0">
                <a:solidFill>
                  <a:srgbClr val="FFFF00"/>
                </a:solidFill>
              </a:rPr>
              <a:t>PATUH, MISALNYA PADA PEMIMPIN</a:t>
            </a:r>
          </a:p>
          <a:p>
            <a:r>
              <a:rPr lang="id-ID" sz="4000" b="1" dirty="0" smtClean="0">
                <a:solidFill>
                  <a:srgbClr val="FFFF00"/>
                </a:solidFill>
              </a:rPr>
              <a:t>TAAT, MISALNYA PADA PEMIMPIN, </a:t>
            </a:r>
          </a:p>
          <a:p>
            <a:r>
              <a:rPr lang="id-ID" sz="4000" b="1" dirty="0" smtClean="0">
                <a:solidFill>
                  <a:srgbClr val="FFFF00"/>
                </a:solidFill>
              </a:rPr>
              <a:t>PADA ATURAN.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asil gambar untuk the fruit of the holy spirit FAITHFULNESS"/>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0" y="2071678"/>
            <a:ext cx="9144000" cy="3785652"/>
          </a:xfrm>
          <a:prstGeom prst="rect">
            <a:avLst/>
          </a:prstGeom>
        </p:spPr>
        <p:txBody>
          <a:bodyPr wrap="square">
            <a:spAutoFit/>
          </a:bodyPr>
          <a:lstStyle/>
          <a:p>
            <a:r>
              <a:rPr lang="id-ID" sz="4000" b="1" dirty="0" smtClean="0">
                <a:solidFill>
                  <a:srgbClr val="FFFF00"/>
                </a:solidFill>
              </a:rPr>
              <a:t>TETAP, CONSTANCY</a:t>
            </a:r>
          </a:p>
          <a:p>
            <a:r>
              <a:rPr lang="id-ID" sz="4000" b="1" dirty="0" smtClean="0">
                <a:solidFill>
                  <a:srgbClr val="FFFF00"/>
                </a:solidFill>
              </a:rPr>
              <a:t>DAN TEGUH HATI , </a:t>
            </a:r>
          </a:p>
          <a:p>
            <a:endParaRPr lang="id-ID" sz="4000" b="1" dirty="0" smtClean="0">
              <a:solidFill>
                <a:srgbClr val="FFFF00"/>
              </a:solidFill>
            </a:endParaRPr>
          </a:p>
          <a:p>
            <a:endParaRPr lang="id-ID" sz="4000" b="1" dirty="0" smtClean="0">
              <a:solidFill>
                <a:srgbClr val="FFFF00"/>
              </a:solidFill>
            </a:endParaRPr>
          </a:p>
          <a:p>
            <a:endParaRPr lang="id-ID" sz="4000" b="1" dirty="0" smtClean="0">
              <a:solidFill>
                <a:srgbClr val="FFFF00"/>
              </a:solidFill>
            </a:endParaRPr>
          </a:p>
          <a:p>
            <a:r>
              <a:rPr lang="id-ID" sz="4000" b="1" dirty="0" smtClean="0">
                <a:solidFill>
                  <a:srgbClr val="FFFF00"/>
                </a:solidFill>
              </a:rPr>
              <a:t>MISALNYA DALAM PERSAHABATAN, DLL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pPr algn="ctr"/>
            <a:r>
              <a:rPr lang="id-ID" sz="5400" b="1" dirty="0" smtClean="0">
                <a:solidFill>
                  <a:srgbClr val="92D050"/>
                </a:solidFill>
              </a:rPr>
              <a:t>BUAH ROH YANG KE TUJUH</a:t>
            </a:r>
            <a:endParaRPr lang="id-ID" sz="5400" b="1" dirty="0">
              <a:solidFill>
                <a:srgbClr val="92D050"/>
              </a:solidFill>
            </a:endParaRPr>
          </a:p>
        </p:txBody>
      </p:sp>
      <p:pic>
        <p:nvPicPr>
          <p:cNvPr id="46082" name="Picture 2" descr="Hasil gambar untuk the fruit of the holy spirit FAITHFULNESS"/>
          <p:cNvPicPr>
            <a:picLocks noChangeAspect="1" noChangeArrowheads="1"/>
          </p:cNvPicPr>
          <p:nvPr/>
        </p:nvPicPr>
        <p:blipFill>
          <a:blip r:embed="rId2"/>
          <a:srcRect/>
          <a:stretch>
            <a:fillRect/>
          </a:stretch>
        </p:blipFill>
        <p:spPr bwMode="auto">
          <a:xfrm>
            <a:off x="2428749" y="857232"/>
            <a:ext cx="4286502" cy="554767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654296"/>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id-ID" b="1" u="sng" dirty="0" smtClean="0"/>
              <a:t/>
            </a:r>
            <a:br>
              <a:rPr lang="id-ID" b="1" u="sng" dirty="0" smtClean="0"/>
            </a:br>
            <a:r>
              <a:rPr lang="id-ID" b="1" u="sng" dirty="0" smtClean="0"/>
              <a:t>Amsal </a:t>
            </a:r>
            <a:r>
              <a:rPr lang="id-ID" b="1" u="sng" dirty="0"/>
              <a:t>20:6</a:t>
            </a:r>
            <a:r>
              <a:rPr lang="id-ID" dirty="0"/>
              <a:t> </a:t>
            </a:r>
            <a:r>
              <a:rPr lang="id-ID" dirty="0" smtClean="0"/>
              <a:t/>
            </a:r>
            <a:br>
              <a:rPr lang="id-ID" dirty="0" smtClean="0"/>
            </a:br>
            <a:r>
              <a:rPr lang="id-ID" dirty="0" smtClean="0"/>
              <a:t>BANYAK ORANG MENYEBUT DIRI BAIK HATI, TETAPI ORANG YANG SETIA, SIAPAKAH MENEMUKANNYA?</a:t>
            </a:r>
            <a:r>
              <a:rPr lang="id-ID" dirty="0"/>
              <a:t/>
            </a:r>
            <a:br>
              <a:rPr lang="id-ID" dirty="0"/>
            </a:br>
            <a:endParaRPr lang="id-ID" dirty="0"/>
          </a:p>
        </p:txBody>
      </p:sp>
      <p:pic>
        <p:nvPicPr>
          <p:cNvPr id="45058" name="Picture 2" descr="Hasil gambar untuk the fruit of the holy spirit FAITHFULNESS"/>
          <p:cNvPicPr>
            <a:picLocks noChangeAspect="1" noChangeArrowheads="1"/>
          </p:cNvPicPr>
          <p:nvPr/>
        </p:nvPicPr>
        <p:blipFill>
          <a:blip r:embed="rId2" cstate="print"/>
          <a:srcRect/>
          <a:stretch>
            <a:fillRect/>
          </a:stretch>
        </p:blipFill>
        <p:spPr bwMode="auto">
          <a:xfrm>
            <a:off x="2714612" y="2786058"/>
            <a:ext cx="3714751" cy="371475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SIAPAKAH TOKOH ALKITAB YANG PUNYA KARAKTER SETIA?</a:t>
            </a:r>
            <a:endParaRPr lang="id-ID" dirty="0"/>
          </a:p>
        </p:txBody>
      </p:sp>
      <p:sp>
        <p:nvSpPr>
          <p:cNvPr id="3" name="Content Placeholder 2"/>
          <p:cNvSpPr>
            <a:spLocks noGrp="1"/>
          </p:cNvSpPr>
          <p:nvPr>
            <p:ph sz="quarter" idx="1"/>
          </p:nvPr>
        </p:nvSpPr>
        <p:spPr>
          <a:xfrm>
            <a:off x="457200" y="1600200"/>
            <a:ext cx="8229600" cy="5257800"/>
          </a:xfrm>
        </p:spPr>
        <p:style>
          <a:lnRef idx="1">
            <a:schemeClr val="dk1"/>
          </a:lnRef>
          <a:fillRef idx="2">
            <a:schemeClr val="dk1"/>
          </a:fillRef>
          <a:effectRef idx="1">
            <a:schemeClr val="dk1"/>
          </a:effectRef>
          <a:fontRef idx="minor">
            <a:schemeClr val="dk1"/>
          </a:fontRef>
        </p:style>
        <p:txBody>
          <a:bodyPr>
            <a:normAutofit lnSpcReduction="10000"/>
          </a:bodyPr>
          <a:lstStyle/>
          <a:p>
            <a:pPr marL="514350" indent="-514350">
              <a:buFont typeface="+mj-lt"/>
              <a:buAutoNum type="arabicPeriod"/>
            </a:pPr>
            <a:r>
              <a:rPr lang="id-ID" dirty="0" smtClean="0"/>
              <a:t>DANIEL; SETIA DALAM PEKERJAANNYA.</a:t>
            </a:r>
          </a:p>
          <a:p>
            <a:pPr marL="514350" lvl="0" indent="-514350" algn="ctr">
              <a:buNone/>
            </a:pPr>
            <a:r>
              <a:rPr lang="id-ID" sz="3600" b="1" u="sng" dirty="0" smtClean="0"/>
              <a:t>Daniel </a:t>
            </a:r>
            <a:r>
              <a:rPr lang="id-ID" sz="3600" b="1" u="sng" dirty="0"/>
              <a:t>6:4</a:t>
            </a:r>
            <a:r>
              <a:rPr lang="id-ID" sz="3600" dirty="0"/>
              <a:t> </a:t>
            </a:r>
            <a:endParaRPr lang="id-ID" sz="3600" dirty="0" smtClean="0"/>
          </a:p>
          <a:p>
            <a:pPr marL="514350" lvl="0" indent="-514350" algn="ctr">
              <a:buNone/>
            </a:pPr>
            <a:r>
              <a:rPr lang="id-ID" sz="3600" dirty="0" smtClean="0"/>
              <a:t>Kemudian </a:t>
            </a:r>
            <a:r>
              <a:rPr lang="id-ID" sz="3600" dirty="0"/>
              <a:t>para pejabat tinggi dan wakil raja itu mencari alasan dakwaan terhadap Daniel dalam hal pemerintahan, </a:t>
            </a:r>
            <a:r>
              <a:rPr lang="id-ID" sz="3600" b="1" dirty="0">
                <a:solidFill>
                  <a:srgbClr val="FF0000"/>
                </a:solidFill>
              </a:rPr>
              <a:t>tetapi mereka tidak mendapat alasan apapun atau sesuatu kesalahan, sebab ia SETIA dan tidak ada didapati sesuatu kelalaian atau sesuatu kesalahan padanya.</a:t>
            </a:r>
          </a:p>
          <a:p>
            <a:pPr marL="514350" indent="-514350">
              <a:buNone/>
            </a:pPr>
            <a:endParaRPr lang="id-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000636"/>
          </a:xfrm>
        </p:spPr>
        <p:txBody>
          <a:bodyPr>
            <a:noAutofit/>
          </a:bodyPr>
          <a:lstStyle/>
          <a:p>
            <a:r>
              <a:rPr lang="id-ID" sz="4000" dirty="0" smtClean="0"/>
              <a:t>DANIEL SETIA= DAPAT DIPERCAYA</a:t>
            </a:r>
            <a:br>
              <a:rPr lang="id-ID" sz="4000" dirty="0" smtClean="0"/>
            </a:br>
            <a:r>
              <a:rPr lang="id-ID" sz="4000" dirty="0" smtClean="0">
                <a:solidFill>
                  <a:srgbClr val="FF0000"/>
                </a:solidFill>
              </a:rPr>
              <a:t>TIDAK PERNAH </a:t>
            </a:r>
            <a:r>
              <a:rPr lang="id-ID" sz="4000" dirty="0" smtClean="0"/>
              <a:t>MELAKUKAN KESALAHAN PEKERJAAN, KELALAIAN DALAM BEKERJA, HUMAN ERROR, KORUPSI, KESALAHAN PENGAMBILAN KEPUTUSAN, MENYALAHGUNAKAN WEWENANG, DLL </a:t>
            </a:r>
            <a:endParaRPr lang="id-ID" sz="4000" dirty="0"/>
          </a:p>
        </p:txBody>
      </p:sp>
      <p:pic>
        <p:nvPicPr>
          <p:cNvPr id="43010" name="Picture 2" descr="Hasil gambar untuk DANIEL IN THE LION'S DEN"/>
          <p:cNvPicPr>
            <a:picLocks noChangeAspect="1" noChangeArrowheads="1"/>
          </p:cNvPicPr>
          <p:nvPr/>
        </p:nvPicPr>
        <p:blipFill>
          <a:blip r:embed="rId2"/>
          <a:srcRect/>
          <a:stretch>
            <a:fillRect/>
          </a:stretch>
        </p:blipFill>
        <p:spPr bwMode="auto">
          <a:xfrm>
            <a:off x="4429124" y="4214818"/>
            <a:ext cx="4023792" cy="242889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514350" indent="-514350" algn="r">
              <a:buFont typeface="+mj-lt"/>
              <a:buAutoNum type="arabicPeriod" startAt="2"/>
            </a:pPr>
            <a:r>
              <a:rPr lang="id-ID" b="1" dirty="0" smtClean="0">
                <a:solidFill>
                  <a:srgbClr val="FFC000"/>
                </a:solidFill>
              </a:rPr>
              <a:t>MUSA, SETIA DALAM SEGENAP RUMAH-KU</a:t>
            </a:r>
          </a:p>
          <a:p>
            <a:pPr marL="514350" indent="-514350" algn="r">
              <a:buNone/>
            </a:pPr>
            <a:r>
              <a:rPr lang="id-ID" b="1" dirty="0" smtClean="0">
                <a:solidFill>
                  <a:srgbClr val="FFC000"/>
                </a:solidFill>
              </a:rPr>
              <a:t>Bilangan </a:t>
            </a:r>
            <a:r>
              <a:rPr lang="id-ID" b="1" dirty="0">
                <a:solidFill>
                  <a:srgbClr val="FFC000"/>
                </a:solidFill>
              </a:rPr>
              <a:t>12: </a:t>
            </a:r>
            <a:r>
              <a:rPr lang="id-ID" b="1" dirty="0" smtClean="0">
                <a:solidFill>
                  <a:srgbClr val="FFC000"/>
                </a:solidFill>
              </a:rPr>
              <a:t>7</a:t>
            </a:r>
          </a:p>
          <a:p>
            <a:pPr marL="514350" indent="-514350" algn="r">
              <a:buNone/>
            </a:pPr>
            <a:r>
              <a:rPr lang="id-ID" b="1" dirty="0" smtClean="0">
                <a:solidFill>
                  <a:srgbClr val="FFC000"/>
                </a:solidFill>
              </a:rPr>
              <a:t>SEORANG PEMBURU TUHAN</a:t>
            </a:r>
            <a:endParaRPr lang="id-ID" b="1" dirty="0">
              <a:solidFill>
                <a:srgbClr val="FFC000"/>
              </a:solidFill>
            </a:endParaRPr>
          </a:p>
        </p:txBody>
      </p:sp>
      <p:sp>
        <p:nvSpPr>
          <p:cNvPr id="41986" name="AutoShape 2" descr="Hasil gambar untuk MOSES IN THE BIB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41988" name="AutoShape 4" descr="Hasil gambar untuk MOSES IN THE BIB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41990" name="AutoShape 6" descr="Hasil gambar untuk MOSES IN THE BIB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41992" name="Picture 8" descr="Hasil gambar untuk MOSES IN THE BIBLE"/>
          <p:cNvPicPr>
            <a:picLocks noChangeAspect="1" noChangeArrowheads="1"/>
          </p:cNvPicPr>
          <p:nvPr/>
        </p:nvPicPr>
        <p:blipFill>
          <a:blip r:embed="rId2"/>
          <a:srcRect/>
          <a:stretch>
            <a:fillRect/>
          </a:stretch>
        </p:blipFill>
        <p:spPr bwMode="auto">
          <a:xfrm>
            <a:off x="2571736" y="1857364"/>
            <a:ext cx="4000528" cy="476334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857628"/>
          </a:xfrm>
        </p:spPr>
        <p:txBody>
          <a:bodyPr>
            <a:normAutofit fontScale="90000"/>
          </a:bodyPr>
          <a:lstStyle/>
          <a:p>
            <a:pPr algn="l"/>
            <a:r>
              <a:rPr lang="id-ID" sz="4000" dirty="0" smtClean="0"/>
              <a:t>MARI BELAJAR DARI TOKOH YOSUA</a:t>
            </a:r>
            <a:br>
              <a:rPr lang="id-ID" sz="4000" dirty="0" smtClean="0"/>
            </a:br>
            <a:r>
              <a:rPr lang="id-ID" sz="4000" dirty="0" smtClean="0"/>
              <a:t>WALAUPUN TIDAK PERNAH DIKOMENTARI </a:t>
            </a:r>
            <a:br>
              <a:rPr lang="id-ID" sz="4000" dirty="0" smtClean="0"/>
            </a:br>
            <a:r>
              <a:rPr lang="id-ID" sz="4000" dirty="0" smtClean="0"/>
              <a:t/>
            </a:r>
            <a:br>
              <a:rPr lang="id-ID" sz="4000" dirty="0" smtClean="0"/>
            </a:br>
            <a:r>
              <a:rPr lang="id-ID" sz="4000" dirty="0" smtClean="0"/>
              <a:t>SECARA LANGSUNG OLEH ALKITAB</a:t>
            </a:r>
            <a:br>
              <a:rPr lang="id-ID" sz="4000" dirty="0" smtClean="0"/>
            </a:br>
            <a:r>
              <a:rPr lang="id-ID" sz="4000" dirty="0" smtClean="0"/>
              <a:t>TENTANG KESETIAAN YOSUA</a:t>
            </a:r>
            <a:br>
              <a:rPr lang="id-ID" sz="4000" dirty="0" smtClean="0"/>
            </a:br>
            <a:r>
              <a:rPr lang="id-ID" sz="4000" dirty="0" smtClean="0"/>
              <a:t>TETAPI KITA AKAN PELAJARI </a:t>
            </a:r>
            <a:br>
              <a:rPr lang="id-ID" sz="4000" dirty="0" smtClean="0"/>
            </a:br>
            <a:r>
              <a:rPr lang="id-ID" sz="4000" dirty="0" smtClean="0"/>
              <a:t>KESETIAAN YOSUA </a:t>
            </a:r>
            <a:endParaRPr lang="id-ID" sz="4000" dirty="0"/>
          </a:p>
        </p:txBody>
      </p:sp>
      <p:pic>
        <p:nvPicPr>
          <p:cNvPr id="40962" name="Picture 2" descr="Hasil gambar untuk JOSHUA IN THE BIBLE"/>
          <p:cNvPicPr>
            <a:picLocks noChangeAspect="1" noChangeArrowheads="1"/>
          </p:cNvPicPr>
          <p:nvPr/>
        </p:nvPicPr>
        <p:blipFill>
          <a:blip r:embed="rId2"/>
          <a:srcRect/>
          <a:stretch>
            <a:fillRect/>
          </a:stretch>
        </p:blipFill>
        <p:spPr bwMode="auto">
          <a:xfrm>
            <a:off x="5929322" y="2526338"/>
            <a:ext cx="3033718" cy="413922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MENGAPA MEMILIH TOKOH YOSUA?</a:t>
            </a:r>
            <a:endParaRPr lang="id-ID" dirty="0"/>
          </a:p>
        </p:txBody>
      </p:sp>
      <p:pic>
        <p:nvPicPr>
          <p:cNvPr id="39938" name="Picture 2" descr="Hasil gambar untuk TETELESTAI"/>
          <p:cNvPicPr>
            <a:picLocks noChangeAspect="1" noChangeArrowheads="1"/>
          </p:cNvPicPr>
          <p:nvPr/>
        </p:nvPicPr>
        <p:blipFill>
          <a:blip r:embed="rId2"/>
          <a:srcRect/>
          <a:stretch>
            <a:fillRect/>
          </a:stretch>
        </p:blipFill>
        <p:spPr bwMode="auto">
          <a:xfrm>
            <a:off x="285736" y="-1"/>
            <a:ext cx="8572528" cy="6898115"/>
          </a:xfrm>
          <a:prstGeom prst="rect">
            <a:avLst/>
          </a:prstGeom>
          <a:noFill/>
        </p:spPr>
      </p:pic>
      <p:sp>
        <p:nvSpPr>
          <p:cNvPr id="3" name="Content Placeholder 2"/>
          <p:cNvSpPr>
            <a:spLocks noGrp="1"/>
          </p:cNvSpPr>
          <p:nvPr>
            <p:ph idx="1"/>
          </p:nvPr>
        </p:nvSpPr>
        <p:spPr>
          <a:xfrm>
            <a:off x="0" y="0"/>
            <a:ext cx="9144000" cy="6858000"/>
          </a:xfrm>
        </p:spPr>
        <p:txBody>
          <a:bodyPr>
            <a:noAutofit/>
          </a:bodyPr>
          <a:lstStyle/>
          <a:p>
            <a:pPr algn="ctr">
              <a:buNone/>
            </a:pPr>
            <a:r>
              <a:rPr lang="id-ID" sz="4000" b="1" dirty="0" smtClean="0">
                <a:solidFill>
                  <a:srgbClr val="FF0000"/>
                </a:solidFill>
              </a:rPr>
              <a:t>TOKOH INI MENJADI BEGITU SPESIAL, </a:t>
            </a:r>
          </a:p>
          <a:p>
            <a:pPr algn="ctr">
              <a:buNone/>
            </a:pPr>
            <a:r>
              <a:rPr lang="id-ID" sz="4000" b="1" dirty="0" smtClean="0">
                <a:solidFill>
                  <a:srgbClr val="FF0000"/>
                </a:solidFill>
              </a:rPr>
              <a:t>KARENA YOSUA ADALAH GAMBARAN DARI YESUS KRISTUS SENDIRI.</a:t>
            </a:r>
            <a:r>
              <a:rPr lang="id-ID" sz="4000" dirty="0" smtClean="0">
                <a:solidFill>
                  <a:srgbClr val="FF0000"/>
                </a:solidFill>
              </a:rPr>
              <a:t> </a:t>
            </a:r>
          </a:p>
          <a:p>
            <a:pPr algn="ctr">
              <a:buNone/>
            </a:pPr>
            <a:endParaRPr lang="id-ID" sz="4000" dirty="0" smtClean="0"/>
          </a:p>
          <a:p>
            <a:pPr algn="ctr">
              <a:buNone/>
            </a:pPr>
            <a:r>
              <a:rPr lang="id-ID" sz="4000" b="1" dirty="0" smtClean="0">
                <a:solidFill>
                  <a:srgbClr val="FF0000"/>
                </a:solidFill>
              </a:rPr>
              <a:t>KARENA NAMA YOSUA </a:t>
            </a:r>
          </a:p>
          <a:p>
            <a:pPr algn="ctr">
              <a:buNone/>
            </a:pPr>
            <a:r>
              <a:rPr lang="id-ID" sz="4000" b="1" dirty="0" smtClean="0">
                <a:solidFill>
                  <a:srgbClr val="FF0000"/>
                </a:solidFill>
              </a:rPr>
              <a:t>DENGAN NAMA YESUS, </a:t>
            </a:r>
          </a:p>
          <a:p>
            <a:pPr algn="ctr">
              <a:buNone/>
            </a:pPr>
            <a:r>
              <a:rPr lang="id-ID" sz="4000" b="1" dirty="0" smtClean="0">
                <a:solidFill>
                  <a:srgbClr val="FF0000"/>
                </a:solidFill>
              </a:rPr>
              <a:t>ARTINYA SAMA,</a:t>
            </a:r>
          </a:p>
          <a:p>
            <a:pPr algn="ctr">
              <a:buNone/>
            </a:pPr>
            <a:r>
              <a:rPr lang="id-ID" sz="4000" b="1" dirty="0" smtClean="0">
                <a:solidFill>
                  <a:srgbClr val="FF0000"/>
                </a:solidFill>
              </a:rPr>
              <a:t>JEHOVAH ADALAH KESELAMATAN. </a:t>
            </a:r>
          </a:p>
          <a:p>
            <a:pPr algn="ctr">
              <a:buNone/>
            </a:pPr>
            <a:r>
              <a:rPr lang="id-ID" sz="4000" b="1" dirty="0" smtClean="0">
                <a:solidFill>
                  <a:srgbClr val="FF0000"/>
                </a:solidFill>
              </a:rPr>
              <a:t>YESUS SETIA SAMPAI AKHIR= TETELESTAI</a:t>
            </a:r>
          </a:p>
          <a:p>
            <a:endParaRPr lang="id-ID"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r>
              <a:rPr lang="id-ID" dirty="0" smtClean="0"/>
              <a:t>MINTALAH ROH KUDUS UNTUK SINGKAPKAN AREA HIDUP KITA </a:t>
            </a:r>
            <a:br>
              <a:rPr lang="id-ID" dirty="0" smtClean="0"/>
            </a:br>
            <a:r>
              <a:rPr lang="id-ID" dirty="0" smtClean="0"/>
              <a:t>YANG MANA YANG PERLU </a:t>
            </a:r>
            <a:br>
              <a:rPr lang="id-ID" dirty="0" smtClean="0"/>
            </a:br>
            <a:r>
              <a:rPr lang="id-ID" dirty="0" smtClean="0"/>
              <a:t>UNTUK SETIA </a:t>
            </a:r>
            <a:br>
              <a:rPr lang="id-ID" dirty="0" smtClean="0"/>
            </a:br>
            <a:r>
              <a:rPr lang="id-ID" dirty="0" smtClean="0"/>
              <a:t>DAN PERLU </a:t>
            </a:r>
            <a:br>
              <a:rPr lang="id-ID" dirty="0" smtClean="0"/>
            </a:br>
            <a:r>
              <a:rPr lang="id-ID" dirty="0" smtClean="0"/>
              <a:t>UNTUK DITINGKATKAN LAGI </a:t>
            </a:r>
            <a:br>
              <a:rPr lang="id-ID" dirty="0" smtClean="0"/>
            </a:br>
            <a:r>
              <a:rPr lang="id-ID" dirty="0" smtClean="0"/>
              <a:t>DALAM KESETIAAN</a:t>
            </a:r>
            <a:endParaRPr lang="id-ID"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YOSUA SETIA DALAM KETAATAN </a:t>
            </a:r>
            <a:br>
              <a:rPr lang="id-ID" dirty="0" smtClean="0"/>
            </a:br>
            <a:r>
              <a:rPr lang="id-ID" dirty="0" smtClean="0"/>
              <a:t>KEPADA TUHAN</a:t>
            </a:r>
            <a:endParaRPr lang="id-ID" dirty="0"/>
          </a:p>
        </p:txBody>
      </p:sp>
      <p:sp>
        <p:nvSpPr>
          <p:cNvPr id="3" name="Content Placeholder 2"/>
          <p:cNvSpPr>
            <a:spLocks noGrp="1"/>
          </p:cNvSpPr>
          <p:nvPr>
            <p:ph idx="1"/>
          </p:nvPr>
        </p:nvSpPr>
        <p:spPr/>
        <p:txBody>
          <a:bodyPr/>
          <a:lstStyle/>
          <a:p>
            <a:pPr algn="ctr">
              <a:buNone/>
            </a:pPr>
            <a:r>
              <a:rPr lang="id-ID" dirty="0" smtClean="0"/>
              <a:t>YOSUA TIDAK PERNAH MEMBANTAH </a:t>
            </a:r>
          </a:p>
          <a:p>
            <a:pPr algn="ctr">
              <a:buNone/>
            </a:pPr>
            <a:r>
              <a:rPr lang="id-ID" dirty="0" smtClean="0"/>
              <a:t>KEPADA TUHAN </a:t>
            </a:r>
          </a:p>
          <a:p>
            <a:pPr algn="ctr">
              <a:buNone/>
            </a:pPr>
            <a:r>
              <a:rPr lang="id-ID" dirty="0" smtClean="0"/>
              <a:t>DAN JUGA TIDAK PERNAH MEMBANTAH </a:t>
            </a:r>
          </a:p>
          <a:p>
            <a:pPr algn="ctr">
              <a:buNone/>
            </a:pPr>
            <a:r>
              <a:rPr lang="id-ID" dirty="0" smtClean="0"/>
              <a:t>KEPADA PEMIMPIN</a:t>
            </a:r>
          </a:p>
          <a:p>
            <a:pPr algn="ctr">
              <a:buNone/>
            </a:pPr>
            <a:r>
              <a:rPr lang="id-ID" dirty="0" smtClean="0"/>
              <a:t>KETAATAN YANG MUTLAK </a:t>
            </a:r>
          </a:p>
          <a:p>
            <a:pPr algn="ctr">
              <a:buNone/>
            </a:pPr>
            <a:r>
              <a:rPr lang="id-ID" dirty="0" smtClean="0"/>
              <a:t>MENJADIKAN SESEORANG </a:t>
            </a:r>
          </a:p>
          <a:p>
            <a:pPr algn="ctr">
              <a:buNone/>
            </a:pPr>
            <a:r>
              <a:rPr lang="id-ID" dirty="0" smtClean="0"/>
              <a:t>TIDAK SUKA UNTUK MEMBANTAH</a:t>
            </a:r>
            <a:endParaRPr lang="id-ID"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9144000" cy="5257800"/>
          </a:xfrm>
        </p:spPr>
        <p:txBody>
          <a:bodyPr>
            <a:normAutofit/>
          </a:bodyPr>
          <a:lstStyle/>
          <a:p>
            <a:pPr marL="514350" indent="-514350" algn="ctr">
              <a:buFont typeface="+mj-lt"/>
              <a:buAutoNum type="arabicPeriod"/>
            </a:pPr>
            <a:r>
              <a:rPr lang="id-ID" dirty="0" smtClean="0"/>
              <a:t>YOSUA 24; 29</a:t>
            </a:r>
          </a:p>
          <a:p>
            <a:pPr marL="514350" indent="-514350" algn="ctr">
              <a:buNone/>
            </a:pPr>
            <a:r>
              <a:rPr lang="id-ID" dirty="0" smtClean="0"/>
              <a:t>DAN SESUDAH PERISTIWA-PERISTIWA INI, </a:t>
            </a:r>
          </a:p>
          <a:p>
            <a:pPr marL="514350" indent="-514350" algn="ctr">
              <a:buNone/>
            </a:pPr>
            <a:r>
              <a:rPr lang="id-ID" dirty="0" smtClean="0"/>
              <a:t>MAKA MATILAH </a:t>
            </a:r>
          </a:p>
          <a:p>
            <a:pPr marL="514350" indent="-514350" algn="ctr">
              <a:buNone/>
            </a:pPr>
            <a:r>
              <a:rPr lang="id-ID" dirty="0" smtClean="0">
                <a:solidFill>
                  <a:srgbClr val="FF0000"/>
                </a:solidFill>
              </a:rPr>
              <a:t>YOSUA BIN NUN, HAMBA TUHAN ITU</a:t>
            </a:r>
            <a:r>
              <a:rPr lang="id-ID" dirty="0" smtClean="0"/>
              <a:t>, </a:t>
            </a:r>
          </a:p>
          <a:p>
            <a:pPr marL="514350" indent="-514350" algn="ctr">
              <a:buNone/>
            </a:pPr>
            <a:r>
              <a:rPr lang="id-ID" dirty="0" smtClean="0"/>
              <a:t>KETIKA BERUMUR SERATUS SEPULUH TAHUN.</a:t>
            </a:r>
          </a:p>
          <a:p>
            <a:pPr marL="514350" indent="-514350" algn="ctr">
              <a:buFont typeface="+mj-lt"/>
              <a:buAutoNum type="arabicPeriod" startAt="2"/>
            </a:pPr>
            <a:r>
              <a:rPr lang="id-ID" dirty="0" smtClean="0"/>
              <a:t>HAK 2:8 </a:t>
            </a:r>
          </a:p>
          <a:p>
            <a:pPr marL="514350" indent="-514350" algn="ctr">
              <a:buNone/>
            </a:pPr>
            <a:r>
              <a:rPr lang="id-ID" dirty="0" smtClean="0"/>
              <a:t>DAN </a:t>
            </a:r>
            <a:r>
              <a:rPr lang="id-ID" dirty="0" smtClean="0">
                <a:solidFill>
                  <a:srgbClr val="FF0000"/>
                </a:solidFill>
              </a:rPr>
              <a:t>YOSUA BIN NUN, HAMBA TUHAN ITU</a:t>
            </a:r>
            <a:r>
              <a:rPr lang="id-ID" dirty="0" smtClean="0"/>
              <a:t>, </a:t>
            </a:r>
          </a:p>
          <a:p>
            <a:pPr marL="514350" indent="-514350" algn="ctr">
              <a:buNone/>
            </a:pPr>
            <a:r>
              <a:rPr lang="id-ID" dirty="0" smtClean="0"/>
              <a:t>MATI PADA UMUR SERATUS SEPULUH TAHUN;</a:t>
            </a:r>
            <a:endParaRPr lang="id-ID" dirty="0"/>
          </a:p>
        </p:txBody>
      </p:sp>
      <p:sp>
        <p:nvSpPr>
          <p:cNvPr id="2" name="Title 1"/>
          <p:cNvSpPr>
            <a:spLocks noGrp="1"/>
          </p:cNvSpPr>
          <p:nvPr>
            <p:ph type="title"/>
          </p:nvPr>
        </p:nvSpPr>
        <p:spPr/>
        <p:txBody>
          <a:bodyPr>
            <a:normAutofit fontScale="90000"/>
          </a:bodyPr>
          <a:lstStyle/>
          <a:p>
            <a:r>
              <a:rPr lang="id-ID" dirty="0" smtClean="0"/>
              <a:t>YOSUA SETIA SAMPAI AKHIR HAYAT MELAYANI TUHAN</a:t>
            </a:r>
            <a:endParaRPr lang="id-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8143900" cy="6858000"/>
          </a:xfrm>
        </p:spPr>
        <p:txBody>
          <a:bodyPr>
            <a:noAutofit/>
          </a:bodyPr>
          <a:lstStyle/>
          <a:p>
            <a:pPr lvl="1" algn="ctr"/>
            <a:r>
              <a:rPr lang="id-ID" sz="3200" b="1" u="sng" dirty="0" smtClean="0"/>
              <a:t>‘EBED/ SERVANT/HAMBA</a:t>
            </a:r>
            <a:r>
              <a:rPr lang="id-ID" sz="3200" dirty="0" smtClean="0"/>
              <a:t/>
            </a:r>
            <a:br>
              <a:rPr lang="id-ID" sz="3200" dirty="0" smtClean="0"/>
            </a:br>
            <a:r>
              <a:rPr lang="id-ID" sz="3200" b="1" u="sng" dirty="0" smtClean="0"/>
              <a:t>PENGERTIAN ‘EBED DI SINI ADALAH:</a:t>
            </a:r>
            <a:r>
              <a:rPr lang="id-ID" sz="3200" dirty="0" smtClean="0"/>
              <a:t/>
            </a:r>
            <a:br>
              <a:rPr lang="id-ID" sz="3200" dirty="0" smtClean="0"/>
            </a:br>
            <a:r>
              <a:rPr lang="id-ID" sz="3200" dirty="0" smtClean="0"/>
              <a:t>HAMBA YANG BISA DIPERCAYA SEPENUHNYA OLEH TUANNYA. </a:t>
            </a:r>
            <a:br>
              <a:rPr lang="id-ID" sz="3200" dirty="0" smtClean="0"/>
            </a:br>
            <a:r>
              <a:rPr lang="id-ID" sz="3200" dirty="0" smtClean="0"/>
              <a:t/>
            </a:r>
            <a:br>
              <a:rPr lang="id-ID" sz="3200" dirty="0" smtClean="0"/>
            </a:br>
            <a:r>
              <a:rPr lang="id-ID" sz="3200" b="1" dirty="0" smtClean="0"/>
              <a:t>THE  LORD’S SERVANT/ THE SERVANT OF THE LORD.</a:t>
            </a:r>
            <a:r>
              <a:rPr lang="id-ID" sz="3200" dirty="0" smtClean="0"/>
              <a:t/>
            </a:r>
            <a:br>
              <a:rPr lang="id-ID" sz="3200" dirty="0" smtClean="0"/>
            </a:br>
            <a:r>
              <a:rPr lang="id-ID" sz="3200" dirty="0" smtClean="0"/>
              <a:t>HAMBA TUHAN/ SEORANG HAMBA DARIPADA TUHAN, YANG MENGABDI PADA TUHAN, DAN DIDAPATI PADA AKHIR HIDUPNYA, DIA TERNYATA SELAMA MENJALANKAN TUGASNYA, DAPAT DIPERCAYA. </a:t>
            </a:r>
            <a:br>
              <a:rPr lang="id-ID" sz="3200" dirty="0" smtClean="0"/>
            </a:br>
            <a:endParaRPr lang="id-ID"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asil gambar untuk JOSHUA IN THE BIBLE"/>
          <p:cNvPicPr>
            <a:picLocks noChangeAspect="1" noChangeArrowheads="1"/>
          </p:cNvPicPr>
          <p:nvPr/>
        </p:nvPicPr>
        <p:blipFill>
          <a:blip r:embed="rId2"/>
          <a:srcRect/>
          <a:stretch>
            <a:fillRect/>
          </a:stretch>
        </p:blipFill>
        <p:spPr bwMode="auto">
          <a:xfrm>
            <a:off x="0" y="2981324"/>
            <a:ext cx="9144000" cy="3876676"/>
          </a:xfrm>
          <a:prstGeom prst="rect">
            <a:avLst/>
          </a:prstGeom>
          <a:noFill/>
        </p:spPr>
      </p:pic>
      <p:sp>
        <p:nvSpPr>
          <p:cNvPr id="2" name="Title 1"/>
          <p:cNvSpPr>
            <a:spLocks noGrp="1"/>
          </p:cNvSpPr>
          <p:nvPr>
            <p:ph type="title"/>
          </p:nvPr>
        </p:nvSpPr>
        <p:spPr>
          <a:xfrm>
            <a:off x="0" y="0"/>
            <a:ext cx="9144000" cy="3000372"/>
          </a:xfrm>
        </p:spPr>
        <p:txBody>
          <a:bodyPr>
            <a:normAutofit/>
          </a:bodyPr>
          <a:lstStyle/>
          <a:p>
            <a:r>
              <a:rPr lang="id-ID" b="1" dirty="0">
                <a:solidFill>
                  <a:srgbClr val="00B0F0"/>
                </a:solidFill>
              </a:rPr>
              <a:t>DARIMANAKAH ASAL MUASALNYA</a:t>
            </a:r>
            <a:br>
              <a:rPr lang="id-ID" b="1" dirty="0">
                <a:solidFill>
                  <a:srgbClr val="00B0F0"/>
                </a:solidFill>
              </a:rPr>
            </a:br>
            <a:r>
              <a:rPr lang="id-ID" b="1" dirty="0">
                <a:solidFill>
                  <a:srgbClr val="00B0F0"/>
                </a:solidFill>
              </a:rPr>
              <a:t>MENGAPA YOSUA BISA MENJADI PRIBADI YANG SETIA ?</a:t>
            </a:r>
            <a:r>
              <a:rPr lang="id-ID" dirty="0"/>
              <a:t/>
            </a:r>
            <a:br>
              <a:rPr lang="id-ID" dirty="0"/>
            </a:br>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28"/>
            <a:ext cx="8229600" cy="1066800"/>
          </a:xfrm>
        </p:spPr>
        <p:txBody>
          <a:bodyPr/>
          <a:lstStyle/>
          <a:p>
            <a:r>
              <a:rPr lang="id-ID" dirty="0" smtClean="0"/>
              <a:t>KELUARAN 33: 11</a:t>
            </a:r>
            <a:endParaRPr lang="id-ID" dirty="0"/>
          </a:p>
        </p:txBody>
      </p:sp>
      <p:sp>
        <p:nvSpPr>
          <p:cNvPr id="3" name="Content Placeholder 2"/>
          <p:cNvSpPr>
            <a:spLocks noGrp="1"/>
          </p:cNvSpPr>
          <p:nvPr>
            <p:ph idx="1"/>
          </p:nvPr>
        </p:nvSpPr>
        <p:spPr>
          <a:xfrm>
            <a:off x="0" y="1214422"/>
            <a:ext cx="9144000" cy="4574296"/>
          </a:xfrm>
        </p:spPr>
        <p:txBody>
          <a:bodyPr/>
          <a:lstStyle/>
          <a:p>
            <a:pPr algn="ctr">
              <a:buNone/>
            </a:pPr>
            <a:r>
              <a:rPr lang="id-ID" dirty="0" smtClean="0"/>
              <a:t>DAN TUHAN BERBICARA KEPADA MUSA DENGAN BERHADAPAN MUKA SEPERTI SEORANG BERBICARA KEPADA TEMANNYA; KEMUDIAN KEMBALILAH  IA KE PERKEMAHAN. </a:t>
            </a:r>
            <a:r>
              <a:rPr lang="id-ID" dirty="0" smtClean="0">
                <a:solidFill>
                  <a:srgbClr val="FF0000"/>
                </a:solidFill>
              </a:rPr>
              <a:t>TETAPI ABDINYA, YOSUA BIN NUN, SEORANG YANG MASIH MUDA, TIDAKLAH MENINGGALKAN KEMAH ITU.</a:t>
            </a:r>
          </a:p>
          <a:p>
            <a:pPr algn="ctr">
              <a:buNone/>
            </a:pPr>
            <a:endParaRPr lang="id-ID" dirty="0">
              <a:solidFill>
                <a:srgbClr val="FF0000"/>
              </a:solidFill>
            </a:endParaRPr>
          </a:p>
        </p:txBody>
      </p:sp>
      <p:pic>
        <p:nvPicPr>
          <p:cNvPr id="33794" name="Picture 2" descr="Hasil gambar untuk JOSHUA IN THE BIBLE"/>
          <p:cNvPicPr>
            <a:picLocks noChangeAspect="1" noChangeArrowheads="1"/>
          </p:cNvPicPr>
          <p:nvPr/>
        </p:nvPicPr>
        <p:blipFill>
          <a:blip r:embed="rId2"/>
          <a:srcRect/>
          <a:stretch>
            <a:fillRect/>
          </a:stretch>
        </p:blipFill>
        <p:spPr bwMode="auto">
          <a:xfrm>
            <a:off x="5857884" y="4429132"/>
            <a:ext cx="2971821" cy="1857388"/>
          </a:xfrm>
          <a:prstGeom prst="rect">
            <a:avLst/>
          </a:prstGeom>
          <a:noFill/>
        </p:spPr>
      </p:pic>
      <p:pic>
        <p:nvPicPr>
          <p:cNvPr id="5" name="Picture 2" descr="Hasil gambar untuk JOSHUA IN THE BIBLE"/>
          <p:cNvPicPr>
            <a:picLocks noChangeAspect="1" noChangeArrowheads="1"/>
          </p:cNvPicPr>
          <p:nvPr/>
        </p:nvPicPr>
        <p:blipFill>
          <a:blip r:embed="rId2"/>
          <a:srcRect/>
          <a:stretch>
            <a:fillRect/>
          </a:stretch>
        </p:blipFill>
        <p:spPr bwMode="auto">
          <a:xfrm>
            <a:off x="3286116" y="4714884"/>
            <a:ext cx="2971821" cy="1857388"/>
          </a:xfrm>
          <a:prstGeom prst="rect">
            <a:avLst/>
          </a:prstGeom>
          <a:noFill/>
        </p:spPr>
      </p:pic>
      <p:pic>
        <p:nvPicPr>
          <p:cNvPr id="6" name="Picture 2" descr="Hasil gambar untuk JOSHUA IN THE BIBLE"/>
          <p:cNvPicPr>
            <a:picLocks noChangeAspect="1" noChangeArrowheads="1"/>
          </p:cNvPicPr>
          <p:nvPr/>
        </p:nvPicPr>
        <p:blipFill>
          <a:blip r:embed="rId2"/>
          <a:srcRect/>
          <a:stretch>
            <a:fillRect/>
          </a:stretch>
        </p:blipFill>
        <p:spPr bwMode="auto">
          <a:xfrm>
            <a:off x="428596" y="4071942"/>
            <a:ext cx="2971821" cy="1857388"/>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id-ID" dirty="0" smtClean="0"/>
              <a:t>PERTAMA KALI NAMA YOSUA DISEBUT SECARA LENGKAP SEBAGAI YOSUA BIN NUN</a:t>
            </a:r>
          </a:p>
          <a:p>
            <a:pPr algn="ctr">
              <a:buNone/>
            </a:pPr>
            <a:r>
              <a:rPr lang="id-ID" dirty="0" smtClean="0"/>
              <a:t>DI SINILAH YOSUA MENGALAMI PERJUMPAAN PRIBADI DENGAN TUHAN</a:t>
            </a:r>
          </a:p>
          <a:p>
            <a:pPr algn="ctr">
              <a:buNone/>
            </a:pPr>
            <a:r>
              <a:rPr lang="id-ID" dirty="0" smtClean="0"/>
              <a:t>DI SINILAH TUHAN PERTAMA KALI MENARUH VISI ATAS BANGSA ISRAEL DALAM DIRI YOSUA</a:t>
            </a:r>
          </a:p>
          <a:p>
            <a:pPr algn="ctr">
              <a:buNone/>
            </a:pPr>
            <a:r>
              <a:rPr lang="id-ID" dirty="0" smtClean="0">
                <a:solidFill>
                  <a:srgbClr val="FF0000"/>
                </a:solidFill>
              </a:rPr>
              <a:t>VISI ATAS KELANGSUNGAN HIDUP SEBUAH BANGSA</a:t>
            </a:r>
          </a:p>
          <a:p>
            <a:pPr algn="ctr">
              <a:buNone/>
            </a:pPr>
            <a:r>
              <a:rPr lang="id-ID" dirty="0" smtClean="0"/>
              <a:t>ORANG YANG BERJALAN DALAM VISI TUHAN AKAN MENJADI PRIBADI YANG SETIA, KARENA TAHU TUJUAN HIDUPNYA</a:t>
            </a:r>
          </a:p>
          <a:p>
            <a:pPr algn="ctr">
              <a:buNone/>
            </a:pPr>
            <a:r>
              <a:rPr lang="id-ID" b="1" dirty="0" smtClean="0"/>
              <a:t>ORANG YANG TERUS MENERUS </a:t>
            </a:r>
          </a:p>
          <a:p>
            <a:pPr algn="ctr">
              <a:buNone/>
            </a:pPr>
            <a:r>
              <a:rPr lang="id-ID" b="1" dirty="0" smtClean="0"/>
              <a:t>BERGAUL DENGAN TUHAN AKAN TERUS SETIA </a:t>
            </a:r>
          </a:p>
          <a:p>
            <a:pPr algn="ctr">
              <a:buNone/>
            </a:pPr>
            <a:r>
              <a:rPr lang="id-ID" b="1" dirty="0" smtClean="0"/>
              <a:t>MEMEGANG VISI TUHAN</a:t>
            </a:r>
            <a:endParaRPr lang="id-ID" dirty="0" smtClean="0"/>
          </a:p>
          <a:p>
            <a:pPr algn="ctr">
              <a:buNone/>
            </a:pP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pPr algn="r"/>
            <a:r>
              <a:rPr lang="id-ID" dirty="0" smtClean="0"/>
              <a:t>SAMPAI DI DAPATI DI TAHUN KE 40 YOSUA MENJADI  </a:t>
            </a:r>
            <a:br>
              <a:rPr lang="id-ID" dirty="0" smtClean="0"/>
            </a:br>
            <a:r>
              <a:rPr lang="id-ID" dirty="0" smtClean="0"/>
              <a:t>PRIBADI YANG PENUH ROH</a:t>
            </a:r>
            <a:br>
              <a:rPr lang="id-ID" dirty="0" smtClean="0"/>
            </a:br>
            <a:r>
              <a:rPr lang="id-ID" dirty="0" smtClean="0"/>
              <a:t>BILANGAN 27;18</a:t>
            </a:r>
            <a:br>
              <a:rPr lang="id-ID" dirty="0" smtClean="0"/>
            </a:br>
            <a:r>
              <a:rPr lang="id-ID" dirty="0" smtClean="0"/>
              <a:t/>
            </a:r>
            <a:br>
              <a:rPr lang="id-ID" dirty="0" smtClean="0"/>
            </a:br>
            <a:r>
              <a:rPr lang="id-ID" dirty="0" smtClean="0"/>
              <a:t>SEBUAH PERJUMPAAN PRIBADI </a:t>
            </a:r>
            <a:br>
              <a:rPr lang="id-ID" dirty="0" smtClean="0"/>
            </a:br>
            <a:r>
              <a:rPr lang="id-ID" dirty="0" smtClean="0"/>
              <a:t>DENGAN TUHAN </a:t>
            </a:r>
            <a:br>
              <a:rPr lang="id-ID" dirty="0" smtClean="0"/>
            </a:br>
            <a:r>
              <a:rPr lang="id-ID" dirty="0" smtClean="0"/>
              <a:t>YANG TERUS BERULANG-ULANG.</a:t>
            </a: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id-ID" b="1" dirty="0"/>
              <a:t>SETIA MENJADI SEORANG ABDI SELAMA 40 TAHUN</a:t>
            </a:r>
            <a:r>
              <a:rPr lang="id-ID" dirty="0"/>
              <a:t/>
            </a:r>
            <a:br>
              <a:rPr lang="id-ID" dirty="0"/>
            </a:br>
            <a:endParaRPr lang="id-ID" dirty="0"/>
          </a:p>
        </p:txBody>
      </p:sp>
      <p:sp>
        <p:nvSpPr>
          <p:cNvPr id="4" name="Rectangle 3"/>
          <p:cNvSpPr/>
          <p:nvPr/>
        </p:nvSpPr>
        <p:spPr>
          <a:xfrm>
            <a:off x="0" y="1285860"/>
            <a:ext cx="9144000" cy="563231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id-ID" sz="3600" dirty="0" smtClean="0"/>
              <a:t>YOSUA 1: 1 SESUDAH MUSA , HAMBA TUHAN ITU MATI, BERFIRMANLAH TUHAN KEPADA </a:t>
            </a:r>
            <a:r>
              <a:rPr lang="id-ID" sz="3600" dirty="0" smtClean="0">
                <a:solidFill>
                  <a:srgbClr val="FF0000"/>
                </a:solidFill>
              </a:rPr>
              <a:t>YOSUA BIN NUN,</a:t>
            </a:r>
            <a:r>
              <a:rPr lang="id-ID" sz="3600" dirty="0" smtClean="0"/>
              <a:t> </a:t>
            </a:r>
            <a:r>
              <a:rPr lang="id-ID" sz="3600" dirty="0" smtClean="0">
                <a:solidFill>
                  <a:srgbClr val="FF0000"/>
                </a:solidFill>
              </a:rPr>
              <a:t>ABDI MUSA ITU</a:t>
            </a:r>
            <a:r>
              <a:rPr lang="id-ID" sz="3600" dirty="0" smtClean="0"/>
              <a:t>, DEMIKIAN: “HAMBA-KU MUSA TELAH MATI, ....</a:t>
            </a:r>
          </a:p>
          <a:p>
            <a:endParaRPr lang="id-ID" sz="3600" dirty="0"/>
          </a:p>
          <a:p>
            <a:pPr algn="ctr"/>
            <a:r>
              <a:rPr lang="id-ID" sz="3600" dirty="0" smtClean="0"/>
              <a:t>PENGGANTI MUSA BUKAN: MIRYAM,HARUN,HUR,BEZALEEL DAN AHOLIAB,GERSOM DAN ELIEZER, IMAM ELIEZER, PINEHAS, KALEB BIN YEFUNE.</a:t>
            </a:r>
          </a:p>
          <a:p>
            <a:pPr algn="ctr"/>
            <a:r>
              <a:rPr lang="id-ID" sz="3600" dirty="0" smtClean="0">
                <a:solidFill>
                  <a:srgbClr val="FF0000"/>
                </a:solidFill>
              </a:rPr>
              <a:t>PENGGANTI MUSA ADALAH YOSUA ABDI MUSA</a:t>
            </a:r>
            <a:endParaRPr lang="id-ID" sz="3600"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id-ID" dirty="0" smtClean="0"/>
              <a:t>YOSUA ABDI MUSA</a:t>
            </a:r>
            <a:endParaRPr lang="id-ID"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id-ID" dirty="0" smtClean="0"/>
              <a:t>SETIA PERKARA-PERKARA KECIL SAAT MELAYANI MUSA</a:t>
            </a:r>
          </a:p>
          <a:p>
            <a:r>
              <a:rPr lang="id-ID" dirty="0" smtClean="0"/>
              <a:t>MEMBERI SECANGKIR AIR SEJUK PADA MURID YESUS, AKAN MENDAPATKAN UPAH ORANG BENAR</a:t>
            </a:r>
          </a:p>
          <a:p>
            <a:r>
              <a:rPr lang="id-ID" dirty="0" smtClean="0"/>
              <a:t>APA UPAH ORANG BENAR? DOA YANG POWERFUL (MATIUS 10: 41-42)</a:t>
            </a:r>
          </a:p>
          <a:p>
            <a:r>
              <a:rPr lang="id-ID" dirty="0" smtClean="0"/>
              <a:t>AYO SETIA MELAYANI.</a:t>
            </a:r>
          </a:p>
          <a:p>
            <a:endParaRPr lang="id-ID"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0"/>
            <a:ext cx="8001024" cy="6858000"/>
          </a:xfrm>
        </p:spPr>
        <p:txBody>
          <a:bodyPr>
            <a:normAutofit fontScale="90000"/>
          </a:bodyPr>
          <a:lstStyle/>
          <a:p>
            <a:r>
              <a:rPr lang="id-ID" dirty="0" smtClean="0"/>
              <a:t/>
            </a:r>
            <a:br>
              <a:rPr lang="id-ID" dirty="0" smtClean="0"/>
            </a:br>
            <a:r>
              <a:rPr lang="id-ID" sz="4000" dirty="0" smtClean="0"/>
              <a:t>ANAK </a:t>
            </a:r>
            <a:r>
              <a:rPr lang="id-ID" sz="4000" dirty="0"/>
              <a:t>MUDA YANG JADI TELADAN </a:t>
            </a:r>
            <a:r>
              <a:rPr lang="id-ID" sz="4000" dirty="0" smtClean="0"/>
              <a:t/>
            </a:r>
            <a:br>
              <a:rPr lang="id-ID" sz="4000" dirty="0" smtClean="0"/>
            </a:br>
            <a:r>
              <a:rPr lang="id-ID" sz="4000" dirty="0" smtClean="0"/>
              <a:t>DALAM KESETIAANNYA</a:t>
            </a:r>
            <a:br>
              <a:rPr lang="id-ID" sz="4000" dirty="0" smtClean="0"/>
            </a:br>
            <a:r>
              <a:rPr lang="id-ID" sz="4000" dirty="0"/>
              <a:t/>
            </a:r>
            <a:br>
              <a:rPr lang="id-ID" sz="4000" dirty="0"/>
            </a:br>
            <a:r>
              <a:rPr lang="id-ID" sz="4000" dirty="0"/>
              <a:t>KELUARAN 33:11 </a:t>
            </a:r>
            <a:br>
              <a:rPr lang="id-ID" sz="4000" dirty="0"/>
            </a:br>
            <a:r>
              <a:rPr lang="id-ID" sz="4000" dirty="0" smtClean="0"/>
              <a:t>TETAPI ABDINYA, YOSUA BIN NUN, </a:t>
            </a:r>
            <a:r>
              <a:rPr lang="id-ID" sz="4000" b="1" u="sng" dirty="0" smtClean="0">
                <a:solidFill>
                  <a:srgbClr val="FF0000"/>
                </a:solidFill>
              </a:rPr>
              <a:t>SEORANG YANG MASIH MUDA,</a:t>
            </a:r>
            <a:r>
              <a:rPr lang="id-ID" sz="4000" dirty="0" smtClean="0">
                <a:solidFill>
                  <a:srgbClr val="FF0000"/>
                </a:solidFill>
              </a:rPr>
              <a:t> </a:t>
            </a:r>
            <a:r>
              <a:rPr lang="id-ID" sz="4000" dirty="0" smtClean="0"/>
              <a:t>TIDAKLAH MENINGGALKAN KEMAH ITU.</a:t>
            </a:r>
            <a:br>
              <a:rPr lang="id-ID" sz="4000" dirty="0" smtClean="0"/>
            </a:br>
            <a:r>
              <a:rPr lang="id-ID" sz="4000" dirty="0" smtClean="0"/>
              <a:t/>
            </a:r>
            <a:br>
              <a:rPr lang="id-ID" sz="4000" dirty="0" smtClean="0"/>
            </a:br>
            <a:r>
              <a:rPr lang="id-ID" sz="4000" dirty="0" smtClean="0"/>
              <a:t>MASIH MUDA TETAPI JADI TELADAN DALAM KESETIAAN (I TIMOTIUS 4;12)</a:t>
            </a:r>
            <a:r>
              <a:rPr lang="id-ID" dirty="0" smtClean="0"/>
              <a:t/>
            </a:r>
            <a:br>
              <a:rPr lang="id-ID" dirty="0" smtClean="0"/>
            </a:br>
            <a:r>
              <a:rPr lang="id-ID" dirty="0"/>
              <a:t/>
            </a:r>
            <a:br>
              <a:rPr lang="id-ID" dirty="0"/>
            </a:br>
            <a:endParaRPr lang="id-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25000" lnSpcReduction="20000"/>
          </a:bodyPr>
          <a:lstStyle/>
          <a:p>
            <a:endParaRPr lang="id-ID" sz="5900" dirty="0" smtClean="0"/>
          </a:p>
          <a:p>
            <a:r>
              <a:rPr lang="id-ID" sz="11200" b="1" dirty="0" smtClean="0"/>
              <a:t>MASIH MUDA; TAAT MEMIMPIN PERANG MELAWAN AMALEK</a:t>
            </a:r>
          </a:p>
          <a:p>
            <a:r>
              <a:rPr lang="id-ID" sz="11200" b="1" dirty="0" smtClean="0"/>
              <a:t>MASIH MUDA; HAUS AKAN TUHAN</a:t>
            </a:r>
          </a:p>
          <a:p>
            <a:r>
              <a:rPr lang="id-ID" sz="11200" b="1" dirty="0" smtClean="0"/>
              <a:t>MASIH MUDA; MENGEMBAN VISI RAKSASA</a:t>
            </a:r>
          </a:p>
          <a:p>
            <a:r>
              <a:rPr lang="id-ID" sz="11200" b="1" dirty="0" smtClean="0"/>
              <a:t>MASIH MUDA; BERGAUL DENGAN MUSA YANG SUDAH TUA</a:t>
            </a:r>
          </a:p>
          <a:p>
            <a:r>
              <a:rPr lang="id-ID" sz="11200" b="1" dirty="0" smtClean="0"/>
              <a:t>MASIH MUDA; TIDAK GENGSI DENGAN STATUS SEBAGAI ABDI</a:t>
            </a:r>
          </a:p>
          <a:p>
            <a:r>
              <a:rPr lang="id-ID" sz="11200" b="1" dirty="0" smtClean="0"/>
              <a:t>MASIH MUDA; SELALU MENJADI PRIBADI YANG AVAILABLE / TERSEDIA; </a:t>
            </a:r>
            <a:r>
              <a:rPr lang="id-ID" sz="11200" b="1" dirty="0" smtClean="0">
                <a:solidFill>
                  <a:srgbClr val="FF0000"/>
                </a:solidFill>
              </a:rPr>
              <a:t>DALAM 200 HARI DOA DAN PUASA</a:t>
            </a:r>
          </a:p>
          <a:p>
            <a:pPr marL="514350" indent="-514350" algn="r">
              <a:buFont typeface="+mj-lt"/>
              <a:buAutoNum type="arabicPeriod"/>
            </a:pPr>
            <a:r>
              <a:rPr lang="id-ID" sz="11200" b="1" dirty="0" smtClean="0"/>
              <a:t>Kel </a:t>
            </a:r>
            <a:r>
              <a:rPr lang="id-ID" sz="11200" b="1" dirty="0"/>
              <a:t>24: 13, 18, </a:t>
            </a:r>
            <a:r>
              <a:rPr lang="id-ID" sz="11200" b="1" dirty="0" smtClean="0"/>
              <a:t>DI GUNUNG SINAI</a:t>
            </a:r>
          </a:p>
          <a:p>
            <a:pPr marL="514350" indent="-514350" algn="r">
              <a:buFont typeface="+mj-lt"/>
              <a:buAutoNum type="arabicPeriod"/>
            </a:pPr>
            <a:r>
              <a:rPr lang="id-ID" sz="11200" b="1" dirty="0" smtClean="0"/>
              <a:t>Keluaran 33:7, DI KEMAH PERTEMUAN SEMENTARA</a:t>
            </a:r>
          </a:p>
          <a:p>
            <a:pPr marL="514350" indent="-514350" algn="r">
              <a:buFont typeface="+mj-lt"/>
              <a:buAutoNum type="arabicPeriod"/>
            </a:pPr>
            <a:r>
              <a:rPr lang="id-ID" sz="11200" b="1" dirty="0"/>
              <a:t>Keluaran 34: 1-3, </a:t>
            </a:r>
            <a:r>
              <a:rPr lang="id-ID" sz="11200" b="1" dirty="0" smtClean="0"/>
              <a:t>28, LOH BATU KE DUA</a:t>
            </a:r>
          </a:p>
          <a:p>
            <a:pPr marL="514350" indent="-514350" algn="r">
              <a:buFont typeface="+mj-lt"/>
              <a:buAutoNum type="arabicPeriod"/>
            </a:pPr>
            <a:r>
              <a:rPr lang="id-ID" sz="11200" b="1" dirty="0"/>
              <a:t>Ulangan 9: </a:t>
            </a:r>
            <a:r>
              <a:rPr lang="id-ID" sz="11200" b="1" dirty="0" smtClean="0"/>
              <a:t>22-29, SKANDAL KADESH BARNEA</a:t>
            </a:r>
          </a:p>
          <a:p>
            <a:pPr marL="514350" lvl="0" indent="-514350" algn="r">
              <a:buFont typeface="+mj-lt"/>
              <a:buAutoNum type="arabicPeriod"/>
            </a:pPr>
            <a:r>
              <a:rPr lang="id-ID" sz="11200" b="1" dirty="0"/>
              <a:t>Ulangan 10: </a:t>
            </a:r>
            <a:r>
              <a:rPr lang="id-ID" sz="11200" b="1" dirty="0" smtClean="0"/>
              <a:t>10-11, SEBELUM MENYERANG SIHON DAN OG</a:t>
            </a:r>
          </a:p>
          <a:p>
            <a:endParaRPr lang="id-ID"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id-ID" sz="3600" dirty="0" smtClean="0"/>
              <a:t/>
            </a:r>
            <a:br>
              <a:rPr lang="id-ID" sz="3600" dirty="0" smtClean="0"/>
            </a:br>
            <a:r>
              <a:rPr lang="id-ID" sz="3600" dirty="0" smtClean="0"/>
              <a:t/>
            </a:r>
            <a:br>
              <a:rPr lang="id-ID" sz="3600" dirty="0" smtClean="0"/>
            </a:br>
            <a:r>
              <a:rPr lang="id-ID" sz="3600" dirty="0" smtClean="0"/>
              <a:t/>
            </a:r>
            <a:br>
              <a:rPr lang="id-ID" sz="3600" dirty="0" smtClean="0"/>
            </a:br>
            <a:r>
              <a:rPr lang="id-ID" sz="3100" b="1" dirty="0" smtClean="0">
                <a:solidFill>
                  <a:srgbClr val="FF0000"/>
                </a:solidFill>
              </a:rPr>
              <a:t>SETIA WALAU JADI ORANG DI BALIK LAYAR</a:t>
            </a:r>
            <a:br>
              <a:rPr lang="id-ID" sz="3100" b="1" dirty="0" smtClean="0">
                <a:solidFill>
                  <a:srgbClr val="FF0000"/>
                </a:solidFill>
              </a:rPr>
            </a:br>
            <a:r>
              <a:rPr lang="id-ID" sz="3100" b="1" dirty="0" smtClean="0">
                <a:solidFill>
                  <a:srgbClr val="FF0000"/>
                </a:solidFill>
              </a:rPr>
              <a:t>SETIA WALAU SEOLAH-OLAH </a:t>
            </a:r>
            <a:br>
              <a:rPr lang="id-ID" sz="3100" b="1" dirty="0" smtClean="0">
                <a:solidFill>
                  <a:srgbClr val="FF0000"/>
                </a:solidFill>
              </a:rPr>
            </a:br>
            <a:r>
              <a:rPr lang="id-ID" sz="3100" b="1" dirty="0" smtClean="0">
                <a:solidFill>
                  <a:srgbClr val="FF0000"/>
                </a:solidFill>
              </a:rPr>
              <a:t>APA YANG KITA LAKUKAN </a:t>
            </a:r>
            <a:br>
              <a:rPr lang="id-ID" sz="3100" b="1" dirty="0" smtClean="0">
                <a:solidFill>
                  <a:srgbClr val="FF0000"/>
                </a:solidFill>
              </a:rPr>
            </a:br>
            <a:r>
              <a:rPr lang="id-ID" sz="3100" b="1" dirty="0" smtClean="0">
                <a:solidFill>
                  <a:srgbClr val="FF0000"/>
                </a:solidFill>
              </a:rPr>
              <a:t>TIDAK MEMBERI ARTI APA-APA.</a:t>
            </a:r>
            <a:r>
              <a:rPr lang="id-ID" sz="3100" b="1" dirty="0" smtClean="0"/>
              <a:t/>
            </a:r>
            <a:br>
              <a:rPr lang="id-ID" sz="3100" b="1" dirty="0" smtClean="0"/>
            </a:br>
            <a:r>
              <a:rPr lang="id-ID" sz="3100" b="1" dirty="0" smtClean="0">
                <a:solidFill>
                  <a:srgbClr val="0070C0"/>
                </a:solidFill>
              </a:rPr>
              <a:t>YESAYA 49:2 </a:t>
            </a:r>
            <a:br>
              <a:rPr lang="id-ID" sz="3100" b="1" dirty="0" smtClean="0">
                <a:solidFill>
                  <a:srgbClr val="0070C0"/>
                </a:solidFill>
              </a:rPr>
            </a:br>
            <a:r>
              <a:rPr lang="id-ID" sz="3100" b="1" dirty="0" smtClean="0">
                <a:solidFill>
                  <a:srgbClr val="0070C0"/>
                </a:solidFill>
              </a:rPr>
              <a:t>IA TELAH MEMBUAT MULUTKU </a:t>
            </a:r>
            <a:br>
              <a:rPr lang="id-ID" sz="3100" b="1" dirty="0" smtClean="0">
                <a:solidFill>
                  <a:srgbClr val="0070C0"/>
                </a:solidFill>
              </a:rPr>
            </a:br>
            <a:r>
              <a:rPr lang="id-ID" sz="3100" b="1" dirty="0" smtClean="0">
                <a:solidFill>
                  <a:srgbClr val="0070C0"/>
                </a:solidFill>
              </a:rPr>
              <a:t>SEBAGAI PEDANG YANG TAJAM </a:t>
            </a:r>
            <a:br>
              <a:rPr lang="id-ID" sz="3100" b="1" dirty="0" smtClean="0">
                <a:solidFill>
                  <a:srgbClr val="0070C0"/>
                </a:solidFill>
              </a:rPr>
            </a:br>
            <a:r>
              <a:rPr lang="id-ID" sz="3100" b="1" dirty="0" smtClean="0">
                <a:solidFill>
                  <a:srgbClr val="0070C0"/>
                </a:solidFill>
              </a:rPr>
              <a:t>DAN MEMBUAT AKU BERLINDUNG </a:t>
            </a:r>
            <a:br>
              <a:rPr lang="id-ID" sz="3100" b="1" dirty="0" smtClean="0">
                <a:solidFill>
                  <a:srgbClr val="0070C0"/>
                </a:solidFill>
              </a:rPr>
            </a:br>
            <a:r>
              <a:rPr lang="id-ID" sz="3100" b="1" dirty="0" smtClean="0">
                <a:solidFill>
                  <a:srgbClr val="0070C0"/>
                </a:solidFill>
              </a:rPr>
              <a:t>DALAM NAUNGAN TANGAN-NYA. </a:t>
            </a:r>
            <a:br>
              <a:rPr lang="id-ID" sz="3100" b="1" dirty="0" smtClean="0">
                <a:solidFill>
                  <a:srgbClr val="0070C0"/>
                </a:solidFill>
              </a:rPr>
            </a:br>
            <a:r>
              <a:rPr lang="id-ID" sz="3100" b="1" dirty="0" smtClean="0">
                <a:solidFill>
                  <a:srgbClr val="0070C0"/>
                </a:solidFill>
              </a:rPr>
              <a:t>IA TELAH MEMBUAT AKU </a:t>
            </a:r>
            <a:br>
              <a:rPr lang="id-ID" sz="3100" b="1" dirty="0" smtClean="0">
                <a:solidFill>
                  <a:srgbClr val="0070C0"/>
                </a:solidFill>
              </a:rPr>
            </a:br>
            <a:r>
              <a:rPr lang="id-ID" sz="3100" b="1" dirty="0" smtClean="0">
                <a:solidFill>
                  <a:srgbClr val="0070C0"/>
                </a:solidFill>
              </a:rPr>
              <a:t>MENJADI ANAK PANAH YANG RUNCING DAN </a:t>
            </a:r>
            <a:r>
              <a:rPr lang="id-ID" sz="3100" b="1" dirty="0" smtClean="0">
                <a:solidFill>
                  <a:srgbClr val="FF0000"/>
                </a:solidFill>
              </a:rPr>
              <a:t>MENYEMBUNYIKAN AKU DALAM TABUNG PANAH-NYA.</a:t>
            </a:r>
            <a:r>
              <a:rPr lang="id-ID" sz="3100" b="1" dirty="0"/>
              <a:t> </a:t>
            </a:r>
            <a:r>
              <a:rPr lang="id-ID" sz="3100" b="1" dirty="0" smtClean="0"/>
              <a:t/>
            </a:r>
            <a:br>
              <a:rPr lang="id-ID" sz="3100" b="1" dirty="0" smtClean="0"/>
            </a:br>
            <a:r>
              <a:rPr lang="id-ID" sz="3100" b="1" dirty="0" smtClean="0">
                <a:solidFill>
                  <a:srgbClr val="0070C0"/>
                </a:solidFill>
              </a:rPr>
              <a:t>PENGKOTBAH 3: 7 </a:t>
            </a:r>
            <a:r>
              <a:rPr lang="id-ID" sz="3100" b="1" dirty="0" smtClean="0"/>
              <a:t/>
            </a:r>
            <a:br>
              <a:rPr lang="id-ID" sz="3100" b="1" dirty="0" smtClean="0"/>
            </a:br>
            <a:r>
              <a:rPr lang="id-ID" sz="3100" b="1" dirty="0" smtClean="0">
                <a:solidFill>
                  <a:srgbClr val="FF0000"/>
                </a:solidFill>
              </a:rPr>
              <a:t>ADA WAKTU UNTUK BERDIAM DIRI,</a:t>
            </a:r>
            <a:r>
              <a:rPr lang="id-ID" sz="3100" b="1" baseline="30000" dirty="0" smtClean="0">
                <a:solidFill>
                  <a:srgbClr val="FF0000"/>
                </a:solidFill>
              </a:rPr>
              <a:t> </a:t>
            </a:r>
            <a:r>
              <a:rPr lang="id-ID" sz="3100" b="1" baseline="30000" dirty="0" smtClean="0"/>
              <a:t/>
            </a:r>
            <a:br>
              <a:rPr lang="id-ID" sz="3100" b="1" baseline="30000" dirty="0" smtClean="0"/>
            </a:br>
            <a:r>
              <a:rPr lang="id-ID" sz="3100" b="1" dirty="0" smtClean="0">
                <a:solidFill>
                  <a:srgbClr val="0070C0"/>
                </a:solidFill>
              </a:rPr>
              <a:t>ADA WAKTU UNTUK BERBICARA;</a:t>
            </a:r>
            <a:r>
              <a:rPr lang="id-ID" sz="3600" dirty="0"/>
              <a:t/>
            </a:r>
            <a:br>
              <a:rPr lang="id-ID" sz="3600" dirty="0"/>
            </a:br>
            <a:r>
              <a:rPr lang="id-ID" dirty="0" smtClean="0"/>
              <a:t/>
            </a:r>
            <a:br>
              <a:rPr lang="id-ID" dirty="0" smtClean="0"/>
            </a:br>
            <a:r>
              <a:rPr lang="id-ID" dirty="0" smtClean="0"/>
              <a:t/>
            </a:r>
            <a:br>
              <a:rPr lang="id-ID" dirty="0" smtClean="0"/>
            </a:br>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asil gambar untuk STORAGE TUBE ARROW IN ISRAEL TRADITION"/>
          <p:cNvPicPr>
            <a:picLocks noChangeAspect="1" noChangeArrowheads="1"/>
          </p:cNvPicPr>
          <p:nvPr/>
        </p:nvPicPr>
        <p:blipFill>
          <a:blip r:embed="rId2"/>
          <a:srcRect/>
          <a:stretch>
            <a:fillRect/>
          </a:stretch>
        </p:blipFill>
        <p:spPr bwMode="auto">
          <a:xfrm>
            <a:off x="0" y="1357298"/>
            <a:ext cx="5500718" cy="5500718"/>
          </a:xfrm>
          <a:prstGeom prst="rect">
            <a:avLst/>
          </a:prstGeom>
          <a:noFill/>
        </p:spPr>
      </p:pic>
      <p:pic>
        <p:nvPicPr>
          <p:cNvPr id="164868" name="Picture 4" descr="Hasil gambar untuk STORAGE TUBE ARROW IN ISRAEL TRADITION"/>
          <p:cNvPicPr>
            <a:picLocks noChangeAspect="1" noChangeArrowheads="1"/>
          </p:cNvPicPr>
          <p:nvPr/>
        </p:nvPicPr>
        <p:blipFill>
          <a:blip r:embed="rId3"/>
          <a:srcRect/>
          <a:stretch>
            <a:fillRect/>
          </a:stretch>
        </p:blipFill>
        <p:spPr bwMode="auto">
          <a:xfrm>
            <a:off x="4606929" y="0"/>
            <a:ext cx="4537071" cy="453707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81328"/>
            <a:ext cx="9144000" cy="4525963"/>
          </a:xfrm>
        </p:spPr>
        <p:txBody>
          <a:bodyPr>
            <a:normAutofit lnSpcReduction="10000"/>
          </a:bodyPr>
          <a:lstStyle/>
          <a:p>
            <a:pPr marL="514350" indent="-514350">
              <a:buFont typeface="+mj-lt"/>
              <a:buAutoNum type="arabicPeriod"/>
            </a:pPr>
            <a:r>
              <a:rPr lang="id-ID" sz="3600" b="1" u="sng" dirty="0"/>
              <a:t>MUSA LALAI MEMPERSIAPKAN YOSUA SEBAGAI PEMIMPIN</a:t>
            </a:r>
            <a:endParaRPr lang="id-ID" sz="3600" dirty="0"/>
          </a:p>
          <a:p>
            <a:pPr algn="ctr">
              <a:buNone/>
            </a:pPr>
            <a:r>
              <a:rPr lang="id-ID" sz="3600" dirty="0" smtClean="0"/>
              <a:t>ULANGAN 1: 38 </a:t>
            </a:r>
          </a:p>
          <a:p>
            <a:pPr algn="ctr">
              <a:buNone/>
            </a:pPr>
            <a:r>
              <a:rPr lang="id-ID" sz="3600" b="1" dirty="0" smtClean="0"/>
              <a:t>MUSA DIPERINTAHKAN TUHAN UNTUK MEMBERI SEMANGAT PADA YOSUA</a:t>
            </a:r>
          </a:p>
          <a:p>
            <a:pPr algn="ctr">
              <a:buNone/>
            </a:pPr>
            <a:endParaRPr lang="id-ID" sz="3600" b="1" dirty="0" smtClean="0"/>
          </a:p>
          <a:p>
            <a:pPr marL="514350" indent="-514350" algn="ctr">
              <a:buFont typeface="+mj-lt"/>
              <a:buAutoNum type="arabicPeriod" startAt="2"/>
            </a:pPr>
            <a:r>
              <a:rPr lang="id-ID" sz="3600" b="1" u="sng" dirty="0"/>
              <a:t>MUSA LALAI MEMBERI PELATIHAN KEPADA YOSUA</a:t>
            </a:r>
            <a:endParaRPr lang="id-ID" sz="3600" dirty="0"/>
          </a:p>
          <a:p>
            <a:pPr marL="514350" indent="-514350" algn="ctr">
              <a:buFont typeface="+mj-lt"/>
              <a:buAutoNum type="arabicPeriod" startAt="2"/>
            </a:pPr>
            <a:endParaRPr lang="id-ID" dirty="0"/>
          </a:p>
        </p:txBody>
      </p:sp>
      <p:sp>
        <p:nvSpPr>
          <p:cNvPr id="2" name="Title 1"/>
          <p:cNvSpPr>
            <a:spLocks noGrp="1"/>
          </p:cNvSpPr>
          <p:nvPr>
            <p:ph type="title"/>
          </p:nvPr>
        </p:nvSpPr>
        <p:spPr/>
        <p:txBody>
          <a:bodyPr>
            <a:normAutofit fontScale="90000"/>
          </a:bodyPr>
          <a:lstStyle/>
          <a:p>
            <a:r>
              <a:rPr lang="id-ID" dirty="0"/>
              <a:t>SETIA KEPADA PEMIMPIN</a:t>
            </a:r>
            <a:br>
              <a:rPr lang="id-ID" dirty="0"/>
            </a:br>
            <a:r>
              <a:rPr lang="id-ID" dirty="0" smtClean="0"/>
              <a:t>YANG TIDAK SEMPURNA</a:t>
            </a:r>
            <a:endParaRPr lang="id-ID"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YOSUA SEORANG YANG TEROBSESI DENGAN PEPERANGAN</a:t>
            </a:r>
            <a:endParaRPr lang="id-ID" dirty="0"/>
          </a:p>
        </p:txBody>
      </p:sp>
      <p:sp>
        <p:nvSpPr>
          <p:cNvPr id="3" name="Content Placeholder 2"/>
          <p:cNvSpPr>
            <a:spLocks noGrp="1"/>
          </p:cNvSpPr>
          <p:nvPr>
            <p:ph sz="quarter" idx="1"/>
          </p:nvPr>
        </p:nvSpPr>
        <p:spPr>
          <a:xfrm>
            <a:off x="0" y="1600200"/>
            <a:ext cx="9144000" cy="5257800"/>
          </a:xfrm>
        </p:spPr>
        <p:txBody>
          <a:bodyPr>
            <a:noAutofit/>
          </a:bodyPr>
          <a:lstStyle/>
          <a:p>
            <a:pPr lvl="0"/>
            <a:r>
              <a:rPr lang="id-ID" sz="3600" dirty="0" smtClean="0"/>
              <a:t>Keluaran 13:18</a:t>
            </a:r>
            <a:r>
              <a:rPr lang="id-ID" sz="3600" dirty="0"/>
              <a:t> </a:t>
            </a:r>
            <a:r>
              <a:rPr lang="id-ID" sz="3200" dirty="0" smtClean="0"/>
              <a:t>Tetapi </a:t>
            </a:r>
            <a:r>
              <a:rPr lang="id-ID" sz="3200" dirty="0"/>
              <a:t>Allah menuntun bangsa itu berputar melalui jalan di padang gurun melalui laut Teberau. </a:t>
            </a:r>
            <a:r>
              <a:rPr lang="id-ID" sz="3200" b="1" dirty="0"/>
              <a:t>Dengan siap sedia berperang berjalanlah orang Israel dari tanah Mesir</a:t>
            </a:r>
            <a:endParaRPr lang="id-ID" sz="3200" dirty="0"/>
          </a:p>
          <a:p>
            <a:r>
              <a:rPr lang="id-ID" sz="3600" dirty="0"/>
              <a:t>Keluaran </a:t>
            </a:r>
            <a:r>
              <a:rPr lang="id-ID" sz="3600" dirty="0" smtClean="0"/>
              <a:t>32:17 “Ada </a:t>
            </a:r>
            <a:r>
              <a:rPr lang="id-ID" sz="3600" dirty="0"/>
              <a:t>bunyi sorak peperangan kedengaran di perkemahan”</a:t>
            </a:r>
          </a:p>
          <a:p>
            <a:r>
              <a:rPr lang="id-ID" sz="3600" dirty="0"/>
              <a:t>Bahkan saat bertemu dengan Panglima Balatentara Tuhan, Yosua pun bertanya “Kawankah engkau  atau lawan?”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3 PEPERANGAN YANG TERLEWATKAN</a:t>
            </a:r>
            <a:endParaRPr lang="id-ID" dirty="0"/>
          </a:p>
        </p:txBody>
      </p:sp>
      <p:sp>
        <p:nvSpPr>
          <p:cNvPr id="3" name="Content Placeholder 2"/>
          <p:cNvSpPr>
            <a:spLocks noGrp="1"/>
          </p:cNvSpPr>
          <p:nvPr>
            <p:ph idx="1"/>
          </p:nvPr>
        </p:nvSpPr>
        <p:spPr/>
        <p:txBody>
          <a:bodyPr>
            <a:normAutofit/>
          </a:bodyPr>
          <a:lstStyle/>
          <a:p>
            <a:pPr lvl="0"/>
            <a:r>
              <a:rPr lang="id-ID" dirty="0" smtClean="0"/>
              <a:t>PEPERANGAN MELAWAN RAJA NEGERI ARAD BILANGAN 21:1</a:t>
            </a:r>
          </a:p>
          <a:p>
            <a:pPr lvl="0"/>
            <a:r>
              <a:rPr lang="id-ID" dirty="0" smtClean="0"/>
              <a:t>PEPERANGAN MELAWAN SIHON DAN OG BILANGAN 21:23</a:t>
            </a:r>
          </a:p>
          <a:p>
            <a:pPr lvl="0"/>
            <a:r>
              <a:rPr lang="id-ID" dirty="0" smtClean="0"/>
              <a:t>PEPERANGAN MELAWAN MIDIAN, PEPERANGAN DIPIMPIN OLEH PINEHAS ANAK DARI IMAM ELEAZAR. BILANGAN 31.</a:t>
            </a:r>
          </a:p>
          <a:p>
            <a:endParaRPr lang="id-ID"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fontScale="90000"/>
          </a:bodyPr>
          <a:lstStyle/>
          <a:p>
            <a:pPr marL="742950" indent="-742950" algn="r"/>
            <a:r>
              <a:rPr lang="id-ID" sz="4000" b="1" dirty="0">
                <a:solidFill>
                  <a:schemeClr val="accent2">
                    <a:lumMod val="60000"/>
                    <a:lumOff val="40000"/>
                  </a:schemeClr>
                </a:solidFill>
              </a:rPr>
              <a:t>BAGI ORANG YANG SETIA </a:t>
            </a:r>
            <a:r>
              <a:rPr lang="id-ID" sz="4000" b="1" dirty="0" smtClean="0">
                <a:solidFill>
                  <a:schemeClr val="accent2">
                    <a:lumMod val="60000"/>
                    <a:lumOff val="40000"/>
                  </a:schemeClr>
                </a:solidFill>
              </a:rPr>
              <a:t/>
            </a:r>
            <a:br>
              <a:rPr lang="id-ID" sz="4000" b="1" dirty="0" smtClean="0">
                <a:solidFill>
                  <a:schemeClr val="accent2">
                    <a:lumMod val="60000"/>
                    <a:lumOff val="40000"/>
                  </a:schemeClr>
                </a:solidFill>
              </a:rPr>
            </a:br>
            <a:r>
              <a:rPr lang="id-ID" sz="4000" b="1" dirty="0" smtClean="0">
                <a:solidFill>
                  <a:schemeClr val="accent2">
                    <a:lumMod val="60000"/>
                    <a:lumOff val="40000"/>
                  </a:schemeClr>
                </a:solidFill>
              </a:rPr>
              <a:t>KEPADA </a:t>
            </a:r>
            <a:r>
              <a:rPr lang="id-ID" sz="4000" b="1" dirty="0">
                <a:solidFill>
                  <a:schemeClr val="accent2">
                    <a:lumMod val="60000"/>
                    <a:lumOff val="40000"/>
                  </a:schemeClr>
                </a:solidFill>
              </a:rPr>
              <a:t>PEMIMPIN</a:t>
            </a:r>
            <a:r>
              <a:rPr lang="id-ID" sz="4000" dirty="0">
                <a:solidFill>
                  <a:schemeClr val="accent2">
                    <a:lumMod val="60000"/>
                    <a:lumOff val="40000"/>
                  </a:schemeClr>
                </a:solidFill>
              </a:rPr>
              <a:t/>
            </a:r>
            <a:br>
              <a:rPr lang="id-ID" sz="4000" dirty="0">
                <a:solidFill>
                  <a:schemeClr val="accent2">
                    <a:lumMod val="60000"/>
                    <a:lumOff val="40000"/>
                  </a:schemeClr>
                </a:solidFill>
              </a:rPr>
            </a:br>
            <a:r>
              <a:rPr lang="id-ID" sz="4000" b="1" dirty="0">
                <a:solidFill>
                  <a:schemeClr val="accent2">
                    <a:lumMod val="60000"/>
                    <a:lumOff val="40000"/>
                  </a:schemeClr>
                </a:solidFill>
              </a:rPr>
              <a:t>TUHAN SANGGUP </a:t>
            </a:r>
            <a:r>
              <a:rPr lang="id-ID" sz="4000" b="1" dirty="0" smtClean="0">
                <a:solidFill>
                  <a:schemeClr val="accent2">
                    <a:lumMod val="60000"/>
                    <a:lumOff val="40000"/>
                  </a:schemeClr>
                </a:solidFill>
              </a:rPr>
              <a:t/>
            </a:r>
            <a:br>
              <a:rPr lang="id-ID" sz="4000" b="1" dirty="0" smtClean="0">
                <a:solidFill>
                  <a:schemeClr val="accent2">
                    <a:lumMod val="60000"/>
                    <a:lumOff val="40000"/>
                  </a:schemeClr>
                </a:solidFill>
              </a:rPr>
            </a:br>
            <a:r>
              <a:rPr lang="id-ID" sz="4000" b="1" dirty="0" smtClean="0">
                <a:solidFill>
                  <a:schemeClr val="accent2">
                    <a:lumMod val="60000"/>
                    <a:lumOff val="40000"/>
                  </a:schemeClr>
                </a:solidFill>
              </a:rPr>
              <a:t>MENGADAKAN PERCEPATAN</a:t>
            </a:r>
            <a:br>
              <a:rPr lang="id-ID" sz="4000" b="1" dirty="0" smtClean="0">
                <a:solidFill>
                  <a:schemeClr val="accent2">
                    <a:lumMod val="60000"/>
                    <a:lumOff val="40000"/>
                  </a:schemeClr>
                </a:solidFill>
              </a:rPr>
            </a:br>
            <a:r>
              <a:rPr lang="id-ID" sz="4000" b="1" dirty="0" smtClean="0"/>
              <a:t/>
            </a:r>
            <a:br>
              <a:rPr lang="id-ID" sz="4000" b="1" dirty="0" smtClean="0"/>
            </a:br>
            <a:r>
              <a:rPr lang="id-ID" sz="4000" b="1" dirty="0" smtClean="0">
                <a:solidFill>
                  <a:srgbClr val="0070C0"/>
                </a:solidFill>
              </a:rPr>
              <a:t>PERJUMPAAN DENGAN </a:t>
            </a:r>
            <a:br>
              <a:rPr lang="id-ID" sz="4000" b="1" dirty="0" smtClean="0">
                <a:solidFill>
                  <a:srgbClr val="0070C0"/>
                </a:solidFill>
              </a:rPr>
            </a:br>
            <a:r>
              <a:rPr lang="id-ID" sz="4000" b="1" dirty="0" smtClean="0">
                <a:solidFill>
                  <a:srgbClr val="0070C0"/>
                </a:solidFill>
              </a:rPr>
              <a:t>PANGLIMA BALA TENTARA TUHAN</a:t>
            </a:r>
            <a:r>
              <a:rPr lang="id-ID" sz="4000" b="1" dirty="0" smtClean="0"/>
              <a:t/>
            </a:r>
            <a:br>
              <a:rPr lang="id-ID" sz="4000" b="1" dirty="0" smtClean="0"/>
            </a:br>
            <a:r>
              <a:rPr lang="id-ID" sz="4000" b="1" dirty="0" smtClean="0">
                <a:solidFill>
                  <a:srgbClr val="92D050"/>
                </a:solidFill>
              </a:rPr>
              <a:t>SERANGAN PERTAMA </a:t>
            </a:r>
            <a:br>
              <a:rPr lang="id-ID" sz="4000" b="1" dirty="0" smtClean="0">
                <a:solidFill>
                  <a:srgbClr val="92D050"/>
                </a:solidFill>
              </a:rPr>
            </a:br>
            <a:r>
              <a:rPr lang="id-ID" sz="4000" b="1" dirty="0" smtClean="0">
                <a:solidFill>
                  <a:srgbClr val="92D050"/>
                </a:solidFill>
              </a:rPr>
              <a:t>ADALAH KOTA YERIKHO</a:t>
            </a:r>
            <a:r>
              <a:rPr lang="id-ID" sz="4000" b="1" dirty="0" smtClean="0"/>
              <a:t/>
            </a:r>
            <a:br>
              <a:rPr lang="id-ID" sz="4000" b="1" dirty="0" smtClean="0"/>
            </a:br>
            <a:r>
              <a:rPr lang="id-ID" sz="4000" b="1" dirty="0" smtClean="0">
                <a:solidFill>
                  <a:srgbClr val="FFFF00"/>
                </a:solidFill>
              </a:rPr>
              <a:t>HANYA DI KOTA AI PERNAH KALAH</a:t>
            </a:r>
            <a:br>
              <a:rPr lang="id-ID" sz="4000" b="1" dirty="0" smtClean="0">
                <a:solidFill>
                  <a:srgbClr val="FFFF00"/>
                </a:solidFill>
              </a:rPr>
            </a:br>
            <a:r>
              <a:rPr lang="id-ID" sz="4000" b="1" dirty="0" smtClean="0">
                <a:solidFill>
                  <a:srgbClr val="FFFF00"/>
                </a:solidFill>
              </a:rPr>
              <a:t>SELEBIHNYA MENANG PERANG TERUS</a:t>
            </a:r>
            <a:r>
              <a:rPr lang="id-ID" dirty="0">
                <a:solidFill>
                  <a:schemeClr val="accent6">
                    <a:lumMod val="75000"/>
                  </a:schemeClr>
                </a:solidFill>
              </a:rPr>
              <a:t/>
            </a:r>
            <a:br>
              <a:rPr lang="id-ID" dirty="0">
                <a:solidFill>
                  <a:schemeClr val="accent6">
                    <a:lumMod val="75000"/>
                  </a:schemeClr>
                </a:solidFill>
              </a:rPr>
            </a:br>
            <a:endParaRPr lang="id-ID" dirty="0">
              <a:solidFill>
                <a:schemeClr val="accent6">
                  <a:lumMod val="75000"/>
                </a:schemeClr>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id-ID" dirty="0" smtClean="0"/>
              <a:t>MENDAPATKAN PENUMPANGAN TANGAN DARI MUSA</a:t>
            </a:r>
            <a:endParaRPr lang="id-ID" dirty="0"/>
          </a:p>
        </p:txBody>
      </p:sp>
      <p:sp>
        <p:nvSpPr>
          <p:cNvPr id="3" name="Content Placeholder 2"/>
          <p:cNvSpPr>
            <a:spLocks noGrp="1"/>
          </p:cNvSpPr>
          <p:nvPr>
            <p:ph idx="1"/>
          </p:nvPr>
        </p:nvSpPr>
        <p:spPr>
          <a:xfrm>
            <a:off x="214282" y="1600200"/>
            <a:ext cx="8643998" cy="5043510"/>
          </a:xfrm>
        </p:spPr>
        <p:style>
          <a:lnRef idx="2">
            <a:schemeClr val="accent4">
              <a:shade val="50000"/>
            </a:schemeClr>
          </a:lnRef>
          <a:fillRef idx="1">
            <a:schemeClr val="accent4"/>
          </a:fillRef>
          <a:effectRef idx="0">
            <a:schemeClr val="accent4"/>
          </a:effectRef>
          <a:fontRef idx="minor">
            <a:schemeClr val="lt1"/>
          </a:fontRef>
        </p:style>
        <p:txBody>
          <a:bodyPr>
            <a:normAutofit lnSpcReduction="10000"/>
          </a:bodyPr>
          <a:lstStyle/>
          <a:p>
            <a:pPr algn="ctr">
              <a:buNone/>
            </a:pPr>
            <a:r>
              <a:rPr lang="id-ID" b="1" dirty="0" smtClean="0"/>
              <a:t>ULANGAN 34 :9</a:t>
            </a:r>
          </a:p>
          <a:p>
            <a:pPr algn="ctr">
              <a:buNone/>
            </a:pPr>
            <a:r>
              <a:rPr lang="id-ID" b="1" dirty="0" smtClean="0"/>
              <a:t>DAN YOSUA BIN NUN </a:t>
            </a:r>
          </a:p>
          <a:p>
            <a:pPr algn="ctr">
              <a:buNone/>
            </a:pPr>
            <a:r>
              <a:rPr lang="id-ID" b="1" dirty="0" smtClean="0"/>
              <a:t>PENUH DENGAN ROH KEBIJAKSANAAN , </a:t>
            </a:r>
          </a:p>
          <a:p>
            <a:pPr algn="ctr">
              <a:buNone/>
            </a:pPr>
            <a:r>
              <a:rPr lang="id-ID" b="1" dirty="0" smtClean="0"/>
              <a:t>SEBAB MUSA </a:t>
            </a:r>
            <a:endParaRPr lang="id-ID" b="1" dirty="0" smtClean="0"/>
          </a:p>
          <a:p>
            <a:pPr algn="ctr">
              <a:buNone/>
            </a:pPr>
            <a:r>
              <a:rPr lang="id-ID" b="1" dirty="0" smtClean="0"/>
              <a:t>TELAH </a:t>
            </a:r>
            <a:r>
              <a:rPr lang="id-ID" b="1" dirty="0" smtClean="0"/>
              <a:t>MELETAKKAN </a:t>
            </a:r>
            <a:r>
              <a:rPr lang="id-ID" b="1" dirty="0" smtClean="0"/>
              <a:t>TANGANNYA </a:t>
            </a:r>
            <a:r>
              <a:rPr lang="id-ID" b="1" dirty="0" smtClean="0"/>
              <a:t>KE ATASNYA. </a:t>
            </a:r>
          </a:p>
          <a:p>
            <a:pPr algn="ctr">
              <a:buNone/>
            </a:pPr>
            <a:r>
              <a:rPr lang="id-ID" b="1" dirty="0" smtClean="0"/>
              <a:t>SEBAB ITU ORANG ISRAEL </a:t>
            </a:r>
            <a:endParaRPr lang="id-ID" b="1" dirty="0" smtClean="0"/>
          </a:p>
          <a:p>
            <a:pPr algn="ctr">
              <a:buNone/>
            </a:pPr>
            <a:r>
              <a:rPr lang="id-ID" b="1" dirty="0" smtClean="0"/>
              <a:t>MENDENGARKAN </a:t>
            </a:r>
            <a:r>
              <a:rPr lang="id-ID" b="1" dirty="0" smtClean="0"/>
              <a:t>DIA </a:t>
            </a:r>
            <a:endParaRPr lang="id-ID" b="1" dirty="0" smtClean="0"/>
          </a:p>
          <a:p>
            <a:pPr algn="ctr">
              <a:buNone/>
            </a:pPr>
            <a:r>
              <a:rPr lang="id-ID" b="1" dirty="0" smtClean="0"/>
              <a:t>DAN </a:t>
            </a:r>
            <a:r>
              <a:rPr lang="id-ID" b="1" dirty="0" smtClean="0"/>
              <a:t>MELAKUKAN SEPERTI YANG DIPERINTAHKAN TUHAN KEPADA MUSA. </a:t>
            </a:r>
          </a:p>
          <a:p>
            <a:endParaRPr lang="id-ID"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endParaRPr lang="id-ID" b="1" dirty="0" smtClean="0"/>
          </a:p>
          <a:p>
            <a:pPr algn="ctr">
              <a:buNone/>
            </a:pPr>
            <a:endParaRPr lang="id-ID" b="1" dirty="0" smtClean="0"/>
          </a:p>
          <a:p>
            <a:pPr algn="ctr">
              <a:buNone/>
            </a:pPr>
            <a:r>
              <a:rPr lang="id-ID" b="1" dirty="0" smtClean="0"/>
              <a:t>IBRANI </a:t>
            </a:r>
            <a:r>
              <a:rPr lang="id-ID" b="1" dirty="0" smtClean="0"/>
              <a:t>13:17</a:t>
            </a:r>
            <a:endParaRPr lang="id-ID" dirty="0" smtClean="0"/>
          </a:p>
          <a:p>
            <a:pPr algn="ctr">
              <a:buNone/>
            </a:pPr>
            <a:r>
              <a:rPr lang="id-ID" b="1" dirty="0" smtClean="0"/>
              <a:t>TAATILAH PEMIMPIN-PEMIMPINMU </a:t>
            </a:r>
          </a:p>
          <a:p>
            <a:pPr algn="ctr">
              <a:buNone/>
            </a:pPr>
            <a:r>
              <a:rPr lang="id-ID" b="1" dirty="0" smtClean="0"/>
              <a:t>DAN TUNDUKLAH KEPADA MEREKA, </a:t>
            </a:r>
          </a:p>
          <a:p>
            <a:pPr algn="ctr">
              <a:buNone/>
            </a:pPr>
            <a:r>
              <a:rPr lang="id-ID" b="1" dirty="0" smtClean="0"/>
              <a:t>SEBAB MEREKA BERJAGA-JAGA ATAS JIWAMU, SEBAGAI ORANG-ORANG YANG HARUS BERTANGGUNG JAWAB ATASNYA</a:t>
            </a:r>
            <a:r>
              <a:rPr lang="id-ID" b="1" u="sng" dirty="0" smtClean="0"/>
              <a:t>. </a:t>
            </a:r>
          </a:p>
          <a:p>
            <a:pPr algn="ctr">
              <a:buNone/>
            </a:pPr>
            <a:r>
              <a:rPr lang="id-ID" b="1" u="sng" dirty="0" smtClean="0"/>
              <a:t>DENGAN JALAN ITU </a:t>
            </a:r>
          </a:p>
          <a:p>
            <a:pPr algn="ctr">
              <a:buNone/>
            </a:pPr>
            <a:r>
              <a:rPr lang="id-ID" b="1" u="sng" dirty="0" smtClean="0"/>
              <a:t>MEREKA AKAN MELAKUKANNYA DENGAN GEMBIRA, </a:t>
            </a:r>
            <a:r>
              <a:rPr lang="id-ID" b="1" dirty="0" smtClean="0"/>
              <a:t>BUKAN DENGAN KELUH KESAH, </a:t>
            </a:r>
          </a:p>
          <a:p>
            <a:pPr algn="ctr">
              <a:buNone/>
            </a:pPr>
            <a:r>
              <a:rPr lang="id-ID" b="1" dirty="0" smtClean="0"/>
              <a:t>SEBAB HAL ITU </a:t>
            </a:r>
          </a:p>
          <a:p>
            <a:pPr algn="ctr">
              <a:buNone/>
            </a:pPr>
            <a:r>
              <a:rPr lang="id-ID" b="1" dirty="0" smtClean="0"/>
              <a:t>TIDAK AKAN MEMBAWA </a:t>
            </a:r>
            <a:r>
              <a:rPr lang="id-ID" b="1" u="sng" dirty="0" smtClean="0"/>
              <a:t>KEUNTUNGAN</a:t>
            </a:r>
            <a:r>
              <a:rPr lang="id-ID" b="1" dirty="0" smtClean="0"/>
              <a:t> BAGIMU.</a:t>
            </a:r>
            <a:endParaRPr lang="id-ID" dirty="0" smtClean="0"/>
          </a:p>
          <a:p>
            <a:endParaRPr lang="id-ID"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pPr algn="ctr"/>
            <a:r>
              <a:rPr lang="id-ID" dirty="0" smtClean="0"/>
              <a:t>TETAP SETIA </a:t>
            </a:r>
            <a:r>
              <a:rPr lang="id-ID" dirty="0" smtClean="0"/>
              <a:t/>
            </a:r>
            <a:br>
              <a:rPr lang="id-ID" dirty="0" smtClean="0"/>
            </a:br>
            <a:r>
              <a:rPr lang="id-ID" dirty="0" smtClean="0"/>
              <a:t>SAAT </a:t>
            </a:r>
            <a:r>
              <a:rPr lang="id-ID" dirty="0" smtClean="0"/>
              <a:t>DIBENTUK TUHAN LEWAT PEMIMPIN</a:t>
            </a:r>
            <a:endParaRPr lang="id-ID" dirty="0"/>
          </a:p>
        </p:txBody>
      </p:sp>
      <p:sp>
        <p:nvSpPr>
          <p:cNvPr id="3" name="Content Placeholder 2"/>
          <p:cNvSpPr>
            <a:spLocks noGrp="1"/>
          </p:cNvSpPr>
          <p:nvPr>
            <p:ph sz="quarter" idx="1"/>
          </p:nvPr>
        </p:nvSpPr>
        <p:spPr>
          <a:xfrm>
            <a:off x="0" y="1142984"/>
            <a:ext cx="9144000" cy="5715016"/>
          </a:xfrm>
        </p:spPr>
        <p:txBody>
          <a:bodyPr>
            <a:normAutofit fontScale="92500" lnSpcReduction="20000"/>
          </a:bodyPr>
          <a:lstStyle/>
          <a:p>
            <a:pPr>
              <a:buNone/>
            </a:pPr>
            <a:r>
              <a:rPr lang="id-ID" sz="3400" dirty="0"/>
              <a:t>Bilangan 11:28-29, yang terjadi </a:t>
            </a:r>
            <a:r>
              <a:rPr lang="id-ID" sz="3400" b="1" dirty="0"/>
              <a:t>setelah lewat dari 2 tahun lebih 35 hari – Bilangan 10: </a:t>
            </a:r>
            <a:r>
              <a:rPr lang="id-ID" sz="3400" b="1" dirty="0" smtClean="0"/>
              <a:t>11</a:t>
            </a:r>
          </a:p>
          <a:p>
            <a:pPr>
              <a:buNone/>
            </a:pPr>
            <a:r>
              <a:rPr lang="id-ID" sz="3400" b="1" dirty="0" smtClean="0"/>
              <a:t>PERISTIWA PENGURAPAN 70 TUA TUA ISRAEL</a:t>
            </a:r>
          </a:p>
          <a:p>
            <a:pPr>
              <a:buNone/>
            </a:pPr>
            <a:r>
              <a:rPr lang="id-ID" sz="3400" dirty="0"/>
              <a:t>Lalu berlarilah seorang  muda memberitahukan kepada Musa, </a:t>
            </a:r>
          </a:p>
          <a:p>
            <a:pPr>
              <a:buNone/>
            </a:pPr>
            <a:r>
              <a:rPr lang="id-ID" sz="3400" dirty="0"/>
              <a:t>“Eldad dan Medad kepenuhan seperti nabi di tempat perkemahan.” </a:t>
            </a:r>
          </a:p>
          <a:p>
            <a:pPr>
              <a:buNone/>
            </a:pPr>
            <a:r>
              <a:rPr lang="id-ID" sz="3400" dirty="0"/>
              <a:t>Maka menjawablah Yosua bin Nun, </a:t>
            </a:r>
            <a:r>
              <a:rPr lang="id-ID" sz="3400" b="1" dirty="0"/>
              <a:t>yang sejak mudanya menjadi abdi Musa</a:t>
            </a:r>
            <a:r>
              <a:rPr lang="id-ID" sz="3400" dirty="0"/>
              <a:t> </a:t>
            </a:r>
          </a:p>
          <a:p>
            <a:pPr>
              <a:buNone/>
            </a:pPr>
            <a:r>
              <a:rPr lang="id-ID" sz="3400" dirty="0"/>
              <a:t>“Tuanku Musa, cegahlah mereka !” </a:t>
            </a:r>
          </a:p>
          <a:p>
            <a:pPr>
              <a:buNone/>
            </a:pPr>
            <a:r>
              <a:rPr lang="id-ID" sz="3400" dirty="0"/>
              <a:t>Tetapi Musa berkata kepadanya:  </a:t>
            </a:r>
          </a:p>
          <a:p>
            <a:pPr>
              <a:buNone/>
            </a:pPr>
            <a:r>
              <a:rPr lang="id-ID" sz="3400" dirty="0"/>
              <a:t>“Apakah engkau begitu giat mendukung diriku? Ah, kalau seluruh umat TUHAN menjadi  nabi, oleh karena TUHAN memberi Roh-Nya hinggap kepada mereka !”</a:t>
            </a:r>
          </a:p>
          <a:p>
            <a:endParaRPr lang="id-ID"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428868"/>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id-ID" dirty="0" smtClean="0"/>
              <a:t>KARAKTER BURUK YOSUA</a:t>
            </a:r>
            <a:br>
              <a:rPr lang="id-ID" dirty="0" smtClean="0"/>
            </a:br>
            <a:r>
              <a:rPr lang="id-ID" dirty="0" smtClean="0"/>
              <a:t>YANG SUDAH TIDAK BERBEKAS LAGI KARENA MAU DIBENTUK OLEH TUHAN LEWAT PEMIMPIN</a:t>
            </a:r>
            <a:endParaRPr lang="id-ID" dirty="0"/>
          </a:p>
        </p:txBody>
      </p:sp>
      <p:sp>
        <p:nvSpPr>
          <p:cNvPr id="3" name="Content Placeholder 2"/>
          <p:cNvSpPr>
            <a:spLocks noGrp="1"/>
          </p:cNvSpPr>
          <p:nvPr>
            <p:ph idx="1"/>
          </p:nvPr>
        </p:nvSpPr>
        <p:spPr>
          <a:xfrm>
            <a:off x="0" y="2428868"/>
            <a:ext cx="9144000" cy="4429132"/>
          </a:xfrm>
        </p:spPr>
        <p:style>
          <a:lnRef idx="1">
            <a:schemeClr val="accent1"/>
          </a:lnRef>
          <a:fillRef idx="3">
            <a:schemeClr val="accent1"/>
          </a:fillRef>
          <a:effectRef idx="2">
            <a:schemeClr val="accent1"/>
          </a:effectRef>
          <a:fontRef idx="minor">
            <a:schemeClr val="lt1"/>
          </a:fontRef>
        </p:style>
        <p:txBody>
          <a:bodyPr>
            <a:noAutofit/>
          </a:bodyPr>
          <a:lstStyle/>
          <a:p>
            <a:pPr algn="ctr">
              <a:buNone/>
            </a:pPr>
            <a:r>
              <a:rPr lang="id-ID" b="1" dirty="0" smtClean="0"/>
              <a:t>SOK EKSKLUSIF, BERTINDAK OTOLITER, IRI HATI, </a:t>
            </a:r>
          </a:p>
          <a:p>
            <a:pPr algn="ctr">
              <a:buNone/>
            </a:pPr>
            <a:r>
              <a:rPr lang="id-ID" b="1" dirty="0" smtClean="0"/>
              <a:t>SOK BERPANTAS DIRI, LANCANG, </a:t>
            </a:r>
          </a:p>
          <a:p>
            <a:pPr algn="ctr">
              <a:buNone/>
            </a:pPr>
            <a:r>
              <a:rPr lang="id-ID" b="1" dirty="0" smtClean="0"/>
              <a:t>MEMILIKI KONSEP KEPEMIMPINAN YANG KELIRU, MENJADI SUATU WARNING BUAT YOSUA</a:t>
            </a:r>
          </a:p>
          <a:p>
            <a:pPr algn="ctr">
              <a:buNone/>
            </a:pPr>
            <a:r>
              <a:rPr lang="id-ID" b="1" dirty="0" smtClean="0"/>
              <a:t>MENGINGAT SUKUNYA ; EFRAIM</a:t>
            </a:r>
          </a:p>
          <a:p>
            <a:pPr algn="ctr">
              <a:buNone/>
            </a:pPr>
            <a:r>
              <a:rPr lang="id-ID" b="1" dirty="0" smtClean="0"/>
              <a:t>PERNAH HAMPIR PUNAH </a:t>
            </a:r>
          </a:p>
          <a:p>
            <a:pPr algn="ctr">
              <a:buNone/>
            </a:pPr>
            <a:r>
              <a:rPr lang="id-ID" b="1" dirty="0" smtClean="0"/>
              <a:t>KARENA KASUS PERAMPASAN TERNAK</a:t>
            </a:r>
            <a:endParaRPr lang="id-ID"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id-ID" dirty="0" smtClean="0"/>
              <a:t>I TAWARIKH 7: 20-27</a:t>
            </a:r>
            <a:endParaRPr lang="id-ID" dirty="0"/>
          </a:p>
        </p:txBody>
      </p:sp>
      <p:sp>
        <p:nvSpPr>
          <p:cNvPr id="3" name="Content Placeholder 2"/>
          <p:cNvSpPr>
            <a:spLocks noGrp="1"/>
          </p:cNvSpPr>
          <p:nvPr>
            <p:ph idx="1"/>
          </p:nvPr>
        </p:nvSpPr>
        <p:spPr>
          <a:xfrm>
            <a:off x="0" y="928670"/>
            <a:ext cx="9144000" cy="5929330"/>
          </a:xfrm>
        </p:spPr>
        <p:txBody>
          <a:bodyPr>
            <a:noAutofit/>
          </a:bodyPr>
          <a:lstStyle/>
          <a:p>
            <a:pPr algn="ctr">
              <a:buNone/>
            </a:pPr>
            <a:r>
              <a:rPr lang="id-ID" sz="2400" dirty="0" smtClean="0"/>
              <a:t> </a:t>
            </a:r>
            <a:r>
              <a:rPr lang="id-ID" sz="2800" dirty="0" smtClean="0"/>
              <a:t>Keturunan Efraim</a:t>
            </a:r>
            <a:r>
              <a:rPr lang="id-ID" sz="2800" baseline="30000" dirty="0" smtClean="0"/>
              <a:t> </a:t>
            </a:r>
            <a:r>
              <a:rPr lang="id-ID" sz="2800" dirty="0" smtClean="0"/>
              <a:t> ialah Sutelah, dan anak orang ini ialah Bered, dan anak orang ini ialah Tahat, dan anak orang ini ialah Elada, dan anak orang ini ialah Tahat, dan anak orang ini ialah Zabad, dan anak orang ini ialah Sutelah, kemudian Ezer dan Elad. </a:t>
            </a:r>
            <a:r>
              <a:rPr lang="id-ID" sz="2800" dirty="0" smtClean="0">
                <a:solidFill>
                  <a:srgbClr val="FF0000"/>
                </a:solidFill>
              </a:rPr>
              <a:t>Mereka dibunuh oleh orang-orang Gat yang lahir di negeri itu, sebab mereka pergi merampas ternak orang-orang itu.</a:t>
            </a:r>
            <a:r>
              <a:rPr lang="id-ID" sz="2800" dirty="0" smtClean="0"/>
              <a:t> Efraim, ayah mereka, berkabung berhari-hari lamanya, sehingga saudara-saudaranya datang untuk menghiburkan dia.  </a:t>
            </a:r>
            <a:r>
              <a:rPr lang="id-ID" sz="2800" dirty="0" smtClean="0">
                <a:solidFill>
                  <a:srgbClr val="FF0000"/>
                </a:solidFill>
              </a:rPr>
              <a:t>Sesudah itu ia bersetubuh dengan isterinya, lalu mengandunglah perempuan itu dan melahirkan seorang anak laki-laki. Ia menamainya Beria, sebab malapetaka telah menimpa keluarganya. </a:t>
            </a:r>
            <a:endParaRPr lang="id-ID" sz="2400"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id-ID" sz="4400" dirty="0" smtClean="0"/>
              <a:t>Anaknya perempuan ialah Seera yang telah mendirikan Bet-Horon-Hilir dan Bet-Horon-Hulu</a:t>
            </a:r>
            <a:r>
              <a:rPr lang="id-ID" sz="4400" baseline="30000" dirty="0" smtClean="0"/>
              <a:t>  </a:t>
            </a:r>
            <a:r>
              <a:rPr lang="id-ID" sz="4400" dirty="0" smtClean="0"/>
              <a:t>serta Uzen-Seera.Anak laki-laki Beria ialah Refah, lalu Resef; anak orang ini ialah Telah, dan anak orang ini ialah Tahan,  dan anak orang ini ialah Ladan, dan anak orang ini ialah Amihud, dan anak orang ini ialah </a:t>
            </a:r>
            <a:r>
              <a:rPr lang="id-ID" sz="4400" dirty="0" smtClean="0">
                <a:solidFill>
                  <a:srgbClr val="FF0000"/>
                </a:solidFill>
              </a:rPr>
              <a:t>Elisama, dan anak orang ini ialah Nun, dan anak orang ini ialah Yosua.</a:t>
            </a:r>
            <a:r>
              <a:rPr lang="id-ID" dirty="0" smtClean="0">
                <a:solidFill>
                  <a:srgbClr val="FF0000"/>
                </a:solidFill>
              </a:rPr>
              <a:t> </a:t>
            </a:r>
          </a:p>
          <a:p>
            <a:endParaRPr lang="id-ID"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id-ID" b="1" dirty="0" smtClean="0"/>
              <a:t>YOSUA SETIA BERTEKUN DALAM MELAKSANAKAN TUGAS</a:t>
            </a:r>
            <a:endParaRPr lang="id-ID" dirty="0"/>
          </a:p>
        </p:txBody>
      </p:sp>
      <p:sp>
        <p:nvSpPr>
          <p:cNvPr id="3" name="Content Placeholder 2"/>
          <p:cNvSpPr>
            <a:spLocks noGrp="1"/>
          </p:cNvSpPr>
          <p:nvPr>
            <p:ph idx="1"/>
          </p:nvPr>
        </p:nvSpPr>
        <p:spPr>
          <a:xfrm>
            <a:off x="0" y="1142984"/>
            <a:ext cx="9144000" cy="5715016"/>
          </a:xfrm>
        </p:spPr>
        <p:txBody>
          <a:bodyPr>
            <a:normAutofit fontScale="25000" lnSpcReduction="20000"/>
          </a:bodyPr>
          <a:lstStyle/>
          <a:p>
            <a:pPr marL="342900" lvl="1" indent="-342900">
              <a:buFont typeface="Arial" pitchFamily="34" charset="0"/>
              <a:buChar char="•"/>
            </a:pPr>
            <a:r>
              <a:rPr lang="id-ID" sz="11200" dirty="0" smtClean="0">
                <a:solidFill>
                  <a:srgbClr val="FF0000"/>
                </a:solidFill>
              </a:rPr>
              <a:t>YOS 11:18 LAMA YOSUA MELAKUKAN PERANG MELAWAN SEMUA RAJA ITU.</a:t>
            </a:r>
          </a:p>
          <a:p>
            <a:pPr marL="342900" lvl="1" indent="-342900">
              <a:buFont typeface="Arial" pitchFamily="34" charset="0"/>
              <a:buChar char="•"/>
            </a:pPr>
            <a:r>
              <a:rPr lang="id-ID" sz="11200" dirty="0" smtClean="0"/>
              <a:t>YOSUA MATI DI USIA 110 TAHUN. PADA SAAT YOSUA PASAL 14/PEMBAGIAN TANAH KANAAN, USIA KALEB ADALAH 85 TAHUN, ITU ARTINYA KALAU KALEB JADI PENGINTAI DI USIA 40 TAHUN, SEDANGKAN PERISTIWA PENGINTAIAN ITU TERJADI DI TAHUN KEDUA, BERARTI KALEB KELUAR DARI MESIR PADA USIA 38 TAHUN, MAKA 40 TAHUN KEMUDIAN, USIANYA 78 TAHUN PADA SAAT MEMASUKI TANAH KANAAN, SEDANGKAN PEMBAGIAN KANAAN BARU TERJADI DIUSIANYA YANG KE 85 TAHUN, ITU ARTINYA PEPERANGAN SAMPAI PADA YOS PASAL 14 ITU TELAH BERLANGSUNG SELAMA 7 TAHUN. ( 78 KE 85) </a:t>
            </a:r>
            <a:r>
              <a:rPr lang="id-ID" sz="11200" dirty="0" smtClean="0">
                <a:solidFill>
                  <a:srgbClr val="FF0000"/>
                </a:solidFill>
              </a:rPr>
              <a:t>TUJUH TAHUN BERPERANG TERUS MENERUS  BUKAN SUATU KURUN WAKTU/DURASI YANG SEBENTAR. </a:t>
            </a:r>
          </a:p>
          <a:p>
            <a:pPr marL="342900" lvl="1" indent="-342900">
              <a:buFont typeface="Arial" pitchFamily="34" charset="0"/>
              <a:buChar char="•"/>
            </a:pPr>
            <a:endParaRPr lang="id-ID" sz="3200" dirty="0" smtClean="0"/>
          </a:p>
          <a:p>
            <a:endParaRPr lang="id-ID"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3">
            <a:schemeClr val="dk1"/>
          </a:fillRef>
          <a:effectRef idx="2">
            <a:schemeClr val="dk1"/>
          </a:effectRef>
          <a:fontRef idx="minor">
            <a:schemeClr val="lt1"/>
          </a:fontRef>
        </p:style>
        <p:txBody>
          <a:bodyPr/>
          <a:lstStyle/>
          <a:p>
            <a:r>
              <a:rPr lang="id-ID" dirty="0" smtClean="0"/>
              <a:t>7 TAHUN BERPERANG</a:t>
            </a:r>
            <a:endParaRPr lang="id-ID" dirty="0"/>
          </a:p>
        </p:txBody>
      </p:sp>
      <p:sp>
        <p:nvSpPr>
          <p:cNvPr id="3" name="Content Placeholder 2"/>
          <p:cNvSpPr>
            <a:spLocks noGrp="1"/>
          </p:cNvSpPr>
          <p:nvPr>
            <p:ph idx="1"/>
          </p:nvPr>
        </p:nvSpPr>
        <p:spPr>
          <a:xfrm>
            <a:off x="0" y="1600200"/>
            <a:ext cx="9144000" cy="5257800"/>
          </a:xfrm>
        </p:spPr>
        <p:style>
          <a:lnRef idx="1">
            <a:schemeClr val="dk1"/>
          </a:lnRef>
          <a:fillRef idx="2">
            <a:schemeClr val="dk1"/>
          </a:fillRef>
          <a:effectRef idx="1">
            <a:schemeClr val="dk1"/>
          </a:effectRef>
          <a:fontRef idx="minor">
            <a:schemeClr val="dk1"/>
          </a:fontRef>
        </p:style>
        <p:txBody>
          <a:bodyPr>
            <a:normAutofit fontScale="40000" lnSpcReduction="20000"/>
          </a:bodyPr>
          <a:lstStyle/>
          <a:p>
            <a:pPr marL="342900" lvl="1" indent="-342900" algn="ctr">
              <a:buNone/>
            </a:pPr>
            <a:r>
              <a:rPr lang="id-ID" sz="9600" b="1" dirty="0" smtClean="0"/>
              <a:t>WAKTU YANG TIDAK SEBENTAR, </a:t>
            </a:r>
            <a:endParaRPr lang="id-ID" sz="9600" b="1" dirty="0" smtClean="0"/>
          </a:p>
          <a:p>
            <a:pPr marL="342900" lvl="1" indent="-342900" algn="ctr">
              <a:buNone/>
            </a:pPr>
            <a:r>
              <a:rPr lang="id-ID" sz="9600" b="1" dirty="0" smtClean="0">
                <a:solidFill>
                  <a:srgbClr val="FF0000"/>
                </a:solidFill>
              </a:rPr>
              <a:t>BUTUH </a:t>
            </a:r>
            <a:r>
              <a:rPr lang="id-ID" sz="9600" b="1" dirty="0" smtClean="0">
                <a:solidFill>
                  <a:srgbClr val="FF0000"/>
                </a:solidFill>
              </a:rPr>
              <a:t>STAMINA, KETAHANAN, KESTABILAN, TIDAK BOLEH BOSAN, TIDAK BOLEH MUDAH MENYERAH, HARUS SELALU MENJAGA KESEHATAN, DAN TERUS BERGAUL KARIB DENGAN TUHAN. </a:t>
            </a:r>
            <a:endParaRPr lang="id-ID" sz="9600" b="1" dirty="0" smtClean="0">
              <a:solidFill>
                <a:srgbClr val="FF0000"/>
              </a:solidFill>
            </a:endParaRPr>
          </a:p>
          <a:p>
            <a:pPr marL="342900" lvl="1" indent="-342900" algn="ctr">
              <a:buNone/>
            </a:pPr>
            <a:r>
              <a:rPr lang="id-ID" sz="9600" b="1" dirty="0" smtClean="0">
                <a:solidFill>
                  <a:srgbClr val="FF0000"/>
                </a:solidFill>
              </a:rPr>
              <a:t>STAMINA </a:t>
            </a:r>
            <a:r>
              <a:rPr lang="id-ID" sz="9600" b="1" dirty="0" smtClean="0">
                <a:solidFill>
                  <a:srgbClr val="FF0000"/>
                </a:solidFill>
              </a:rPr>
              <a:t>SAAT AWAL MASUK </a:t>
            </a:r>
            <a:endParaRPr lang="id-ID" sz="9600" b="1" dirty="0" smtClean="0">
              <a:solidFill>
                <a:srgbClr val="FF0000"/>
              </a:solidFill>
            </a:endParaRPr>
          </a:p>
          <a:p>
            <a:pPr marL="342900" lvl="1" indent="-342900" algn="ctr">
              <a:buNone/>
            </a:pPr>
            <a:r>
              <a:rPr lang="id-ID" sz="9600" b="1" dirty="0" smtClean="0">
                <a:solidFill>
                  <a:srgbClr val="FF0000"/>
                </a:solidFill>
              </a:rPr>
              <a:t>SAMPAI </a:t>
            </a:r>
            <a:r>
              <a:rPr lang="id-ID" sz="9600" b="1" dirty="0" smtClean="0">
                <a:solidFill>
                  <a:srgbClr val="FF0000"/>
                </a:solidFill>
              </a:rPr>
              <a:t>DIA MENINGGAL </a:t>
            </a:r>
            <a:endParaRPr lang="id-ID" sz="9600" b="1" dirty="0" smtClean="0">
              <a:solidFill>
                <a:srgbClr val="FF0000"/>
              </a:solidFill>
            </a:endParaRPr>
          </a:p>
          <a:p>
            <a:pPr marL="342900" lvl="1" indent="-342900" algn="ctr">
              <a:buNone/>
            </a:pPr>
            <a:r>
              <a:rPr lang="id-ID" sz="9600" b="1" dirty="0" smtClean="0">
                <a:solidFill>
                  <a:srgbClr val="FF0000"/>
                </a:solidFill>
              </a:rPr>
              <a:t>TETAP </a:t>
            </a:r>
            <a:r>
              <a:rPr lang="id-ID" sz="9600" b="1" dirty="0" smtClean="0">
                <a:solidFill>
                  <a:srgbClr val="FF0000"/>
                </a:solidFill>
              </a:rPr>
              <a:t>DIJAGA TERUS</a:t>
            </a:r>
          </a:p>
          <a:p>
            <a:endParaRPr lang="id-ID"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ctr"/>
            <a:r>
              <a:rPr lang="id-ID" dirty="0" smtClean="0"/>
              <a:t>YOSUA GIGIH DAN TIDAK KENAL LELAH</a:t>
            </a:r>
            <a:endParaRPr lang="id-ID" dirty="0"/>
          </a:p>
        </p:txBody>
      </p:sp>
      <p:sp>
        <p:nvSpPr>
          <p:cNvPr id="3" name="Content Placeholder 2"/>
          <p:cNvSpPr>
            <a:spLocks noGrp="1"/>
          </p:cNvSpPr>
          <p:nvPr>
            <p:ph idx="1"/>
          </p:nvPr>
        </p:nvSpPr>
        <p:spPr>
          <a:xfrm>
            <a:off x="0" y="1071546"/>
            <a:ext cx="9144000" cy="5786454"/>
          </a:xfrm>
        </p:spPr>
        <p:txBody>
          <a:bodyPr>
            <a:noAutofit/>
          </a:bodyPr>
          <a:lstStyle/>
          <a:p>
            <a:pPr algn="ctr">
              <a:buNone/>
            </a:pPr>
            <a:r>
              <a:rPr lang="id-ID" dirty="0" smtClean="0"/>
              <a:t>Yos 10:29 Kemudian Yosua dengan seluruh Israel berjalan terus; Yos 10:31 Kemudian Yosua dengan seluruh Israel berjalan terus; Yos 10: 34 Kemudian Yosua dengan seluruh Israel berjalan terus; Yos 10:35 Kemudian Yosua dengan seluruh Israel bergerak maju; Yos 10:38 Kemudian Yosua dengan seluruh Israel kembali ke Debir, lalu berperang melawannya; Yos 10:40 tidak seorangpun yang dibiarkannya lolos </a:t>
            </a:r>
            <a:endParaRPr lang="id-ID" dirty="0" smtClean="0"/>
          </a:p>
          <a:p>
            <a:pPr algn="ctr">
              <a:buNone/>
            </a:pPr>
            <a:r>
              <a:rPr lang="id-ID" dirty="0" smtClean="0"/>
              <a:t>( </a:t>
            </a:r>
            <a:r>
              <a:rPr lang="id-ID" dirty="0" smtClean="0"/>
              <a:t>kalimat semacam ini masih banyak lagi </a:t>
            </a:r>
            <a:endParaRPr lang="id-ID" dirty="0" smtClean="0"/>
          </a:p>
          <a:p>
            <a:pPr algn="ctr">
              <a:buNone/>
            </a:pPr>
            <a:r>
              <a:rPr lang="id-ID" dirty="0" smtClean="0"/>
              <a:t>di </a:t>
            </a:r>
            <a:r>
              <a:rPr lang="id-ID" dirty="0" smtClean="0"/>
              <a:t>ayat-ayat lainnya)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r>
              <a:rPr lang="id-ID" dirty="0" smtClean="0"/>
              <a:t>YOSUA SETIA KEPADA SAHABAT/ REKAN SEJAWATNYA</a:t>
            </a:r>
            <a:br>
              <a:rPr lang="id-ID" dirty="0" smtClean="0"/>
            </a:br>
            <a:r>
              <a:rPr lang="id-ID" dirty="0" smtClean="0"/>
              <a:t>KALEB BIN YEFUNE</a:t>
            </a:r>
            <a:br>
              <a:rPr lang="id-ID" dirty="0" smtClean="0"/>
            </a:br>
            <a:r>
              <a:rPr lang="id-ID" dirty="0" smtClean="0"/>
              <a:t>PERSAHABATAN YANG AWET</a:t>
            </a:r>
            <a:br>
              <a:rPr lang="id-ID" dirty="0" smtClean="0"/>
            </a:br>
            <a:endParaRPr lang="id-ID"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style>
          <a:lnRef idx="3">
            <a:schemeClr val="lt1"/>
          </a:lnRef>
          <a:fillRef idx="1">
            <a:schemeClr val="accent3"/>
          </a:fillRef>
          <a:effectRef idx="1">
            <a:schemeClr val="accent3"/>
          </a:effectRef>
          <a:fontRef idx="minor">
            <a:schemeClr val="lt1"/>
          </a:fontRef>
        </p:style>
        <p:txBody>
          <a:bodyPr>
            <a:normAutofit fontScale="90000"/>
          </a:bodyPr>
          <a:lstStyle/>
          <a:p>
            <a:r>
              <a:rPr lang="id-ID" b="1" dirty="0" smtClean="0"/>
              <a:t>YOSUA SETIA MENEPATI JANJINYA</a:t>
            </a:r>
            <a:r>
              <a:rPr lang="id-ID" dirty="0" smtClean="0"/>
              <a:t/>
            </a:r>
            <a:br>
              <a:rPr lang="id-ID" dirty="0" smtClean="0"/>
            </a:br>
            <a:endParaRPr lang="id-ID"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a:bodyPr>
          <a:lstStyle/>
          <a:p>
            <a:r>
              <a:rPr lang="id-ID" sz="4000" dirty="0" smtClean="0"/>
              <a:t>PADA ORANG GIBEON</a:t>
            </a:r>
          </a:p>
          <a:p>
            <a:r>
              <a:rPr lang="id-ID" sz="4000" dirty="0" smtClean="0"/>
              <a:t>PADA KALEB BIN YEFUNE</a:t>
            </a:r>
          </a:p>
          <a:p>
            <a:r>
              <a:rPr lang="id-ID" sz="4000" dirty="0" smtClean="0"/>
              <a:t>PADA RAHAB</a:t>
            </a:r>
            <a:endParaRPr lang="id-ID" sz="4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id-ID" dirty="0" smtClean="0"/>
              <a:t>HADIAH BAGI ORANG </a:t>
            </a:r>
            <a:br>
              <a:rPr lang="id-ID" dirty="0" smtClean="0"/>
            </a:br>
            <a:r>
              <a:rPr lang="id-ID" dirty="0" smtClean="0"/>
              <a:t>YANG MAU SETIA</a:t>
            </a:r>
            <a:br>
              <a:rPr lang="id-ID" dirty="0" smtClean="0"/>
            </a:br>
            <a:r>
              <a:rPr lang="id-ID" dirty="0" smtClean="0"/>
              <a:t>ADALAH MENDAPATKAN KEPERCAYAAN/ </a:t>
            </a:r>
            <a:br>
              <a:rPr lang="id-ID" dirty="0" smtClean="0"/>
            </a:br>
            <a:r>
              <a:rPr lang="id-ID" dirty="0" smtClean="0"/>
              <a:t>PROMOSI YANG LEBIH BESAR LAGI DARI TUHAN</a:t>
            </a:r>
            <a:br>
              <a:rPr lang="id-ID" dirty="0" smtClean="0"/>
            </a:br>
            <a:endParaRPr lang="id-ID"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id-ID" dirty="0" smtClean="0"/>
              <a:t>PROMOSI DARI TUHAN </a:t>
            </a:r>
            <a:br>
              <a:rPr lang="id-ID" dirty="0" smtClean="0"/>
            </a:br>
            <a:r>
              <a:rPr lang="id-ID" dirty="0" smtClean="0"/>
              <a:t>UNTUK ORANG YANG SETIA </a:t>
            </a:r>
            <a:br>
              <a:rPr lang="id-ID" dirty="0" smtClean="0"/>
            </a:br>
            <a:r>
              <a:rPr lang="id-ID" dirty="0" smtClean="0"/>
              <a:t>SEPERTI YOSUA</a:t>
            </a:r>
            <a:endParaRPr lang="id-ID" dirty="0"/>
          </a:p>
        </p:txBody>
      </p:sp>
      <p:sp>
        <p:nvSpPr>
          <p:cNvPr id="3" name="Content Placeholder 2"/>
          <p:cNvSpPr>
            <a:spLocks noGrp="1"/>
          </p:cNvSpPr>
          <p:nvPr>
            <p:ph idx="1"/>
          </p:nvPr>
        </p:nvSpPr>
        <p:spPr>
          <a:xfrm>
            <a:off x="457200" y="2428868"/>
            <a:ext cx="8229600" cy="3697295"/>
          </a:xfrm>
        </p:spPr>
        <p:style>
          <a:lnRef idx="3">
            <a:schemeClr val="lt1"/>
          </a:lnRef>
          <a:fillRef idx="1">
            <a:schemeClr val="accent4"/>
          </a:fillRef>
          <a:effectRef idx="1">
            <a:schemeClr val="accent4"/>
          </a:effectRef>
          <a:fontRef idx="minor">
            <a:schemeClr val="lt1"/>
          </a:fontRef>
        </p:style>
        <p:txBody>
          <a:bodyPr/>
          <a:lstStyle/>
          <a:p>
            <a:r>
              <a:rPr lang="id-ID" b="1" dirty="0" smtClean="0"/>
              <a:t>JADI PEMIMPIN PERANG LAWAN AMALEK</a:t>
            </a:r>
          </a:p>
          <a:p>
            <a:r>
              <a:rPr lang="id-ID" b="1" dirty="0" smtClean="0"/>
              <a:t>JADI ABDI MUSA</a:t>
            </a:r>
          </a:p>
          <a:p>
            <a:r>
              <a:rPr lang="id-ID" b="1" dirty="0" smtClean="0"/>
              <a:t>JADI PENGINTAI TANAH KANAAN</a:t>
            </a:r>
          </a:p>
          <a:p>
            <a:r>
              <a:rPr lang="id-ID" b="1" dirty="0" smtClean="0"/>
              <a:t>JADI PENGAMBIL KEPUTUSAN PEMBAGIAN TANAH KANAAN</a:t>
            </a:r>
          </a:p>
          <a:p>
            <a:r>
              <a:rPr lang="id-ID" b="1" dirty="0" smtClean="0"/>
              <a:t>JADI PEMIMPIN BANGSA ISRAEL</a:t>
            </a:r>
            <a:endParaRPr lang="id-ID" b="1"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6.jpeg"/></Relationships>
</file>

<file path=ppt/theme/_rels/theme7.xml.rels><?xml version="1.0" encoding="UTF-8" standalone="yes"?>
<Relationships xmlns="http://schemas.openxmlformats.org/package/2006/relationships"><Relationship Id="rId1" Type="http://schemas.openxmlformats.org/officeDocument/2006/relationships/image" Target="../media/image7.jpeg"/></Relationships>
</file>

<file path=ppt/theme/_rels/theme8.xml.rels><?xml version="1.0" encoding="UTF-8" standalone="yes"?>
<Relationships xmlns="http://schemas.openxmlformats.org/package/2006/relationships"><Relationship Id="rId1" Type="http://schemas.openxmlformats.org/officeDocument/2006/relationships/image" Target="../media/image8.jpeg"/></Relationships>
</file>

<file path=ppt/theme/_rels/theme9.xml.rels><?xml version="1.0" encoding="UTF-8" standalone="yes"?>
<Relationships xmlns="http://schemas.openxmlformats.org/package/2006/relationships"><Relationship Id="rId1" Type="http://schemas.openxmlformats.org/officeDocument/2006/relationships/image" Target="../media/image7.jpeg"/></Relationships>
</file>

<file path=ppt/theme/_rels/theme10.xml.rels><?xml version="1.0" encoding="UTF-8" standalone="yes"?>
<Relationships xmlns="http://schemas.openxmlformats.org/package/2006/relationships"><Relationship Id="rId1" Type="http://schemas.openxmlformats.org/officeDocument/2006/relationships/image" Target="../media/image9.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0.jpeg"/></Relationships>
</file>

<file path=ppt/theme/_rels/theme13.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Concours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Urb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8.xml><?xml version="1.0" encoding="utf-8"?>
<a:theme xmlns:a="http://schemas.openxmlformats.org/drawingml/2006/main" name="Solstic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9.xml><?xml version="1.0" encoding="utf-8"?>
<a:theme xmlns:a="http://schemas.openxmlformats.org/drawingml/2006/main" name="1_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0.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11.xml><?xml version="1.0" encoding="utf-8"?>
<a:theme xmlns:a="http://schemas.openxmlformats.org/drawingml/2006/main" name="1_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3.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TotalTime>
  <Words>1244</Words>
  <Application>Microsoft Office PowerPoint</Application>
  <PresentationFormat>On-screen Show (4:3)</PresentationFormat>
  <Paragraphs>173</Paragraphs>
  <Slides>43</Slides>
  <Notes>0</Notes>
  <HiddenSlides>0</HiddenSlides>
  <MMClips>0</MMClips>
  <ScaleCrop>false</ScaleCrop>
  <HeadingPairs>
    <vt:vector size="4" baseType="variant">
      <vt:variant>
        <vt:lpstr>Theme</vt:lpstr>
      </vt:variant>
      <vt:variant>
        <vt:i4>13</vt:i4>
      </vt:variant>
      <vt:variant>
        <vt:lpstr>Slide Titles</vt:lpstr>
      </vt:variant>
      <vt:variant>
        <vt:i4>43</vt:i4>
      </vt:variant>
    </vt:vector>
  </HeadingPairs>
  <TitlesOfParts>
    <vt:vector size="56" baseType="lpstr">
      <vt:lpstr>Office Theme</vt:lpstr>
      <vt:lpstr>Metro</vt:lpstr>
      <vt:lpstr>Median</vt:lpstr>
      <vt:lpstr>Trek</vt:lpstr>
      <vt:lpstr>1_Median</vt:lpstr>
      <vt:lpstr>Concourse</vt:lpstr>
      <vt:lpstr>Urban</vt:lpstr>
      <vt:lpstr>Solstice</vt:lpstr>
      <vt:lpstr>1_Urban</vt:lpstr>
      <vt:lpstr>Equity</vt:lpstr>
      <vt:lpstr>1_Metro</vt:lpstr>
      <vt:lpstr>Flow</vt:lpstr>
      <vt:lpstr>1_Equity</vt:lpstr>
      <vt:lpstr>    BUAH ROH ;KESETIAAN BELAJAR DARI TELADAN  TOKOH YOSUA KKR UMUM DI GBI DIASPORA BATU APRIL 2017 </vt:lpstr>
      <vt:lpstr>Slide 2</vt:lpstr>
      <vt:lpstr>Slide 3</vt:lpstr>
      <vt:lpstr>Slide 4</vt:lpstr>
      <vt:lpstr>Slide 5</vt:lpstr>
      <vt:lpstr>BUAH ROH YANG KE TUJUH</vt:lpstr>
      <vt:lpstr> Amsal 20:6  BANYAK ORANG MENYEBUT DIRI BAIK HATI, TETAPI ORANG YANG SETIA, SIAPAKAH MENEMUKANNYA? </vt:lpstr>
      <vt:lpstr>SIAPAKAH TOKOH ALKITAB YANG PUNYA KARAKTER SETIA?</vt:lpstr>
      <vt:lpstr>DANIEL SETIA= DAPAT DIPERCAYA TIDAK PERNAH MELAKUKAN KESALAHAN PEKERJAAN, KELALAIAN DALAM BEKERJA, HUMAN ERROR, KORUPSI, KESALAHAN PENGAMBILAN KEPUTUSAN, MENYALAHGUNAKAN WEWENANG, DLL </vt:lpstr>
      <vt:lpstr>Slide 10</vt:lpstr>
      <vt:lpstr>MARI BELAJAR DARI TOKOH YOSUA WALAUPUN TIDAK PERNAH DIKOMENTARI   SECARA LANGSUNG OLEH ALKITAB TENTANG KESETIAAN YOSUA TETAPI KITA AKAN PELAJARI  KESETIAAN YOSUA </vt:lpstr>
      <vt:lpstr>MENGAPA MEMILIH TOKOH YOSUA?</vt:lpstr>
      <vt:lpstr>MINTALAH ROH KUDUS UNTUK SINGKAPKAN AREA HIDUP KITA  YANG MANA YANG PERLU  UNTUK SETIA  DAN PERLU  UNTUK DITINGKATKAN LAGI  DALAM KESETIAAN</vt:lpstr>
      <vt:lpstr>YOSUA SETIA DALAM KETAATAN  KEPADA TUHAN</vt:lpstr>
      <vt:lpstr>YOSUA SETIA SAMPAI AKHIR HAYAT MELAYANI TUHAN</vt:lpstr>
      <vt:lpstr>‘EBED/ SERVANT/HAMBA PENGERTIAN ‘EBED DI SINI ADALAH: HAMBA YANG BISA DIPERCAYA SEPENUHNYA OLEH TUANNYA.   THE  LORD’S SERVANT/ THE SERVANT OF THE LORD. HAMBA TUHAN/ SEORANG HAMBA DARIPADA TUHAN, YANG MENGABDI PADA TUHAN, DAN DIDAPATI PADA AKHIR HIDUPNYA, DIA TERNYATA SELAMA MENJALANKAN TUGASNYA, DAPAT DIPERCAYA.  </vt:lpstr>
      <vt:lpstr>DARIMANAKAH ASAL MUASALNYA MENGAPA YOSUA BISA MENJADI PRIBADI YANG SETIA ? </vt:lpstr>
      <vt:lpstr>KELUARAN 33: 11</vt:lpstr>
      <vt:lpstr>Slide 19</vt:lpstr>
      <vt:lpstr>SAMPAI DI DAPATI DI TAHUN KE 40 YOSUA MENJADI   PRIBADI YANG PENUH ROH BILANGAN 27;18  SEBUAH PERJUMPAAN PRIBADI  DENGAN TUHAN  YANG TERUS BERULANG-ULANG.</vt:lpstr>
      <vt:lpstr>SETIA MENJADI SEORANG ABDI SELAMA 40 TAHUN </vt:lpstr>
      <vt:lpstr>YOSUA ABDI MUSA</vt:lpstr>
      <vt:lpstr> ANAK MUDA YANG JADI TELADAN  DALAM KESETIAANNYA  KELUARAN 33:11  TETAPI ABDINYA, YOSUA BIN NUN, SEORANG YANG MASIH MUDA, TIDAKLAH MENINGGALKAN KEMAH ITU.  MASIH MUDA TETAPI JADI TELADAN DALAM KESETIAAN (I TIMOTIUS 4;12)  </vt:lpstr>
      <vt:lpstr>Slide 24</vt:lpstr>
      <vt:lpstr>   SETIA WALAU JADI ORANG DI BALIK LAYAR SETIA WALAU SEOLAH-OLAH  APA YANG KITA LAKUKAN  TIDAK MEMBERI ARTI APA-APA. YESAYA 49:2  IA TELAH MEMBUAT MULUTKU  SEBAGAI PEDANG YANG TAJAM  DAN MEMBUAT AKU BERLINDUNG  DALAM NAUNGAN TANGAN-NYA.  IA TELAH MEMBUAT AKU  MENJADI ANAK PANAH YANG RUNCING DAN MENYEMBUNYIKAN AKU DALAM TABUNG PANAH-NYA.  PENGKOTBAH 3: 7  ADA WAKTU UNTUK BERDIAM DIRI,  ADA WAKTU UNTUK BERBICARA;   </vt:lpstr>
      <vt:lpstr>Slide 26</vt:lpstr>
      <vt:lpstr>SETIA KEPADA PEMIMPIN YANG TIDAK SEMPURNA</vt:lpstr>
      <vt:lpstr>YOSUA SEORANG YANG TEROBSESI DENGAN PEPERANGAN</vt:lpstr>
      <vt:lpstr>3 PEPERANGAN YANG TERLEWATKAN</vt:lpstr>
      <vt:lpstr>BAGI ORANG YANG SETIA  KEPADA PEMIMPIN TUHAN SANGGUP  MENGADAKAN PERCEPATAN  PERJUMPAAN DENGAN  PANGLIMA BALA TENTARA TUHAN SERANGAN PERTAMA  ADALAH KOTA YERIKHO HANYA DI KOTA AI PERNAH KALAH SELEBIHNYA MENANG PERANG TERUS </vt:lpstr>
      <vt:lpstr>MENDAPATKAN PENUMPANGAN TANGAN DARI MUSA</vt:lpstr>
      <vt:lpstr>Slide 32</vt:lpstr>
      <vt:lpstr>TETAP SETIA  SAAT DIBENTUK TUHAN LEWAT PEMIMPIN</vt:lpstr>
      <vt:lpstr>KARAKTER BURUK YOSUA YANG SUDAH TIDAK BERBEKAS LAGI KARENA MAU DIBENTUK OLEH TUHAN LEWAT PEMIMPIN</vt:lpstr>
      <vt:lpstr>I TAWARIKH 7: 20-27</vt:lpstr>
      <vt:lpstr>Slide 36</vt:lpstr>
      <vt:lpstr>YOSUA SETIA BERTEKUN DALAM MELAKSANAKAN TUGAS</vt:lpstr>
      <vt:lpstr>7 TAHUN BERPERANG</vt:lpstr>
      <vt:lpstr>YOSUA GIGIH DAN TIDAK KENAL LELAH</vt:lpstr>
      <vt:lpstr>YOSUA SETIA KEPADA SAHABAT/ REKAN SEJAWATNYA KALEB BIN YEFUNE PERSAHABATAN YANG AWET </vt:lpstr>
      <vt:lpstr>YOSUA SETIA MENEPATI JANJINYA </vt:lpstr>
      <vt:lpstr>HADIAH BAGI ORANG  YANG MAU SETIA ADALAH MENDAPATKAN KEPERCAYAAN/  PROMOSI YANG LEBIH BESAR LAGI DARI TUHAN </vt:lpstr>
      <vt:lpstr>PROMOSI DARI TUHAN  UNTUK ORANG YANG SETIA  SEPERTI YOSUA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BUAH ROH ;KESETIAAN BELAJAR DARI TELADAN TOKOH YOSUA KKR UMUM DI GBI DIASPORA BATU APRIL 2017 </dc:title>
  <dc:creator>user_</dc:creator>
  <cp:lastModifiedBy>user_</cp:lastModifiedBy>
  <cp:revision>5</cp:revision>
  <dcterms:created xsi:type="dcterms:W3CDTF">2017-04-18T09:35:09Z</dcterms:created>
  <dcterms:modified xsi:type="dcterms:W3CDTF">2017-04-19T01:52:30Z</dcterms:modified>
</cp:coreProperties>
</file>