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5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6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87" r:id="rId2"/>
    <p:sldMasterId id="2147483699" r:id="rId3"/>
    <p:sldMasterId id="2147483734" r:id="rId4"/>
    <p:sldMasterId id="2147483751" r:id="rId5"/>
    <p:sldMasterId id="2147483768" r:id="rId6"/>
  </p:sldMasterIdLst>
  <p:sldIdLst>
    <p:sldId id="256" r:id="rId7"/>
    <p:sldId id="258" r:id="rId8"/>
    <p:sldId id="264" r:id="rId9"/>
    <p:sldId id="265" r:id="rId10"/>
    <p:sldId id="266" r:id="rId11"/>
    <p:sldId id="267" r:id="rId12"/>
    <p:sldId id="268" r:id="rId13"/>
    <p:sldId id="263" r:id="rId14"/>
    <p:sldId id="272" r:id="rId15"/>
    <p:sldId id="273" r:id="rId16"/>
    <p:sldId id="274" r:id="rId17"/>
    <p:sldId id="276" r:id="rId18"/>
    <p:sldId id="277" r:id="rId19"/>
    <p:sldId id="262" r:id="rId20"/>
    <p:sldId id="278" r:id="rId21"/>
    <p:sldId id="281" r:id="rId22"/>
    <p:sldId id="282" r:id="rId23"/>
    <p:sldId id="283" r:id="rId24"/>
    <p:sldId id="280" r:id="rId25"/>
    <p:sldId id="284" r:id="rId26"/>
    <p:sldId id="285" r:id="rId27"/>
    <p:sldId id="286" r:id="rId28"/>
    <p:sldId id="287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presProps" Target="presProps.xml"/><Relationship Id="rId8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0934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2928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1917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8487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3598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3289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4131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7668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6611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9352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5574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6532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4393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2910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7829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24408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90589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7026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88323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1128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59762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64196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4478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00427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2671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22765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81899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65261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37713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79288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11873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78039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08802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17769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84135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77614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39357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88767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0299607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24835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7900432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97347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84322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10784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43392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34679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37325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76716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45354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17934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20111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86471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72676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9984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5365735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75471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759602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03689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92308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27541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42860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56562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8129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37372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80922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44956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09333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53951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69955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176773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193751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87006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4179240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06970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40089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55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19" Type="http://schemas.openxmlformats.org/officeDocument/2006/relationships/image" Target="../media/image4.jpeg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slideLayout" Target="../slideLayouts/slideLayout90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79.xml"/><Relationship Id="rId16" Type="http://schemas.openxmlformats.org/officeDocument/2006/relationships/slideLayout" Target="../slideLayouts/slideLayout93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slideLayout" Target="../slideLayouts/slideLayout9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941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813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14" r:id="rId15"/>
    <p:sldLayoutId id="2147483715" r:id="rId16"/>
    <p:sldLayoutId id="214748371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741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  <p:sldLayoutId id="214748375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307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  <p:sldLayoutId id="2147483764" r:id="rId13"/>
    <p:sldLayoutId id="2147483765" r:id="rId14"/>
    <p:sldLayoutId id="2147483766" r:id="rId15"/>
    <p:sldLayoutId id="214748376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732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47.xml"/><Relationship Id="rId1" Type="http://schemas.openxmlformats.org/officeDocument/2006/relationships/themeOverride" Target="../theme/themeOverride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50028" y="0"/>
            <a:ext cx="7941972" cy="2421464"/>
          </a:xfrm>
        </p:spPr>
        <p:txBody>
          <a:bodyPr>
            <a:normAutofit/>
          </a:bodyPr>
          <a:lstStyle/>
          <a:p>
            <a:pPr algn="ctr"/>
            <a:r>
              <a:rPr lang="id-ID" sz="6600" dirty="0" smtClean="0">
                <a:latin typeface="Algerian" panose="04020705040A02060702" pitchFamily="82" charset="0"/>
              </a:rPr>
              <a:t>Keyakinan daud </a:t>
            </a:r>
            <a:br>
              <a:rPr lang="id-ID" sz="6600" dirty="0" smtClean="0">
                <a:latin typeface="Algerian" panose="04020705040A02060702" pitchFamily="82" charset="0"/>
              </a:rPr>
            </a:br>
            <a:r>
              <a:rPr lang="id-ID" sz="6600" dirty="0" smtClean="0">
                <a:latin typeface="Algerian" panose="04020705040A02060702" pitchFamily="82" charset="0"/>
              </a:rPr>
              <a:t>kepada tuhan</a:t>
            </a:r>
            <a:endParaRPr lang="id-ID" sz="6600" dirty="0">
              <a:latin typeface="Algerian" panose="04020705040A02060702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50028" y="5452533"/>
            <a:ext cx="7941972" cy="1405467"/>
          </a:xfrm>
        </p:spPr>
        <p:txBody>
          <a:bodyPr>
            <a:noAutofit/>
          </a:bodyPr>
          <a:lstStyle/>
          <a:p>
            <a:pPr algn="ctr"/>
            <a:r>
              <a:rPr lang="id-ID" sz="8800" dirty="0" smtClean="0">
                <a:latin typeface="Azkasia Demo" panose="02000505070000020004" pitchFamily="2" charset="0"/>
              </a:rPr>
              <a:t>Mazmur 23</a:t>
            </a:r>
            <a:endParaRPr lang="id-ID" sz="8800" dirty="0">
              <a:latin typeface="Azkasia Demo" panose="02000505070000020004" pitchFamily="2" charset="0"/>
            </a:endParaRPr>
          </a:p>
        </p:txBody>
      </p:sp>
      <p:pic>
        <p:nvPicPr>
          <p:cNvPr id="1026" name="Picture 2" descr="Hasil gambar untuk david in the bi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89" y="294466"/>
            <a:ext cx="4042939" cy="6317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Hasil gambar untuk shee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1030" name="Picture 6" descr="Hasil gambar untuk shee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080" y="2471745"/>
            <a:ext cx="6625867" cy="2980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111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asil gambar untuk mazmur 2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9144000" y="0"/>
            <a:ext cx="3048000" cy="68580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360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5 KEBUTUHAN </a:t>
            </a:r>
          </a:p>
          <a:p>
            <a:r>
              <a:rPr lang="id-ID" sz="360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YANG DICUKUPI GEMBALA AGUNG:</a:t>
            </a:r>
          </a:p>
          <a:p>
            <a:pPr marL="742950" indent="-742950">
              <a:buAutoNum type="arabicPeriod"/>
            </a:pPr>
            <a:r>
              <a:rPr lang="id-ID" sz="360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JASMANI</a:t>
            </a:r>
          </a:p>
          <a:p>
            <a:pPr marL="742950" indent="-742950">
              <a:buAutoNum type="arabicPeriod"/>
            </a:pPr>
            <a:r>
              <a:rPr lang="id-ID" sz="360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JIWANI</a:t>
            </a:r>
          </a:p>
          <a:p>
            <a:pPr marL="742950" indent="-742950">
              <a:buAutoNum type="arabicPeriod"/>
            </a:pPr>
            <a:r>
              <a:rPr lang="id-ID" sz="360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ROHANI</a:t>
            </a:r>
          </a:p>
          <a:p>
            <a:pPr marL="742950" indent="-742950">
              <a:buAutoNum type="arabicPeriod"/>
            </a:pPr>
            <a:r>
              <a:rPr lang="id-ID" sz="360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YANG BERNILAI KEKAL</a:t>
            </a:r>
            <a:endParaRPr lang="id-ID" sz="36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05973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asil gambar untuk mazmur 2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9144000" y="0"/>
            <a:ext cx="3048000" cy="68580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360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KEBUTUHAN JASMANI</a:t>
            </a:r>
          </a:p>
          <a:p>
            <a:r>
              <a:rPr lang="id-ID" sz="360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AYAT 1-2</a:t>
            </a:r>
          </a:p>
          <a:p>
            <a:endParaRPr lang="id-ID" sz="36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id-ID" sz="360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LUKAS 12: 22-31</a:t>
            </a:r>
          </a:p>
          <a:p>
            <a:endParaRPr lang="id-ID" sz="36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824817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asil gambar untuk MAKANAN MINUMA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743978" cy="3661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asil gambar untuk MAKANAN MINUM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76" y="-1"/>
            <a:ext cx="6107124" cy="3683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asil gambar untuk PAKAIA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501" y="3790950"/>
            <a:ext cx="8286750" cy="306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88989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asil gambar untuk PENGGARI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8056" y="0"/>
            <a:ext cx="8263944" cy="691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259" y="4731063"/>
            <a:ext cx="4442138" cy="1325563"/>
          </a:xfrm>
          <a:solidFill>
            <a:srgbClr val="FFC000"/>
          </a:solidFill>
        </p:spPr>
        <p:txBody>
          <a:bodyPr>
            <a:noAutofit/>
          </a:bodyPr>
          <a:lstStyle/>
          <a:p>
            <a:pPr algn="ctr"/>
            <a:r>
              <a:rPr lang="id-ID" dirty="0" smtClean="0"/>
              <a:t>SEHASTA = 45 CM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020377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id-ID" sz="5400" b="1" dirty="0" smtClean="0"/>
              <a:t>KISAH SI BURUNG GAGAK ( LUKAS 12:24)</a:t>
            </a:r>
            <a:endParaRPr lang="id-ID" sz="5400" b="1" dirty="0"/>
          </a:p>
        </p:txBody>
      </p:sp>
      <p:pic>
        <p:nvPicPr>
          <p:cNvPr id="13316" name="Picture 4" descr="Hasil gambar untuk ANAK BURUNG GAGAK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30" y="1097779"/>
            <a:ext cx="11267740" cy="5737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90314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id-ID" b="1" dirty="0" smtClean="0"/>
              <a:t>BUNGA BAKUNG </a:t>
            </a:r>
            <a:r>
              <a:rPr lang="id-ID" b="1" dirty="0" smtClean="0">
                <a:solidFill>
                  <a:srgbClr val="FF0000"/>
                </a:solidFill>
              </a:rPr>
              <a:t>DIDANDANI</a:t>
            </a:r>
            <a:r>
              <a:rPr lang="id-ID" b="1" dirty="0" smtClean="0"/>
              <a:t> OLEH ALLAH</a:t>
            </a:r>
            <a:endParaRPr lang="id-ID" b="1" dirty="0"/>
          </a:p>
        </p:txBody>
      </p:sp>
      <p:pic>
        <p:nvPicPr>
          <p:cNvPr id="14338" name="Picture 2" descr="Hasil gambar untuk bunga baku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1279" y="1088094"/>
            <a:ext cx="7289442" cy="5467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145085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asil gambar untuk mazmur 2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9144000" y="0"/>
            <a:ext cx="3048000" cy="68580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360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KEBUTUHAN  JIWANI </a:t>
            </a:r>
          </a:p>
          <a:p>
            <a:r>
              <a:rPr lang="id-ID" sz="360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AYAT 3-4</a:t>
            </a:r>
            <a:endParaRPr lang="id-ID" sz="36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83829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74" y="716090"/>
            <a:ext cx="9959513" cy="1028459"/>
          </a:xfrm>
        </p:spPr>
        <p:txBody>
          <a:bodyPr/>
          <a:lstStyle/>
          <a:p>
            <a:pPr algn="ctr"/>
            <a:r>
              <a:rPr lang="id-ID" sz="6000" b="1" dirty="0" smtClean="0">
                <a:latin typeface="Bauhaus 93" panose="04030905020B02020C02" pitchFamily="82" charset="0"/>
              </a:rPr>
              <a:t>JIWA KITA YANG GERSANG</a:t>
            </a:r>
            <a:br>
              <a:rPr lang="id-ID" sz="6000" b="1" dirty="0" smtClean="0">
                <a:latin typeface="Bauhaus 93" panose="04030905020B02020C02" pitchFamily="82" charset="0"/>
              </a:rPr>
            </a:br>
            <a:r>
              <a:rPr lang="id-ID" sz="6000" b="1" dirty="0" smtClean="0">
                <a:latin typeface="Bauhaus 93" panose="04030905020B02020C02" pitchFamily="82" charset="0"/>
              </a:rPr>
              <a:t>PERLU KESEGARAN</a:t>
            </a:r>
            <a:endParaRPr lang="id-ID" sz="6000" b="1" dirty="0">
              <a:latin typeface="Bauhaus 93" panose="04030905020B02020C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2897745"/>
            <a:ext cx="5463984" cy="327921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d-ID" sz="4000" dirty="0" smtClean="0"/>
              <a:t>KESENANGAN</a:t>
            </a:r>
          </a:p>
          <a:p>
            <a:pPr marL="0" indent="0" algn="ctr">
              <a:buNone/>
            </a:pPr>
            <a:r>
              <a:rPr lang="id-ID" sz="4000" dirty="0" smtClean="0"/>
              <a:t>MAZMUR 19:8-9</a:t>
            </a:r>
          </a:p>
          <a:p>
            <a:pPr marL="0" indent="0" algn="ctr">
              <a:buNone/>
            </a:pPr>
            <a:r>
              <a:rPr lang="id-ID" sz="4000" dirty="0" smtClean="0"/>
              <a:t>YESAYA 58:13-14</a:t>
            </a:r>
            <a:endParaRPr lang="id-ID" sz="4000" dirty="0"/>
          </a:p>
        </p:txBody>
      </p:sp>
      <p:pic>
        <p:nvPicPr>
          <p:cNvPr id="15362" name="Picture 2" descr="Hasil gambar untuk JIWA GERSA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3984" y="2547937"/>
            <a:ext cx="6574543" cy="4174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758943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74" y="716090"/>
            <a:ext cx="9959513" cy="1028459"/>
          </a:xfrm>
        </p:spPr>
        <p:txBody>
          <a:bodyPr/>
          <a:lstStyle/>
          <a:p>
            <a:pPr algn="ctr"/>
            <a:r>
              <a:rPr lang="id-ID" sz="6000" b="1" dirty="0" smtClean="0">
                <a:latin typeface="Bauhaus 93" panose="04030905020B02020C02" pitchFamily="82" charset="0"/>
              </a:rPr>
              <a:t>JIWA KITA MEMERLUKAN</a:t>
            </a:r>
            <a:br>
              <a:rPr lang="id-ID" sz="6000" b="1" dirty="0" smtClean="0">
                <a:latin typeface="Bauhaus 93" panose="04030905020B02020C02" pitchFamily="82" charset="0"/>
              </a:rPr>
            </a:br>
            <a:r>
              <a:rPr lang="id-ID" sz="6000" b="1" dirty="0" smtClean="0">
                <a:latin typeface="Bauhaus 93" panose="04030905020B02020C02" pitchFamily="82" charset="0"/>
              </a:rPr>
              <a:t>TUNTUNAN KE JALAN BENAR</a:t>
            </a:r>
            <a:endParaRPr lang="id-ID" sz="6000" b="1" dirty="0">
              <a:latin typeface="Bauhaus 93" panose="04030905020B02020C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2897745"/>
            <a:ext cx="5463984" cy="365270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id-ID" sz="7200" dirty="0" smtClean="0">
                <a:latin typeface="Bauhaus 93" panose="04030905020B02020C02" pitchFamily="82" charset="0"/>
              </a:rPr>
              <a:t>OLEH KARENA NAMA-NYA</a:t>
            </a:r>
            <a:endParaRPr lang="id-ID" sz="7200" dirty="0">
              <a:latin typeface="Bauhaus 93" panose="04030905020B02020C02" pitchFamily="82" charset="0"/>
            </a:endParaRPr>
          </a:p>
        </p:txBody>
      </p:sp>
      <p:sp>
        <p:nvSpPr>
          <p:cNvPr id="4" name="AutoShape 2" descr="Hasil gambar untuk JALAN YANG BENAR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6" name="Picture 2" descr="Hasil gambar untuk JALAN YANG BEN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2130" y="2741232"/>
            <a:ext cx="6348695" cy="3809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8108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398" y="973668"/>
            <a:ext cx="9916732" cy="706964"/>
          </a:xfrm>
        </p:spPr>
        <p:txBody>
          <a:bodyPr/>
          <a:lstStyle/>
          <a:p>
            <a:pPr algn="ctr"/>
            <a:r>
              <a:rPr lang="id-ID" sz="4000" b="1" dirty="0" smtClean="0"/>
              <a:t>SEPERTI PAGAR YANG AMAN BAGI KITA</a:t>
            </a:r>
            <a:endParaRPr lang="id-ID" sz="4000" b="1" dirty="0"/>
          </a:p>
        </p:txBody>
      </p:sp>
      <p:pic>
        <p:nvPicPr>
          <p:cNvPr id="17412" name="Picture 4" descr="Hasil gambar untuk PAGAR RUMAH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137" y="2603500"/>
            <a:ext cx="5042039" cy="341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31238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74" y="716090"/>
            <a:ext cx="9959513" cy="1028459"/>
          </a:xfrm>
        </p:spPr>
        <p:txBody>
          <a:bodyPr/>
          <a:lstStyle/>
          <a:p>
            <a:pPr algn="ctr"/>
            <a:r>
              <a:rPr lang="id-ID" sz="6000" b="1" dirty="0" smtClean="0">
                <a:latin typeface="Bauhaus 93" panose="04030905020B02020C02" pitchFamily="82" charset="0"/>
              </a:rPr>
              <a:t>JIWA KITA MEMERLUKAN</a:t>
            </a:r>
            <a:br>
              <a:rPr lang="id-ID" sz="6000" b="1" dirty="0" smtClean="0">
                <a:latin typeface="Bauhaus 93" panose="04030905020B02020C02" pitchFamily="82" charset="0"/>
              </a:rPr>
            </a:br>
            <a:r>
              <a:rPr lang="id-ID" sz="6000" b="1" dirty="0" smtClean="0">
                <a:latin typeface="Bauhaus 93" panose="04030905020B02020C02" pitchFamily="82" charset="0"/>
              </a:rPr>
              <a:t>KETENANGAN BATIN</a:t>
            </a:r>
            <a:endParaRPr lang="id-ID" sz="6000" b="1" dirty="0">
              <a:latin typeface="Bauhaus 93" panose="04030905020B02020C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2897745"/>
            <a:ext cx="5463984" cy="365270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id-ID" sz="4000" dirty="0" smtClean="0">
                <a:latin typeface="Bauhaus 93" panose="04030905020B02020C02" pitchFamily="82" charset="0"/>
              </a:rPr>
              <a:t>TIDUR NYENYAK,</a:t>
            </a:r>
          </a:p>
          <a:p>
            <a:pPr marL="0" indent="0" algn="ctr">
              <a:buNone/>
            </a:pPr>
            <a:r>
              <a:rPr lang="id-ID" sz="4000" dirty="0" smtClean="0">
                <a:latin typeface="Bauhaus 93" panose="04030905020B02020C02" pitchFamily="82" charset="0"/>
              </a:rPr>
              <a:t>BEBAS DARI KETAKUTAN,</a:t>
            </a:r>
          </a:p>
          <a:p>
            <a:pPr marL="0" indent="0" algn="ctr">
              <a:buNone/>
            </a:pPr>
            <a:r>
              <a:rPr lang="id-ID" sz="4000" dirty="0" smtClean="0">
                <a:latin typeface="Bauhaus 93" panose="04030905020B02020C02" pitchFamily="82" charset="0"/>
              </a:rPr>
              <a:t>KECEMASAN, DLL</a:t>
            </a:r>
            <a:endParaRPr lang="id-ID" sz="4000" dirty="0">
              <a:latin typeface="Bauhaus 93" panose="04030905020B02020C02" pitchFamily="82" charset="0"/>
            </a:endParaRPr>
          </a:p>
        </p:txBody>
      </p:sp>
      <p:sp>
        <p:nvSpPr>
          <p:cNvPr id="4" name="AutoShape 2" descr="Hasil gambar untuk JALAN YANG BENAR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18436" name="Picture 4" descr="Hasil gambar untuk GELOMBANG BADAI KEHIDUP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491" y="2423978"/>
            <a:ext cx="6331530" cy="4258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42108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74" y="716090"/>
            <a:ext cx="9959513" cy="1028459"/>
          </a:xfrm>
        </p:spPr>
        <p:txBody>
          <a:bodyPr/>
          <a:lstStyle/>
          <a:p>
            <a:pPr algn="ctr"/>
            <a:r>
              <a:rPr lang="id-ID" sz="6000" b="1" dirty="0" smtClean="0">
                <a:latin typeface="Bauhaus 93" panose="04030905020B02020C02" pitchFamily="82" charset="0"/>
              </a:rPr>
              <a:t>JIWA KITA MEMERLUKAN</a:t>
            </a:r>
            <a:br>
              <a:rPr lang="id-ID" sz="6000" b="1" dirty="0" smtClean="0">
                <a:latin typeface="Bauhaus 93" panose="04030905020B02020C02" pitchFamily="82" charset="0"/>
              </a:rPr>
            </a:br>
            <a:r>
              <a:rPr lang="id-ID" sz="6000" b="1" dirty="0" smtClean="0">
                <a:latin typeface="Bauhaus 93" panose="04030905020B02020C02" pitchFamily="82" charset="0"/>
              </a:rPr>
              <a:t>HIBURAN</a:t>
            </a:r>
            <a:endParaRPr lang="id-ID" sz="6000" b="1" dirty="0">
              <a:latin typeface="Bauhaus 93" panose="04030905020B02020C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2423978"/>
            <a:ext cx="5463984" cy="425846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id-ID" sz="3200" dirty="0" smtClean="0">
                <a:latin typeface="Bauhaus 93" panose="04030905020B02020C02" pitchFamily="82" charset="0"/>
              </a:rPr>
              <a:t>GADA DAN TONGKAT</a:t>
            </a:r>
          </a:p>
          <a:p>
            <a:pPr marL="0" indent="0" algn="ctr">
              <a:buNone/>
            </a:pPr>
            <a:r>
              <a:rPr lang="id-ID" sz="3200" dirty="0" smtClean="0">
                <a:latin typeface="Bauhaus 93" panose="04030905020B02020C02" pitchFamily="82" charset="0"/>
              </a:rPr>
              <a:t>GEMBALA</a:t>
            </a:r>
          </a:p>
          <a:p>
            <a:pPr marL="0" indent="0" algn="ctr">
              <a:buNone/>
            </a:pPr>
            <a:r>
              <a:rPr lang="id-ID" sz="3200" dirty="0" smtClean="0">
                <a:latin typeface="Bauhaus 93" panose="04030905020B02020C02" pitchFamily="82" charset="0"/>
              </a:rPr>
              <a:t>PERLINDUNGAN </a:t>
            </a:r>
          </a:p>
          <a:p>
            <a:pPr marL="0" indent="0" algn="ctr">
              <a:buNone/>
            </a:pPr>
            <a:r>
              <a:rPr lang="id-ID" sz="3200" dirty="0" smtClean="0">
                <a:latin typeface="Bauhaus 93" panose="04030905020B02020C02" pitchFamily="82" charset="0"/>
              </a:rPr>
              <a:t>DAN DISIPLIN</a:t>
            </a:r>
          </a:p>
          <a:p>
            <a:pPr marL="0" indent="0" algn="ctr">
              <a:buNone/>
            </a:pPr>
            <a:r>
              <a:rPr lang="id-ID" sz="3200" dirty="0" smtClean="0">
                <a:latin typeface="Bauhaus 93" panose="04030905020B02020C02" pitchFamily="82" charset="0"/>
              </a:rPr>
              <a:t>MEMBUAT KITA BUKAN JADI ANAK GAMPANG </a:t>
            </a:r>
          </a:p>
          <a:p>
            <a:pPr marL="0" indent="0" algn="ctr">
              <a:buNone/>
            </a:pPr>
            <a:r>
              <a:rPr lang="id-ID" sz="3200" dirty="0" smtClean="0">
                <a:latin typeface="Bauhaus 93" panose="04030905020B02020C02" pitchFamily="82" charset="0"/>
              </a:rPr>
              <a:t>IBRANI 12:8</a:t>
            </a:r>
            <a:endParaRPr lang="id-ID" sz="3200" dirty="0">
              <a:latin typeface="Bauhaus 93" panose="04030905020B02020C02" pitchFamily="82" charset="0"/>
            </a:endParaRPr>
          </a:p>
        </p:txBody>
      </p:sp>
      <p:sp>
        <p:nvSpPr>
          <p:cNvPr id="4" name="AutoShape 2" descr="Hasil gambar untuk JALAN YANG BENAR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19458" name="Picture 2" descr="Hasil gambar untuk GADA DAN TONGKAT GEMBAL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192" y="2423978"/>
            <a:ext cx="6040374" cy="4258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60901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asil gambar untuk mazmur 2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9144000" y="0"/>
            <a:ext cx="3048000" cy="68580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360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KEBUTUHAN ROHANI </a:t>
            </a:r>
          </a:p>
          <a:p>
            <a:r>
              <a:rPr lang="id-ID" sz="360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AYAT 5</a:t>
            </a:r>
            <a:endParaRPr lang="id-ID" sz="36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88254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414457" cy="1320800"/>
          </a:xfrm>
        </p:spPr>
        <p:txBody>
          <a:bodyPr>
            <a:noAutofit/>
          </a:bodyPr>
          <a:lstStyle/>
          <a:p>
            <a:pPr algn="ctr"/>
            <a:r>
              <a:rPr lang="id-ID" sz="4800" dirty="0" smtClean="0"/>
              <a:t>HIDANGAN DI HADAPAN LAWAN</a:t>
            </a:r>
            <a:endParaRPr lang="id-ID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4113607" cy="3880773"/>
          </a:xfrm>
        </p:spPr>
        <p:txBody>
          <a:bodyPr>
            <a:normAutofit fontScale="70000" lnSpcReduction="20000"/>
          </a:bodyPr>
          <a:lstStyle/>
          <a:p>
            <a:r>
              <a:rPr lang="id-ID" sz="6000" dirty="0" smtClean="0"/>
              <a:t>MATIUS 25:23</a:t>
            </a:r>
          </a:p>
          <a:p>
            <a:r>
              <a:rPr lang="id-ID" sz="6000" dirty="0" smtClean="0"/>
              <a:t>PERSEKUTUAN DENGAN BAPA, DENGAN YESUS.</a:t>
            </a:r>
            <a:endParaRPr lang="id-ID" sz="6000" dirty="0"/>
          </a:p>
        </p:txBody>
      </p:sp>
      <p:pic>
        <p:nvPicPr>
          <p:cNvPr id="20482" name="Picture 2" descr="Hasil gambar untuk PESTA ANAK DOMBA ALLAH WAHY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746" y="1035140"/>
            <a:ext cx="4463022" cy="5578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98803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414457" cy="1526862"/>
          </a:xfrm>
        </p:spPr>
        <p:txBody>
          <a:bodyPr>
            <a:noAutofit/>
          </a:bodyPr>
          <a:lstStyle/>
          <a:p>
            <a:pPr algn="ctr"/>
            <a:r>
              <a:rPr lang="id-ID" sz="4800" dirty="0" smtClean="0"/>
              <a:t>MENGURAPI KEPALAKU </a:t>
            </a:r>
            <a:br>
              <a:rPr lang="id-ID" sz="4800" dirty="0" smtClean="0"/>
            </a:br>
            <a:r>
              <a:rPr lang="id-ID" sz="4800" dirty="0" smtClean="0"/>
              <a:t>DENGAN MINYAK</a:t>
            </a:r>
            <a:endParaRPr lang="id-ID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0213" y="1761343"/>
            <a:ext cx="2735567" cy="3880773"/>
          </a:xfrm>
        </p:spPr>
        <p:txBody>
          <a:bodyPr>
            <a:normAutofit fontScale="92500" lnSpcReduction="20000"/>
          </a:bodyPr>
          <a:lstStyle/>
          <a:p>
            <a:r>
              <a:rPr lang="id-ID" sz="4000" dirty="0" smtClean="0"/>
              <a:t>URAPAN ROH KUDUS</a:t>
            </a:r>
          </a:p>
          <a:p>
            <a:r>
              <a:rPr lang="id-ID" sz="4000" dirty="0" smtClean="0"/>
              <a:t>KEKUATAN BARU </a:t>
            </a:r>
          </a:p>
          <a:p>
            <a:pPr marL="0" indent="0">
              <a:buNone/>
            </a:pPr>
            <a:r>
              <a:rPr lang="id-ID" sz="4000" dirty="0" smtClean="0"/>
              <a:t>( YESAYA 40:31)</a:t>
            </a:r>
            <a:endParaRPr lang="id-ID" sz="4000" dirty="0"/>
          </a:p>
        </p:txBody>
      </p:sp>
      <p:pic>
        <p:nvPicPr>
          <p:cNvPr id="21506" name="Picture 2" descr="Hasil gambar untuk DAVID ANOINTED BY SAMU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3479" y="1526862"/>
            <a:ext cx="8001000" cy="517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163790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414457" cy="1526862"/>
          </a:xfrm>
        </p:spPr>
        <p:txBody>
          <a:bodyPr>
            <a:noAutofit/>
          </a:bodyPr>
          <a:lstStyle/>
          <a:p>
            <a:pPr algn="ctr"/>
            <a:r>
              <a:rPr lang="id-ID" sz="4800" dirty="0" smtClean="0"/>
              <a:t>PIALAKU PENUH MELIMPAH</a:t>
            </a:r>
            <a:endParaRPr lang="id-ID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851" y="1645433"/>
            <a:ext cx="5190186" cy="5096657"/>
          </a:xfrm>
        </p:spPr>
        <p:txBody>
          <a:bodyPr>
            <a:normAutofit fontScale="85000" lnSpcReduction="10000"/>
          </a:bodyPr>
          <a:lstStyle/>
          <a:p>
            <a:r>
              <a:rPr lang="id-ID" sz="4400" dirty="0" smtClean="0"/>
              <a:t>ESTER 1:7</a:t>
            </a:r>
          </a:p>
          <a:p>
            <a:pPr marL="0" indent="0">
              <a:buNone/>
            </a:pPr>
            <a:endParaRPr lang="id-ID" sz="4400" dirty="0" smtClean="0"/>
          </a:p>
          <a:p>
            <a:pPr marL="0" indent="0">
              <a:buNone/>
            </a:pPr>
            <a:r>
              <a:rPr lang="id-ID" sz="4400" dirty="0" smtClean="0"/>
              <a:t>ROH YANG DIPENUHI </a:t>
            </a:r>
          </a:p>
          <a:p>
            <a:r>
              <a:rPr lang="id-ID" sz="4400" dirty="0" smtClean="0"/>
              <a:t>SUKACITA SURGAWI, </a:t>
            </a:r>
          </a:p>
          <a:p>
            <a:r>
              <a:rPr lang="id-ID" sz="4400" dirty="0" smtClean="0"/>
              <a:t>SUKACITA RAJA-RAJA, </a:t>
            </a:r>
          </a:p>
          <a:p>
            <a:r>
              <a:rPr lang="id-ID" sz="4400" dirty="0" smtClean="0"/>
              <a:t>SUKACITA KELUARGA KERAJAAN</a:t>
            </a:r>
            <a:endParaRPr lang="id-ID" sz="4400" dirty="0"/>
          </a:p>
        </p:txBody>
      </p:sp>
      <p:pic>
        <p:nvPicPr>
          <p:cNvPr id="22532" name="Picture 4" descr="Hasil gambar untuk wine glass falling ov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5037" y="1104363"/>
            <a:ext cx="5331003" cy="5331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430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asil gambar untuk mazmur 2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9144000" y="0"/>
            <a:ext cx="3048000" cy="68580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360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KEBUTUHAN AKAN </a:t>
            </a:r>
          </a:p>
          <a:p>
            <a:r>
              <a:rPr lang="id-ID" sz="360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NILAI NILAI KEKAL</a:t>
            </a:r>
          </a:p>
          <a:p>
            <a:r>
              <a:rPr lang="id-ID" sz="360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AYAT 6</a:t>
            </a:r>
            <a:endParaRPr lang="id-ID" sz="36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42137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7009" y="0"/>
            <a:ext cx="10564991" cy="1280890"/>
          </a:xfrm>
        </p:spPr>
        <p:txBody>
          <a:bodyPr/>
          <a:lstStyle/>
          <a:p>
            <a:r>
              <a:rPr lang="id-ID" dirty="0" smtClean="0"/>
              <a:t>KEBAJIKAN DAN KEMURAHAN SEUMUR HIDUPKU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7008" y="2401352"/>
            <a:ext cx="10564991" cy="5577110"/>
          </a:xfrm>
        </p:spPr>
        <p:txBody>
          <a:bodyPr>
            <a:noAutofit/>
          </a:bodyPr>
          <a:lstStyle/>
          <a:p>
            <a:r>
              <a:rPr lang="id-ID" sz="4000" dirty="0" smtClean="0"/>
              <a:t>MENJADI FAVOR OF MAN = DIIKUTI OLEH KEBAJIKAN</a:t>
            </a:r>
          </a:p>
          <a:p>
            <a:r>
              <a:rPr lang="id-ID" sz="4000" dirty="0" smtClean="0"/>
              <a:t>MENJADI FAVOR OF GOD= DIIKUTI OLEH KEMURAHAN TUHAN</a:t>
            </a:r>
          </a:p>
          <a:p>
            <a:r>
              <a:rPr lang="id-ID" sz="4000" dirty="0" smtClean="0"/>
              <a:t>BERNILAI KEKAL DI BUMI= SEUMUR HIDUP= TAK LEKANG OLEH WAKTU</a:t>
            </a:r>
          </a:p>
          <a:p>
            <a:r>
              <a:rPr lang="id-ID" sz="4000" dirty="0" smtClean="0"/>
              <a:t>SEUMUR HIDUP</a:t>
            </a:r>
          </a:p>
        </p:txBody>
      </p:sp>
    </p:spTree>
    <p:extLst>
      <p:ext uri="{BB962C8B-B14F-4D97-AF65-F5344CB8AC3E}">
        <p14:creationId xmlns:p14="http://schemas.microsoft.com/office/powerpoint/2010/main" val="84084726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7009" y="0"/>
            <a:ext cx="10564991" cy="1280890"/>
          </a:xfrm>
        </p:spPr>
        <p:txBody>
          <a:bodyPr/>
          <a:lstStyle/>
          <a:p>
            <a:r>
              <a:rPr lang="id-ID" dirty="0" smtClean="0"/>
              <a:t>KEBAJIKAN DAN KEMURAHAN SEUMUR HIDUPKU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7009" y="1873318"/>
            <a:ext cx="10564991" cy="5577110"/>
          </a:xfrm>
        </p:spPr>
        <p:txBody>
          <a:bodyPr>
            <a:noAutofit/>
          </a:bodyPr>
          <a:lstStyle/>
          <a:p>
            <a:r>
              <a:rPr lang="id-ID" sz="4000" dirty="0" smtClean="0"/>
              <a:t>CARANYA? AMSAL </a:t>
            </a:r>
            <a:r>
              <a:rPr lang="id-ID" sz="4000" dirty="0"/>
              <a:t>3:3-4</a:t>
            </a:r>
          </a:p>
          <a:p>
            <a:r>
              <a:rPr lang="id-ID" sz="4000" dirty="0"/>
              <a:t>KASIH DAN SETIA ( KEPADA ALLAH, SESAMA, DIRI SENDIRI)</a:t>
            </a:r>
          </a:p>
          <a:p>
            <a:r>
              <a:rPr lang="id-ID" sz="4000" dirty="0"/>
              <a:t>KALUNGKAN ITU ( SAMPAI MEMPENGARUHI KEHENDAK)</a:t>
            </a:r>
          </a:p>
          <a:p>
            <a:r>
              <a:rPr lang="id-ID" sz="4000" dirty="0"/>
              <a:t>TULISKAN DI LOH HATI ( SAMPAI MEMPENGARUHI HASRAT</a:t>
            </a:r>
            <a:r>
              <a:rPr lang="id-ID" sz="4000" dirty="0" smtClean="0"/>
              <a:t>)</a:t>
            </a:r>
            <a:endParaRPr lang="id-ID" sz="4000" dirty="0"/>
          </a:p>
        </p:txBody>
      </p:sp>
    </p:spTree>
    <p:extLst>
      <p:ext uri="{BB962C8B-B14F-4D97-AF65-F5344CB8AC3E}">
        <p14:creationId xmlns:p14="http://schemas.microsoft.com/office/powerpoint/2010/main" val="7978467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7009" y="0"/>
            <a:ext cx="10564991" cy="1280890"/>
          </a:xfrm>
        </p:spPr>
        <p:txBody>
          <a:bodyPr/>
          <a:lstStyle/>
          <a:p>
            <a:r>
              <a:rPr lang="id-ID" dirty="0" smtClean="0"/>
              <a:t>KEBAJIKAN DAN KEMURAHAN SEUMUR HIDUPKU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7008" y="2208169"/>
            <a:ext cx="10564991" cy="5577110"/>
          </a:xfrm>
        </p:spPr>
        <p:txBody>
          <a:bodyPr>
            <a:noAutofit/>
          </a:bodyPr>
          <a:lstStyle/>
          <a:p>
            <a:r>
              <a:rPr lang="id-ID" sz="4000" dirty="0"/>
              <a:t>MAKA AKAN MENDAPATKAN KASIH DAN PENGHARGAAN DALAM PANDANGAN ALLAH DAN </a:t>
            </a:r>
            <a:r>
              <a:rPr lang="id-ID" sz="4000" dirty="0" smtClean="0"/>
              <a:t>MANUSIA</a:t>
            </a:r>
          </a:p>
          <a:p>
            <a:r>
              <a:rPr lang="id-ID" sz="4000" dirty="0" smtClean="0"/>
              <a:t>KEBAJIKAN = DARI MANUSIA</a:t>
            </a:r>
          </a:p>
          <a:p>
            <a:r>
              <a:rPr lang="id-ID" sz="4000" dirty="0" smtClean="0"/>
              <a:t>KEMURAHAN = DARI TUHAN</a:t>
            </a:r>
            <a:endParaRPr lang="id-ID" sz="4000" dirty="0"/>
          </a:p>
        </p:txBody>
      </p:sp>
    </p:spTree>
    <p:extLst>
      <p:ext uri="{BB962C8B-B14F-4D97-AF65-F5344CB8AC3E}">
        <p14:creationId xmlns:p14="http://schemas.microsoft.com/office/powerpoint/2010/main" val="5074290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7009" y="0"/>
            <a:ext cx="10564991" cy="1280890"/>
          </a:xfrm>
        </p:spPr>
        <p:txBody>
          <a:bodyPr>
            <a:normAutofit/>
          </a:bodyPr>
          <a:lstStyle/>
          <a:p>
            <a:r>
              <a:rPr lang="id-ID" dirty="0" smtClean="0"/>
              <a:t>DIAM DALAM RUMAH TUHAN SEPANJANG MASA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7009" y="2073498"/>
            <a:ext cx="10564991" cy="4668591"/>
          </a:xfrm>
        </p:spPr>
        <p:txBody>
          <a:bodyPr>
            <a:noAutofit/>
          </a:bodyPr>
          <a:lstStyle/>
          <a:p>
            <a:r>
              <a:rPr lang="id-ID" sz="4000" dirty="0" smtClean="0"/>
              <a:t>KEBUTUHAN AKAN KEKEKALAN DI SURGA</a:t>
            </a:r>
          </a:p>
          <a:p>
            <a:r>
              <a:rPr lang="id-ID" sz="4000" dirty="0" smtClean="0"/>
              <a:t>SEPANJANG MASA</a:t>
            </a:r>
          </a:p>
        </p:txBody>
      </p:sp>
    </p:spTree>
    <p:extLst>
      <p:ext uri="{BB962C8B-B14F-4D97-AF65-F5344CB8AC3E}">
        <p14:creationId xmlns:p14="http://schemas.microsoft.com/office/powerpoint/2010/main" val="21311279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4675031" cy="6858000"/>
          </a:xfrm>
        </p:spPr>
        <p:txBody>
          <a:bodyPr>
            <a:normAutofit/>
          </a:bodyPr>
          <a:lstStyle/>
          <a:p>
            <a:pPr algn="ctr"/>
            <a:r>
              <a:rPr lang="id-ID" sz="5400" b="1" dirty="0" smtClean="0"/>
              <a:t>KEYAKINAN DAUD </a:t>
            </a:r>
            <a:br>
              <a:rPr lang="id-ID" sz="5400" b="1" dirty="0" smtClean="0"/>
            </a:br>
            <a:r>
              <a:rPr lang="id-ID" sz="5400" b="1" dirty="0" smtClean="0"/>
              <a:t>SEMUA HAL INI DISEDIAKAN OLEH </a:t>
            </a:r>
            <a:br>
              <a:rPr lang="id-ID" sz="5400" b="1" dirty="0" smtClean="0"/>
            </a:br>
            <a:r>
              <a:rPr lang="id-ID" sz="5400" b="1" dirty="0" smtClean="0"/>
              <a:t>GEMBALA AGUNG</a:t>
            </a:r>
            <a:endParaRPr lang="id-ID" sz="5400" b="1" dirty="0"/>
          </a:p>
        </p:txBody>
      </p:sp>
      <p:pic>
        <p:nvPicPr>
          <p:cNvPr id="23554" name="Picture 2" descr="Hasil gambar untuk GEMBALA AGU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031" y="0"/>
            <a:ext cx="7516969" cy="6859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2547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4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5.xml><?xml version="1.0" encoding="utf-8"?>
<a:theme xmlns:a="http://schemas.openxmlformats.org/drawingml/2006/main" name="1_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6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Override1.xml><?xml version="1.0" encoding="utf-8"?>
<a:themeOverride xmlns:a="http://schemas.openxmlformats.org/drawingml/2006/main">
  <a:clrScheme name="Orange">
    <a:dk1>
      <a:srgbClr val="000000"/>
    </a:dk1>
    <a:lt1>
      <a:sysClr val="window" lastClr="FFFFFF"/>
    </a:lt1>
    <a:dk2>
      <a:srgbClr val="637052"/>
    </a:dk2>
    <a:lt2>
      <a:srgbClr val="CCDDEA"/>
    </a:lt2>
    <a:accent1>
      <a:srgbClr val="E48312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8"/>
    </a:accent6>
    <a:hlink>
      <a:srgbClr val="2998E3"/>
    </a:hlink>
    <a:folHlink>
      <a:srgbClr val="8C8C8C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134</TotalTime>
  <Words>262</Words>
  <Application>Microsoft Office PowerPoint</Application>
  <PresentationFormat>Widescreen</PresentationFormat>
  <Paragraphs>72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23</vt:i4>
      </vt:variant>
    </vt:vector>
  </HeadingPairs>
  <TitlesOfParts>
    <vt:vector size="38" baseType="lpstr">
      <vt:lpstr>Algerian</vt:lpstr>
      <vt:lpstr>Arial</vt:lpstr>
      <vt:lpstr>Azkasia Demo</vt:lpstr>
      <vt:lpstr>Bauhaus 93</vt:lpstr>
      <vt:lpstr>Calibri</vt:lpstr>
      <vt:lpstr>Calibri Light</vt:lpstr>
      <vt:lpstr>Century Gothic</vt:lpstr>
      <vt:lpstr>Trebuchet MS</vt:lpstr>
      <vt:lpstr>Wingdings 3</vt:lpstr>
      <vt:lpstr>Celestial</vt:lpstr>
      <vt:lpstr>Office Theme</vt:lpstr>
      <vt:lpstr>Ion Boardroom</vt:lpstr>
      <vt:lpstr>Facet</vt:lpstr>
      <vt:lpstr>1_Facet</vt:lpstr>
      <vt:lpstr>Wisp</vt:lpstr>
      <vt:lpstr>Keyakinan daud  kepada tuhan</vt:lpstr>
      <vt:lpstr>PowerPoint Presentation</vt:lpstr>
      <vt:lpstr>PowerPoint Presentation</vt:lpstr>
      <vt:lpstr>PowerPoint Presentation</vt:lpstr>
      <vt:lpstr>SEHASTA = 45 CM</vt:lpstr>
      <vt:lpstr>KISAH SI BURUNG GAGAK ( LUKAS 12:24)</vt:lpstr>
      <vt:lpstr>BUNGA BAKUNG DIDANDANI OLEH ALLAH</vt:lpstr>
      <vt:lpstr>PowerPoint Presentation</vt:lpstr>
      <vt:lpstr>JIWA KITA YANG GERSANG PERLU KESEGARAN</vt:lpstr>
      <vt:lpstr>JIWA KITA MEMERLUKAN TUNTUNAN KE JALAN BENAR</vt:lpstr>
      <vt:lpstr>SEPERTI PAGAR YANG AMAN BAGI KITA</vt:lpstr>
      <vt:lpstr>JIWA KITA MEMERLUKAN KETENANGAN BATIN</vt:lpstr>
      <vt:lpstr>JIWA KITA MEMERLUKAN HIBURAN</vt:lpstr>
      <vt:lpstr>PowerPoint Presentation</vt:lpstr>
      <vt:lpstr>HIDANGAN DI HADAPAN LAWAN</vt:lpstr>
      <vt:lpstr>MENGURAPI KEPALAKU  DENGAN MINYAK</vt:lpstr>
      <vt:lpstr>PIALAKU PENUH MELIMPAH</vt:lpstr>
      <vt:lpstr>PowerPoint Presentation</vt:lpstr>
      <vt:lpstr>KEBAJIKAN DAN KEMURAHAN SEUMUR HIDUPKU</vt:lpstr>
      <vt:lpstr>KEBAJIKAN DAN KEMURAHAN SEUMUR HIDUPKU</vt:lpstr>
      <vt:lpstr>KEBAJIKAN DAN KEMURAHAN SEUMUR HIDUPKU</vt:lpstr>
      <vt:lpstr>DIAM DALAM RUMAH TUHAN SEPANJANG MASA</vt:lpstr>
      <vt:lpstr>KEYAKINAN DAUD  SEMUA HAL INI DISEDIAKAN OLEH  GEMBALA AGUNG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Keyakinan daud  kepada tuhan</dc:title>
  <dc:creator>Grace Sumilat</dc:creator>
  <cp:lastModifiedBy>Grace Sumilat</cp:lastModifiedBy>
  <cp:revision>12</cp:revision>
  <dcterms:created xsi:type="dcterms:W3CDTF">2018-09-15T04:00:57Z</dcterms:created>
  <dcterms:modified xsi:type="dcterms:W3CDTF">2018-09-15T06:15:19Z</dcterms:modified>
</cp:coreProperties>
</file>