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8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0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701" r:id="rId2"/>
    <p:sldMasterId id="2147483719" r:id="rId3"/>
    <p:sldMasterId id="2147483737" r:id="rId4"/>
    <p:sldMasterId id="2147483754" r:id="rId5"/>
    <p:sldMasterId id="2147483772" r:id="rId6"/>
    <p:sldMasterId id="2147483790" r:id="rId7"/>
    <p:sldMasterId id="2147483808" r:id="rId8"/>
    <p:sldMasterId id="2147483825" r:id="rId9"/>
    <p:sldMasterId id="2147483837" r:id="rId10"/>
  </p:sldMasterIdLst>
  <p:sldIdLst>
    <p:sldId id="256" r:id="rId11"/>
    <p:sldId id="257" r:id="rId12"/>
    <p:sldId id="258" r:id="rId13"/>
    <p:sldId id="261" r:id="rId14"/>
    <p:sldId id="260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00CCFF"/>
    <a:srgbClr val="CC00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737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60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671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24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124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58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99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74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77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1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63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4297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3821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64033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43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59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6872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6012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63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5561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1077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61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027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212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333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799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582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8668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9270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408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29987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659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37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477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593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864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227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994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7660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797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7786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72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607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56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22148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757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94831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778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300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3598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954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2818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346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797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758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829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957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405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740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86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564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4491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6031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264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972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817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9600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32465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6721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8362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724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057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875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803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8902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49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3208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8382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3587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0023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186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7171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4194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1825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7492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2840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6779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43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879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024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3873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1828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42271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996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2976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889785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903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4329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366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7597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261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9469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28867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6747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0953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13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1093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06282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3287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6557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3569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208479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780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749562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065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66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279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869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71672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102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7276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1173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8453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10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126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974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20466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1128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1856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626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14059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1936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08865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3917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573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30518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5159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65741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0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285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804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614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94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6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2494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10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7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64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1901" y="8352"/>
            <a:ext cx="9690099" cy="4015007"/>
          </a:xfrm>
        </p:spPr>
        <p:txBody>
          <a:bodyPr>
            <a:normAutofit/>
          </a:bodyPr>
          <a:lstStyle/>
          <a:p>
            <a:pPr algn="ctr"/>
            <a:r>
              <a:rPr lang="id-ID" sz="8000" dirty="0" smtClean="0">
                <a:solidFill>
                  <a:srgbClr val="FF0000"/>
                </a:solidFill>
              </a:rPr>
              <a:t>PEPERANGAN</a:t>
            </a:r>
            <a:r>
              <a:rPr lang="id-ID" sz="8000" dirty="0" smtClean="0"/>
              <a:t> </a:t>
            </a:r>
            <a:br>
              <a:rPr lang="id-ID" sz="8000" dirty="0" smtClean="0"/>
            </a:br>
            <a:r>
              <a:rPr lang="id-ID" sz="8000" dirty="0" smtClean="0">
                <a:solidFill>
                  <a:srgbClr val="00B0F0"/>
                </a:solidFill>
              </a:rPr>
              <a:t>MILIK</a:t>
            </a:r>
            <a:r>
              <a:rPr lang="id-ID" sz="8000" dirty="0" smtClean="0"/>
              <a:t> </a:t>
            </a:r>
            <a:br>
              <a:rPr lang="id-ID" sz="8000" dirty="0" smtClean="0"/>
            </a:br>
            <a:r>
              <a:rPr lang="id-ID" sz="8000" dirty="0" smtClean="0">
                <a:solidFill>
                  <a:srgbClr val="C00000"/>
                </a:solidFill>
              </a:rPr>
              <a:t>TUHAN</a:t>
            </a:r>
            <a:endParaRPr lang="id-ID" sz="80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1" y="4673121"/>
            <a:ext cx="8915399" cy="2184879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 smtClean="0"/>
              <a:t>DENGAN ANUGRAH TUHAN DISUSUN OLEH; </a:t>
            </a:r>
          </a:p>
          <a:p>
            <a:pPr algn="ctr"/>
            <a:r>
              <a:rPr lang="id-ID" sz="4000" b="1" dirty="0" smtClean="0"/>
              <a:t>GRACE SUMILAT S.MG</a:t>
            </a:r>
            <a:endParaRPr lang="id-ID" sz="4000" b="1" dirty="0"/>
          </a:p>
        </p:txBody>
      </p:sp>
      <p:sp>
        <p:nvSpPr>
          <p:cNvPr id="4" name="5-Point Star 3"/>
          <p:cNvSpPr/>
          <p:nvPr/>
        </p:nvSpPr>
        <p:spPr>
          <a:xfrm>
            <a:off x="421811" y="253219"/>
            <a:ext cx="1392702" cy="10410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5-Point Star 4"/>
          <p:cNvSpPr/>
          <p:nvPr/>
        </p:nvSpPr>
        <p:spPr>
          <a:xfrm>
            <a:off x="771159" y="2226553"/>
            <a:ext cx="1818054" cy="15822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5-Point Star 5"/>
          <p:cNvSpPr/>
          <p:nvPr/>
        </p:nvSpPr>
        <p:spPr>
          <a:xfrm>
            <a:off x="1486267" y="4741151"/>
            <a:ext cx="2044724" cy="188473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712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uiExpand="1" build="p"/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yosafat king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53"/>
            <a:ext cx="9158068" cy="68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8068" y="0"/>
            <a:ext cx="3033932" cy="6654018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 smtClean="0">
                <a:solidFill>
                  <a:schemeClr val="accent4">
                    <a:lumMod val="75000"/>
                  </a:schemeClr>
                </a:solidFill>
              </a:rPr>
              <a:t>MEMBEDAH</a:t>
            </a:r>
            <a:r>
              <a:rPr lang="id-ID" sz="4000" b="1" dirty="0" smtClean="0"/>
              <a:t> </a:t>
            </a:r>
            <a:br>
              <a:rPr lang="id-ID" sz="4000" b="1" dirty="0" smtClean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II TAWARIKH </a:t>
            </a:r>
            <a:br>
              <a:rPr lang="id-ID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id-ID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PASAL 20</a:t>
            </a:r>
            <a:r>
              <a:rPr lang="id-ID" sz="4000" b="1" dirty="0" smtClean="0">
                <a:solidFill>
                  <a:srgbClr val="FFC000"/>
                </a:solidFill>
              </a:rPr>
              <a:t/>
            </a:r>
            <a:br>
              <a:rPr lang="id-ID" sz="4000" b="1" dirty="0" smtClean="0">
                <a:solidFill>
                  <a:srgbClr val="FFC000"/>
                </a:solidFill>
              </a:rPr>
            </a:br>
            <a:r>
              <a:rPr lang="id-ID" sz="4000" b="1" dirty="0">
                <a:solidFill>
                  <a:srgbClr val="FFC000"/>
                </a:solidFill>
              </a:rPr>
              <a:t/>
            </a:r>
            <a:br>
              <a:rPr lang="id-ID" sz="4000" b="1" dirty="0">
                <a:solidFill>
                  <a:srgbClr val="FFC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RAJA YOSAFAT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4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068"/>
            <a:ext cx="3057377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id-I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AYAT 1</a:t>
            </a:r>
            <a:endParaRPr lang="id-ID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Hasil gambar untuk KING JOSAP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377" y="0"/>
            <a:ext cx="9134623" cy="685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3"/>
            <a:ext cx="3057377" cy="553243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4000" dirty="0" smtClean="0">
                <a:solidFill>
                  <a:srgbClr val="FF0000"/>
                </a:solidFill>
              </a:rPr>
              <a:t>ADA 3 PASUKAN MUSUH;</a:t>
            </a:r>
          </a:p>
          <a:p>
            <a:r>
              <a:rPr lang="id-ID" sz="4000" dirty="0" smtClean="0">
                <a:solidFill>
                  <a:srgbClr val="CC00CC"/>
                </a:solidFill>
              </a:rPr>
              <a:t>BANI MOAB, </a:t>
            </a:r>
          </a:p>
          <a:p>
            <a:r>
              <a:rPr lang="id-ID" sz="4000" dirty="0" smtClean="0">
                <a:solidFill>
                  <a:srgbClr val="FF7C80"/>
                </a:solidFill>
              </a:rPr>
              <a:t>BANI AMON, </a:t>
            </a:r>
          </a:p>
          <a:p>
            <a:r>
              <a:rPr lang="id-ID" sz="4000" dirty="0" smtClean="0">
                <a:solidFill>
                  <a:srgbClr val="00CCFF"/>
                </a:solidFill>
              </a:rPr>
              <a:t>PASUKAN DARI MEUNIM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56162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L 0.14375 -0.07292 L 0.3483 -0.07292 L 0.49297 2.22222E-6 L 0.49297 0.10393 L 0.3483 0.17708 L 0.14375 0.17708 L 3.125E-6 0.10393 L 3.125E-6 2.22222E-6 Z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48" y="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Process 15"/>
          <p:cNvSpPr/>
          <p:nvPr/>
        </p:nvSpPr>
        <p:spPr>
          <a:xfrm>
            <a:off x="211014" y="365759"/>
            <a:ext cx="5092505" cy="222269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6"/>
          <p:cNvSpPr/>
          <p:nvPr/>
        </p:nvSpPr>
        <p:spPr>
          <a:xfrm>
            <a:off x="1803609" y="1050612"/>
            <a:ext cx="2512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AYAT 2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Bevel 17"/>
          <p:cNvSpPr/>
          <p:nvPr/>
        </p:nvSpPr>
        <p:spPr>
          <a:xfrm>
            <a:off x="5631480" y="158650"/>
            <a:ext cx="6358596" cy="399522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8"/>
          <p:cNvSpPr/>
          <p:nvPr/>
        </p:nvSpPr>
        <p:spPr>
          <a:xfrm>
            <a:off x="6017709" y="1349997"/>
            <a:ext cx="55210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ADA PELIHAT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YANG BERJAGA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0" name="Flowchart: Multidocument 19"/>
          <p:cNvSpPr/>
          <p:nvPr/>
        </p:nvSpPr>
        <p:spPr>
          <a:xfrm>
            <a:off x="211015" y="2893479"/>
            <a:ext cx="5092505" cy="3647997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 20"/>
          <p:cNvSpPr/>
          <p:nvPr/>
        </p:nvSpPr>
        <p:spPr>
          <a:xfrm>
            <a:off x="327900" y="3424815"/>
            <a:ext cx="47291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ADA PENDOA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YANG 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TAHU DULU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074" name="Picture 2" descr="Hasil gambar untuk THE PRAY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425" y="4295670"/>
            <a:ext cx="1799651" cy="167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asil gambar untuk THE PRAY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275" y="4509780"/>
            <a:ext cx="1799651" cy="167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asil gambar untuk THE PRAY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125" y="4776916"/>
            <a:ext cx="1799651" cy="167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C 0.06901 -1.85185E-6 0.125 0.05602 0.125 0.125 C 0.125 0.19398 0.06901 0.25 3.75E-6 0.25 C -0.06901 0.25 -0.125 0.19398 -0.125 0.125 C -0.125 0.05602 -0.06901 -1.85185E-6 3.75E-6 -1.85185E-6 Z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1"/>
      <p:bldP spid="18" grpId="0" animBg="1"/>
      <p:bldP spid="1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499" y="5752754"/>
            <a:ext cx="4642338" cy="64101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id-ID" b="1" dirty="0" smtClean="0">
                <a:solidFill>
                  <a:schemeClr val="accent3">
                    <a:lumMod val="75000"/>
                  </a:schemeClr>
                </a:solidFill>
              </a:rPr>
              <a:t>INTIMIDASI DATANG</a:t>
            </a:r>
            <a:endParaRPr lang="id-ID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160785" cy="3615267"/>
          </a:xfrm>
        </p:spPr>
        <p:txBody>
          <a:bodyPr>
            <a:noAutofit/>
          </a:bodyPr>
          <a:lstStyle/>
          <a:p>
            <a:r>
              <a:rPr lang="id-ID" sz="3600" dirty="0" smtClean="0"/>
              <a:t>MENYIAPKAN PASUKAN??</a:t>
            </a:r>
          </a:p>
          <a:p>
            <a:r>
              <a:rPr lang="id-ID" sz="3600" dirty="0" smtClean="0"/>
              <a:t>MENYIAPKAN SENJATA??</a:t>
            </a:r>
          </a:p>
          <a:p>
            <a:r>
              <a:rPr lang="id-ID" sz="3600" dirty="0" smtClean="0"/>
              <a:t>MEMINTA BANTUAN BALA TENTARA</a:t>
            </a:r>
          </a:p>
          <a:p>
            <a:pPr marL="457200" lvl="1" indent="0">
              <a:buNone/>
            </a:pPr>
            <a:r>
              <a:rPr lang="id-ID" sz="3400" dirty="0" smtClean="0"/>
              <a:t> NEGARA TETANGGA??</a:t>
            </a:r>
          </a:p>
          <a:p>
            <a:r>
              <a:rPr lang="id-ID" sz="3600" dirty="0" smtClean="0"/>
              <a:t>MENCARI TUHAN!!</a:t>
            </a:r>
            <a:endParaRPr lang="id-ID" sz="3600" dirty="0"/>
          </a:p>
        </p:txBody>
      </p:sp>
      <p:sp>
        <p:nvSpPr>
          <p:cNvPr id="4" name="Cloud Callout 3"/>
          <p:cNvSpPr/>
          <p:nvPr/>
        </p:nvSpPr>
        <p:spPr>
          <a:xfrm>
            <a:off x="8736038" y="4058531"/>
            <a:ext cx="3277772" cy="233523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8217621" y="4367759"/>
            <a:ext cx="431460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2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APA YANG</a:t>
            </a:r>
          </a:p>
          <a:p>
            <a:pPr algn="ctr"/>
            <a:r>
              <a:rPr lang="id-ID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AKAN </a:t>
            </a:r>
          </a:p>
          <a:p>
            <a:pPr algn="ctr"/>
            <a:r>
              <a:rPr lang="id-ID" sz="28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AKU LAKUKAN?</a:t>
            </a:r>
            <a:endParaRPr lang="en-US" sz="28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375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0.06705 0.04005 C 0.08099 0.04907 0.10195 0.05393 0.12395 0.05393 C 0.14895 0.05393 0.16901 0.04907 0.18294 0.04005 L 0.25 1.11111E-6 " pathEditMode="relative" rAng="0" ptsTypes="AAAAA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06706 0.04005 C 0.08099 0.04908 0.10196 0.05394 0.12396 0.05394 C 0.14896 0.05394 0.16901 0.04908 0.18295 0.04005 L 0.25 -2.96296E-6 " pathEditMode="relative" rAng="0" ptsTypes="AAAAA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06706 0.04004 C 0.08099 0.04907 0.10196 0.05393 0.12396 0.05393 C 0.14896 0.05393 0.16901 0.04907 0.18295 0.04004 L 0.25 2.59259E-6 " pathEditMode="relative" rAng="0" ptsTypes="AAAAA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0.06706 0.04004 C 0.08099 0.04907 0.10195 0.05393 0.12396 0.05393 C 0.14896 0.05393 0.16901 0.04907 0.18294 0.04004 L 0.25 2.96296E-6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7 L 0.06706 0.04005 C 0.08099 0.04907 0.10196 0.05393 0.12396 0.05393 C 0.14896 0.05393 0.16901 0.04907 0.18295 0.04005 L 0.25 3.7037E-7 " pathEditMode="relative" rAng="0" ptsTypes="AAAAA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YOSAFAT BELAJAR DARI PENGALAMAN</a:t>
            </a:r>
            <a:br>
              <a:rPr lang="id-ID" dirty="0" smtClean="0">
                <a:solidFill>
                  <a:schemeClr val="bg1"/>
                </a:solidFill>
              </a:rPr>
            </a:br>
            <a:r>
              <a:rPr lang="id-ID" dirty="0" smtClean="0">
                <a:solidFill>
                  <a:schemeClr val="bg1"/>
                </a:solidFill>
              </a:rPr>
              <a:t>II TAW 18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800" dirty="0"/>
              <a:t>Amsal 24: </a:t>
            </a:r>
            <a:r>
              <a:rPr lang="id-ID" sz="4800" dirty="0" smtClean="0"/>
              <a:t>10</a:t>
            </a:r>
          </a:p>
          <a:p>
            <a:pPr marL="0" indent="0" algn="ctr">
              <a:buNone/>
            </a:pPr>
            <a:r>
              <a:rPr lang="id-ID" sz="4800" dirty="0" smtClean="0"/>
              <a:t>JIKA ENGKAU TAWAR HATI PADA MASA KESESAKAN, </a:t>
            </a:r>
          </a:p>
          <a:p>
            <a:pPr marL="0" indent="0" algn="ctr">
              <a:buNone/>
            </a:pPr>
            <a:r>
              <a:rPr lang="id-ID" sz="4800" dirty="0" smtClean="0"/>
              <a:t>KECILLAH KEKUATANMU.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18477170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5400" b="1" dirty="0" smtClean="0"/>
              <a:t>SERUAN UNTUK BERPUASA</a:t>
            </a:r>
            <a:endParaRPr lang="id-ID" sz="5400" b="1" dirty="0"/>
          </a:p>
        </p:txBody>
      </p:sp>
      <p:pic>
        <p:nvPicPr>
          <p:cNvPr id="4098" name="Picture 2" descr="Hasil gambar untuk FAS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86" y="2131302"/>
            <a:ext cx="6635799" cy="447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sil gambar untuk KING JOSAPH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97" y="2131302"/>
            <a:ext cx="3764084" cy="44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67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id-ID" b="1" dirty="0" smtClean="0"/>
              <a:t>AYAT 4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5400" dirty="0" smtClean="0"/>
              <a:t>BERKUMPUL </a:t>
            </a:r>
          </a:p>
          <a:p>
            <a:pPr marL="0" indent="0" algn="ctr">
              <a:buNone/>
            </a:pPr>
            <a:r>
              <a:rPr lang="id-ID" sz="5400" dirty="0" smtClean="0"/>
              <a:t>UNTUK </a:t>
            </a:r>
          </a:p>
          <a:p>
            <a:pPr marL="0" indent="0" algn="ctr">
              <a:buNone/>
            </a:pPr>
            <a:r>
              <a:rPr lang="id-ID" sz="5400" dirty="0" smtClean="0"/>
              <a:t>MENCARI TUHAN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369151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2012683" cy="785239"/>
          </a:xfrm>
          <a:solidFill>
            <a:srgbClr val="FF0000"/>
          </a:solidFill>
        </p:spPr>
        <p:txBody>
          <a:bodyPr/>
          <a:lstStyle/>
          <a:p>
            <a:r>
              <a:rPr lang="id-ID" dirty="0" smtClean="0"/>
              <a:t>AYAT 5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7787470" cy="25612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16600" dirty="0" smtClean="0"/>
              <a:t>BERDIRI</a:t>
            </a:r>
            <a:endParaRPr lang="id-ID" sz="16600" dirty="0"/>
          </a:p>
        </p:txBody>
      </p:sp>
    </p:spTree>
    <p:extLst>
      <p:ext uri="{BB962C8B-B14F-4D97-AF65-F5344CB8AC3E}">
        <p14:creationId xmlns:p14="http://schemas.microsoft.com/office/powerpoint/2010/main" val="116621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706352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AYAT 6-8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AYAT 9 ; MENGIGATKAN DOA SALOMO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AYAT 10-11; HAK 11:12-28 </a:t>
            </a:r>
            <a:br>
              <a:rPr lang="id-ID" dirty="0" smtClean="0"/>
            </a:br>
            <a:r>
              <a:rPr lang="id-ID" dirty="0" smtClean="0"/>
              <a:t>MUSUH YANG DISIMPAN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AYAT 12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7621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6258" y="0"/>
            <a:ext cx="2841674" cy="6696221"/>
          </a:xfrm>
        </p:spPr>
        <p:txBody>
          <a:bodyPr>
            <a:normAutofit/>
          </a:bodyPr>
          <a:lstStyle/>
          <a:p>
            <a:pPr algn="ctr"/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/>
              <a:t/>
            </a:r>
            <a:br>
              <a:rPr lang="id-ID" sz="4000" dirty="0"/>
            </a:br>
            <a:r>
              <a:rPr lang="id-ID" sz="4000" b="1" dirty="0" smtClean="0">
                <a:solidFill>
                  <a:srgbClr val="FFFF00"/>
                </a:solidFill>
              </a:rPr>
              <a:t>AYAT 13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b="1" dirty="0" smtClean="0">
                <a:solidFill>
                  <a:srgbClr val="FFC000"/>
                </a:solidFill>
              </a:rPr>
              <a:t>SELURUH YEHUDA BERDIRI</a:t>
            </a:r>
            <a:br>
              <a:rPr lang="id-ID" sz="4000" b="1" dirty="0" smtClean="0">
                <a:solidFill>
                  <a:srgbClr val="FFC000"/>
                </a:solidFill>
              </a:rPr>
            </a:b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b="1" dirty="0" smtClean="0">
                <a:solidFill>
                  <a:srgbClr val="00B050"/>
                </a:solidFill>
              </a:rPr>
              <a:t>SELURUH KELUARGA </a:t>
            </a:r>
            <a:endParaRPr lang="id-ID" sz="4000" b="1" dirty="0">
              <a:solidFill>
                <a:srgbClr val="00B050"/>
              </a:solidFill>
            </a:endParaRPr>
          </a:p>
        </p:txBody>
      </p:sp>
      <p:pic>
        <p:nvPicPr>
          <p:cNvPr id="5122" name="Picture 2" descr="Hasil gambar untuk KING JOSAP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932" y="594358"/>
            <a:ext cx="7343338" cy="550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97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C 0.06901 -4.44444E-6 0.125 0.05602 0.125 0.125 C 0.125 0.19399 0.06901 0.25 -1.66667E-6 0.25 C -0.06901 0.25 -0.125 0.19399 -0.125 0.125 C -0.125 0.05602 -0.06901 -4.44444E-6 -1.66667E-6 -4.44444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irect Access Storage 3"/>
          <p:cNvSpPr/>
          <p:nvPr/>
        </p:nvSpPr>
        <p:spPr>
          <a:xfrm>
            <a:off x="7891975" y="5472332"/>
            <a:ext cx="2433711" cy="984739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lowchart: Direct Access Storage 4"/>
          <p:cNvSpPr/>
          <p:nvPr/>
        </p:nvSpPr>
        <p:spPr>
          <a:xfrm>
            <a:off x="9310468" y="2940149"/>
            <a:ext cx="2562664" cy="1277816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lowchart: Direct Access Storage 5"/>
          <p:cNvSpPr/>
          <p:nvPr/>
        </p:nvSpPr>
        <p:spPr>
          <a:xfrm>
            <a:off x="6344529" y="351692"/>
            <a:ext cx="4740813" cy="1500555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598689" y="640304"/>
            <a:ext cx="2909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7C80"/>
                </a:solidFill>
                <a:effectLst/>
              </a:rPr>
              <a:t>YAHAZIEL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FF7C80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695343" y="3117392"/>
            <a:ext cx="12137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/>
                <a:solidFill>
                  <a:srgbClr val="FF7C8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BIN</a:t>
            </a:r>
            <a:endParaRPr lang="en-US" sz="5400" b="1" cap="none" spc="0" dirty="0">
              <a:ln/>
              <a:solidFill>
                <a:srgbClr val="FF7C8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39929" y="5519673"/>
            <a:ext cx="21500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/>
                <a:solidFill>
                  <a:srgbClr val="FF7C8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LEWI</a:t>
            </a:r>
            <a:endParaRPr lang="en-US" sz="5400" b="1" cap="none" spc="0" dirty="0">
              <a:ln/>
              <a:solidFill>
                <a:srgbClr val="FF7C8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6146" name="Picture 2" descr="Hasil gambar untuk YAHAZIEL BIN LE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748" y="2046850"/>
            <a:ext cx="67056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025748" y="304801"/>
            <a:ext cx="39661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AYAT 14-17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306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BERLUTUT (AY 18)</a:t>
            </a:r>
            <a:br>
              <a:rPr lang="id-ID" dirty="0" smtClean="0"/>
            </a:br>
            <a:r>
              <a:rPr lang="id-ID" dirty="0" smtClean="0"/>
              <a:t>BERDIRI ( AY 19)</a:t>
            </a:r>
            <a:endParaRPr lang="id-ID" dirty="0"/>
          </a:p>
        </p:txBody>
      </p:sp>
      <p:pic>
        <p:nvPicPr>
          <p:cNvPr id="1026" name="Picture 2" descr="Hasil gambar untuk BERLUTUT UNTUK BERD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36" y="2488058"/>
            <a:ext cx="2601691" cy="375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sil gambar untuk BERLUTUT UNTUK BERD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809" y="2389583"/>
            <a:ext cx="3708007" cy="367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971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SUNRI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255" y="485335"/>
            <a:ext cx="8809490" cy="587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AYAT 20. </a:t>
            </a:r>
            <a:r>
              <a:rPr lang="id-ID" b="1" dirty="0" smtClean="0">
                <a:solidFill>
                  <a:schemeClr val="bg1"/>
                </a:solidFill>
              </a:rPr>
              <a:t>PAGI-PAGI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KATA KATA SEMANGAT</a:t>
            </a:r>
            <a:endParaRPr lang="id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r>
              <a:rPr lang="id-ID" sz="3600" b="1" dirty="0" smtClean="0">
                <a:solidFill>
                  <a:schemeClr val="accent1">
                    <a:lumMod val="50000"/>
                  </a:schemeClr>
                </a:solidFill>
              </a:rPr>
              <a:t>AYAT 21. BERUNDING DENGAN RAKYAT</a:t>
            </a:r>
            <a:br>
              <a:rPr lang="id-ID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sz="3600" b="1" dirty="0" smtClean="0">
                <a:solidFill>
                  <a:schemeClr val="accent1">
                    <a:lumMod val="50000"/>
                  </a:schemeClr>
                </a:solidFill>
              </a:rPr>
              <a:t>I TIMOTIUS 3:7</a:t>
            </a:r>
            <a:br>
              <a:rPr lang="id-ID" sz="3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sz="3600" b="1" dirty="0" smtClean="0">
                <a:solidFill>
                  <a:schemeClr val="accent2">
                    <a:lumMod val="75000"/>
                  </a:schemeClr>
                </a:solidFill>
              </a:rPr>
              <a:t>DIANGKAT DAN DITAHBISKAN</a:t>
            </a:r>
            <a:br>
              <a:rPr lang="id-ID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d-ID" sz="3600" b="1" dirty="0" smtClean="0">
                <a:solidFill>
                  <a:srgbClr val="0070C0"/>
                </a:solidFill>
              </a:rPr>
              <a:t>BUKAN NYANYIAN PERMOHONAN</a:t>
            </a:r>
            <a:br>
              <a:rPr lang="id-ID" sz="3600" b="1" dirty="0" smtClean="0">
                <a:solidFill>
                  <a:srgbClr val="0070C0"/>
                </a:solidFill>
              </a:rPr>
            </a:br>
            <a:r>
              <a:rPr lang="id-ID" sz="3600" b="1" dirty="0" smtClean="0">
                <a:solidFill>
                  <a:srgbClr val="0070C0"/>
                </a:solidFill>
              </a:rPr>
              <a:t>/ TETAPI NYANYIAN IMAN</a:t>
            </a:r>
            <a:br>
              <a:rPr lang="id-ID" sz="3600" b="1" dirty="0" smtClean="0">
                <a:solidFill>
                  <a:srgbClr val="0070C0"/>
                </a:solidFill>
              </a:rPr>
            </a:br>
            <a:r>
              <a:rPr lang="id-ID" sz="3600" b="1" dirty="0" smtClean="0">
                <a:solidFill>
                  <a:srgbClr val="00B050"/>
                </a:solidFill>
              </a:rPr>
              <a:t>PAKAIAN KUDUS</a:t>
            </a:r>
            <a:br>
              <a:rPr lang="id-ID" sz="3600" b="1" dirty="0" smtClean="0">
                <a:solidFill>
                  <a:srgbClr val="00B050"/>
                </a:solidFill>
              </a:rPr>
            </a:br>
            <a:r>
              <a:rPr lang="id-ID" sz="3600" b="1" dirty="0" smtClean="0">
                <a:solidFill>
                  <a:srgbClr val="00B050"/>
                </a:solidFill>
              </a:rPr>
              <a:t>PAKAIAN SEMARAK</a:t>
            </a:r>
            <a:br>
              <a:rPr lang="id-ID" sz="3600" b="1" dirty="0" smtClean="0">
                <a:solidFill>
                  <a:srgbClr val="00B050"/>
                </a:solidFill>
              </a:rPr>
            </a:br>
            <a:r>
              <a:rPr lang="id-ID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 MUKA ORANG-ORANG BERSENJATA</a:t>
            </a:r>
            <a:br>
              <a:rPr lang="id-ID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id-ID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SENJATANYA ADALAH PITA SUARA</a:t>
            </a:r>
            <a:br>
              <a:rPr lang="id-ID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id-ID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YANG MEMUJI TUHAN</a:t>
            </a:r>
            <a:r>
              <a:rPr lang="id-ID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id-ID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id-ID" sz="2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8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5404600"/>
          </a:xfr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rgbClr val="00B050"/>
                </a:solidFill>
              </a:rPr>
              <a:t>AYAT 22</a:t>
            </a:r>
            <a:br>
              <a:rPr lang="id-ID" dirty="0" smtClean="0">
                <a:solidFill>
                  <a:srgbClr val="00B050"/>
                </a:solidFill>
              </a:rPr>
            </a:br>
            <a:r>
              <a:rPr lang="id-ID" dirty="0" smtClean="0">
                <a:solidFill>
                  <a:srgbClr val="00B050"/>
                </a:solidFill>
              </a:rPr>
              <a:t>KETIKA, SETELAH, SEBELUM ??</a:t>
            </a:r>
            <a:br>
              <a:rPr lang="id-ID" dirty="0" smtClean="0">
                <a:solidFill>
                  <a:srgbClr val="00B050"/>
                </a:solidFill>
              </a:rPr>
            </a:br>
            <a:r>
              <a:rPr lang="id-ID" dirty="0" smtClean="0">
                <a:solidFill>
                  <a:srgbClr val="00B050"/>
                </a:solidFill>
              </a:rPr>
              <a:t>REMOUTE CONTROL</a:t>
            </a:r>
            <a:br>
              <a:rPr lang="id-ID" dirty="0" smtClean="0">
                <a:solidFill>
                  <a:srgbClr val="00B050"/>
                </a:solidFill>
              </a:rPr>
            </a:br>
            <a:r>
              <a:rPr lang="id-ID" dirty="0" smtClean="0">
                <a:solidFill>
                  <a:srgbClr val="00B0F0"/>
                </a:solidFill>
              </a:rPr>
              <a:t>KERJA SAMA DUA PIHAK</a:t>
            </a:r>
            <a:br>
              <a:rPr lang="id-ID" dirty="0" smtClean="0">
                <a:solidFill>
                  <a:srgbClr val="00B0F0"/>
                </a:solidFill>
              </a:rPr>
            </a:br>
            <a:r>
              <a:rPr lang="id-ID" dirty="0" smtClean="0">
                <a:solidFill>
                  <a:srgbClr val="00B0F0"/>
                </a:solidFill>
              </a:rPr>
              <a:t>PIHAK KITA: PERCAYA DAN TAAT</a:t>
            </a:r>
            <a:br>
              <a:rPr lang="id-ID" dirty="0" smtClean="0">
                <a:solidFill>
                  <a:srgbClr val="00B0F0"/>
                </a:solidFill>
              </a:rPr>
            </a:br>
            <a:r>
              <a:rPr lang="id-ID" dirty="0" smtClean="0">
                <a:solidFill>
                  <a:srgbClr val="00B0F0"/>
                </a:solidFill>
              </a:rPr>
              <a:t>PIHAK TUHAN: MEMUKUL LAWAN HINGGA KALAH</a:t>
            </a:r>
            <a:endParaRPr lang="id-ID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88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5362397"/>
          </a:xfrm>
        </p:spPr>
        <p:txBody>
          <a:bodyPr>
            <a:normAutofit/>
          </a:bodyPr>
          <a:lstStyle/>
          <a:p>
            <a:r>
              <a:rPr lang="id-ID" dirty="0" smtClean="0"/>
              <a:t>AYAT 22-23</a:t>
            </a:r>
            <a:br>
              <a:rPr lang="id-ID" dirty="0" smtClean="0"/>
            </a:br>
            <a:r>
              <a:rPr lang="id-ID" dirty="0" smtClean="0"/>
              <a:t>PEPERANGAN MILIK TUHAN</a:t>
            </a:r>
            <a:br>
              <a:rPr lang="id-ID" dirty="0" smtClean="0"/>
            </a:br>
            <a:r>
              <a:rPr lang="id-ID" dirty="0" smtClean="0"/>
              <a:t>AYAT 24</a:t>
            </a:r>
            <a:br>
              <a:rPr lang="id-ID" dirty="0" smtClean="0"/>
            </a:br>
            <a:r>
              <a:rPr lang="id-ID" dirty="0" smtClean="0"/>
              <a:t>TETAP BERANGKAT PERANG </a:t>
            </a:r>
            <a:br>
              <a:rPr lang="id-ID" dirty="0" smtClean="0"/>
            </a:br>
            <a:r>
              <a:rPr lang="id-ID" dirty="0" smtClean="0"/>
              <a:t>HANYA UNTUK MENYAKSIKAN PERBUATAN TUHAN</a:t>
            </a:r>
            <a:br>
              <a:rPr lang="id-ID" dirty="0" smtClean="0"/>
            </a:br>
            <a:r>
              <a:rPr lang="id-ID" dirty="0" smtClean="0"/>
              <a:t>MAZMUR 91:7-8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35260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334" y="475696"/>
            <a:ext cx="9601196" cy="3181904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AYAT 25</a:t>
            </a:r>
            <a:br>
              <a:rPr lang="id-ID" dirty="0" smtClean="0"/>
            </a:br>
            <a:r>
              <a:rPr lang="id-ID" dirty="0" smtClean="0"/>
              <a:t>ADA JARAHAN YANG BANYAK</a:t>
            </a:r>
            <a:br>
              <a:rPr lang="id-ID" dirty="0" smtClean="0"/>
            </a:br>
            <a:r>
              <a:rPr lang="id-ID" dirty="0" smtClean="0"/>
              <a:t>ISTRI JANGAN MENGOMEL KALAU MAU DAPAT OLEH-OLEH</a:t>
            </a:r>
            <a:br>
              <a:rPr lang="id-ID" dirty="0" smtClean="0"/>
            </a:br>
            <a:r>
              <a:rPr lang="id-ID" dirty="0" smtClean="0"/>
              <a:t>EFESUS 3:20</a:t>
            </a:r>
            <a:endParaRPr lang="id-ID" dirty="0"/>
          </a:p>
        </p:txBody>
      </p:sp>
      <p:pic>
        <p:nvPicPr>
          <p:cNvPr id="1026" name="Picture 2" descr="Hasil gambar untuk JARAHAN PERA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837" y="3535460"/>
            <a:ext cx="51435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070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THE VALLEY OF PRAISE JOSAP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32" y="441642"/>
            <a:ext cx="11280782" cy="360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32" y="4051495"/>
            <a:ext cx="11280782" cy="2321170"/>
          </a:xfrm>
        </p:spPr>
        <p:txBody>
          <a:bodyPr>
            <a:normAutofit/>
          </a:bodyPr>
          <a:lstStyle/>
          <a:p>
            <a:r>
              <a:rPr lang="id-ID" sz="2800" dirty="0" smtClean="0"/>
              <a:t>AYAT 26,JARAHAN SUDAH HABIS</a:t>
            </a:r>
            <a:br>
              <a:rPr lang="id-ID" sz="2800" dirty="0" smtClean="0"/>
            </a:br>
            <a:r>
              <a:rPr lang="id-ID" sz="2800" dirty="0" smtClean="0"/>
              <a:t>TETAP KEMBALI KE TITIK KEMENANGAN </a:t>
            </a:r>
            <a:br>
              <a:rPr lang="id-ID" sz="2800" dirty="0" smtClean="0"/>
            </a:br>
            <a:r>
              <a:rPr lang="id-ID" sz="2800" dirty="0" smtClean="0"/>
              <a:t>HANYA UNTUK BERSYUKUR</a:t>
            </a:r>
            <a:br>
              <a:rPr lang="id-ID" sz="2800" dirty="0" smtClean="0"/>
            </a:br>
            <a:r>
              <a:rPr lang="id-ID" sz="2800" dirty="0" smtClean="0"/>
              <a:t>-DAPAT MEMBUNUH KESOMBONGAN</a:t>
            </a:r>
            <a:br>
              <a:rPr lang="id-ID" sz="2800" dirty="0" smtClean="0"/>
            </a:br>
            <a:r>
              <a:rPr lang="id-ID" sz="2800" dirty="0" smtClean="0"/>
              <a:t>PADANG GURUN TEKOA( AY.20,24) - MENJADI LEMBAH PUJIAN 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8800050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2702" y="2346"/>
            <a:ext cx="5373858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AYAT 27. YOSAFAT MEMIMPIN PERARAKAN KEMENANGAN</a:t>
            </a:r>
            <a:br>
              <a:rPr lang="id-ID" dirty="0" smtClean="0"/>
            </a:br>
            <a:r>
              <a:rPr lang="id-ID" dirty="0" smtClean="0"/>
              <a:t>AYAT 28. KE RUMAH TUHAN</a:t>
            </a:r>
            <a:br>
              <a:rPr lang="id-ID" dirty="0" smtClean="0"/>
            </a:br>
            <a:r>
              <a:rPr lang="id-ID" dirty="0" smtClean="0"/>
              <a:t>AYAT 29-30 TUHAN MEMBERI KEAMANAN POLITIK</a:t>
            </a:r>
            <a:br>
              <a:rPr lang="id-ID" dirty="0" smtClean="0"/>
            </a:br>
            <a:r>
              <a:rPr lang="id-ID" dirty="0" smtClean="0"/>
              <a:t>YOSUA 1:5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3074" name="Picture 2" descr="Hasil gambar untuk HOUSE OF THE L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740" y="-1"/>
            <a:ext cx="5145260" cy="686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47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Wisp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Mesh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6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7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8.xml><?xml version="1.0" encoding="utf-8"?>
<a:theme xmlns:a="http://schemas.openxmlformats.org/drawingml/2006/main" name="1_Wisp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d Violet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435</TotalTime>
  <Words>126</Words>
  <Application>Microsoft Office PowerPoint</Application>
  <PresentationFormat>Widescreen</PresentationFormat>
  <Paragraphs>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Garamond</vt:lpstr>
      <vt:lpstr>Trebuchet MS</vt:lpstr>
      <vt:lpstr>Wingdings 3</vt:lpstr>
      <vt:lpstr>Wisp</vt:lpstr>
      <vt:lpstr>Slice</vt:lpstr>
      <vt:lpstr>1_Slice</vt:lpstr>
      <vt:lpstr>Facet</vt:lpstr>
      <vt:lpstr>Mesh</vt:lpstr>
      <vt:lpstr>1_Organic</vt:lpstr>
      <vt:lpstr>Ion</vt:lpstr>
      <vt:lpstr>1_Wisp</vt:lpstr>
      <vt:lpstr>Office Theme</vt:lpstr>
      <vt:lpstr>1_Office Theme</vt:lpstr>
      <vt:lpstr>PEPERANGAN  MILIK  TUHAN</vt:lpstr>
      <vt:lpstr>MEMBEDAH   II TAWARIKH  PASAL 20  RAJA YOSAFAT</vt:lpstr>
      <vt:lpstr>AYAT 1</vt:lpstr>
      <vt:lpstr>PowerPoint Presentation</vt:lpstr>
      <vt:lpstr>INTIMIDASI DATANG</vt:lpstr>
      <vt:lpstr>YOSAFAT BELAJAR DARI PENGALAMAN II TAW 18</vt:lpstr>
      <vt:lpstr>SERUAN UNTUK BERPUASA</vt:lpstr>
      <vt:lpstr>AYAT 4</vt:lpstr>
      <vt:lpstr>AYAT 5</vt:lpstr>
      <vt:lpstr>AYAT 6-8  AYAT 9 ; MENGIGATKAN DOA SALOMO  AYAT 10-11; HAK 11:12-28  MUSUH YANG DISIMPAN  AYAT 12</vt:lpstr>
      <vt:lpstr>  AYAT 13  SELURUH YEHUDA BERDIRI  SELURUH KELUARGA </vt:lpstr>
      <vt:lpstr>PowerPoint Presentation</vt:lpstr>
      <vt:lpstr>BERLUTUT (AY 18) BERDIRI ( AY 19)</vt:lpstr>
      <vt:lpstr>AYAT 20. PAGI-PAGI KATA KATA SEMANGAT</vt:lpstr>
      <vt:lpstr>AYAT 21. BERUNDING DENGAN RAKYAT I TIMOTIUS 3:7 DIANGKAT DAN DITAHBISKAN BUKAN NYANYIAN PERMOHONAN / TETAPI NYANYIAN IMAN PAKAIAN KUDUS PAKAIAN SEMARAK DI MUKA ORANG-ORANG BERSENJATA SENJATANYA ADALAH PITA SUARA YANG MEMUJI TUHAN </vt:lpstr>
      <vt:lpstr>AYAT 22 KETIKA, SETELAH, SEBELUM ?? REMOUTE CONTROL KERJA SAMA DUA PIHAK PIHAK KITA: PERCAYA DAN TAAT PIHAK TUHAN: MEMUKUL LAWAN HINGGA KALAH</vt:lpstr>
      <vt:lpstr>AYAT 22-23 PEPERANGAN MILIK TUHAN AYAT 24 TETAP BERANGKAT PERANG  HANYA UNTUK MENYAKSIKAN PERBUATAN TUHAN MAZMUR 91:7-8</vt:lpstr>
      <vt:lpstr>AYAT 25 ADA JARAHAN YANG BANYAK ISTRI JANGAN MENGOMEL KALAU MAU DAPAT OLEH-OLEH EFESUS 3:20</vt:lpstr>
      <vt:lpstr>AYAT 26,JARAHAN SUDAH HABIS TETAP KEMBALI KE TITIK KEMENANGAN  HANYA UNTUK BERSYUKUR -DAPAT MEMBUNUH KESOMBONGAN PADANG GURUN TEKOA( AY.20,24) - MENJADI LEMBAH PUJIAN </vt:lpstr>
      <vt:lpstr>  AYAT 27. YOSAFAT MEMIMPIN PERARAKAN KEMENANGAN AYAT 28. KE RUMAH TUHAN AYAT 29-30 TUHAN MEMBERI KEAMANAN POLITIK YOSUA 1:5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PEPERANGAN  MILIK  TUHAN</dc:title>
  <dc:creator>Grace Sumilat</dc:creator>
  <cp:lastModifiedBy>Grace Sumilat</cp:lastModifiedBy>
  <cp:revision>26</cp:revision>
  <dcterms:created xsi:type="dcterms:W3CDTF">2018-03-13T01:00:15Z</dcterms:created>
  <dcterms:modified xsi:type="dcterms:W3CDTF">2018-03-17T23:24:05Z</dcterms:modified>
</cp:coreProperties>
</file>