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6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7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723" r:id="rId3"/>
    <p:sldMasterId id="2147483758" r:id="rId4"/>
    <p:sldMasterId id="2147483776" r:id="rId5"/>
    <p:sldMasterId id="2147483794" r:id="rId6"/>
    <p:sldMasterId id="2147483812" r:id="rId7"/>
    <p:sldMasterId id="2147483830" r:id="rId8"/>
    <p:sldMasterId id="2147483848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64" r:id="rId27"/>
    <p:sldId id="265" r:id="rId28"/>
    <p:sldId id="266" r:id="rId29"/>
    <p:sldId id="267" r:id="rId30"/>
    <p:sldId id="278" r:id="rId31"/>
    <p:sldId id="279" r:id="rId32"/>
    <p:sldId id="280" r:id="rId33"/>
    <p:sldId id="287" r:id="rId34"/>
    <p:sldId id="282" r:id="rId35"/>
    <p:sldId id="283" r:id="rId36"/>
    <p:sldId id="284" r:id="rId37"/>
    <p:sldId id="288" r:id="rId38"/>
    <p:sldId id="289" r:id="rId39"/>
    <p:sldId id="290" r:id="rId40"/>
    <p:sldId id="291" r:id="rId41"/>
    <p:sldId id="292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ableStyles" Target="tableStyles.xml"/><Relationship Id="rId20" Type="http://schemas.openxmlformats.org/officeDocument/2006/relationships/slide" Target="slides/slide11.xml"/><Relationship Id="rId41" Type="http://schemas.openxmlformats.org/officeDocument/2006/relationships/slide" Target="slides/slide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50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611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574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075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584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9347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1016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731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785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928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416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72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014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0248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9756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4248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977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194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404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511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2863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59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5756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923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3378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946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8742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42974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586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0331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8586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5058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4991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9942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0601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3943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650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976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5126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7576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050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0544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1279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2271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84351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835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5932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648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5315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9314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43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918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455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2922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6304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163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4614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2411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0941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679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5504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560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3553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6061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4582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3905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1025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6704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821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2411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40735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174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9294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4108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04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75810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4622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4705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063782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7623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5811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36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09343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86732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3033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8574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28553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5477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47067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6641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40309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42013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8351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562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17191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361050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59879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735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26156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54731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82642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13035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995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21186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0199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92675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72054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2685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3950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26002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97464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22674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18202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14181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694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71980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74863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26057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171744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73758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08875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5192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5835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75047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7212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2630994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064120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84748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40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9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64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5812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798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4858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414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3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695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6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2.xml"/><Relationship Id="rId1" Type="http://schemas.openxmlformats.org/officeDocument/2006/relationships/themeOverride" Target="../theme/themeOverrid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2.xml"/><Relationship Id="rId1" Type="http://schemas.openxmlformats.org/officeDocument/2006/relationships/themeOverride" Target="../theme/themeOverrid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2.xml"/><Relationship Id="rId1" Type="http://schemas.openxmlformats.org/officeDocument/2006/relationships/themeOverride" Target="../theme/themeOverride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2.xml"/><Relationship Id="rId1" Type="http://schemas.openxmlformats.org/officeDocument/2006/relationships/themeOverride" Target="../theme/themeOverrid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7.xml"/><Relationship Id="rId1" Type="http://schemas.openxmlformats.org/officeDocument/2006/relationships/themeOverride" Target="../theme/themeOverride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971" y="136809"/>
            <a:ext cx="6118191" cy="1326525"/>
          </a:xfrm>
        </p:spPr>
        <p:txBody>
          <a:bodyPr>
            <a:noAutofit/>
          </a:bodyPr>
          <a:lstStyle/>
          <a:p>
            <a:pPr algn="ctr"/>
            <a:r>
              <a:rPr lang="id-ID" sz="8000" b="1" dirty="0" smtClean="0"/>
              <a:t>Raja YOSIA</a:t>
            </a:r>
            <a:endParaRPr lang="id-ID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725" y="1463334"/>
            <a:ext cx="6118191" cy="2655977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6000" dirty="0" smtClean="0"/>
              <a:t>MENCINTAI </a:t>
            </a:r>
          </a:p>
          <a:p>
            <a:pPr algn="ctr"/>
            <a:r>
              <a:rPr lang="id-ID" sz="6000" dirty="0" smtClean="0"/>
              <a:t>FIRMAN TUHAN</a:t>
            </a:r>
            <a:endParaRPr lang="id-ID" sz="6000" dirty="0"/>
          </a:p>
        </p:txBody>
      </p:sp>
      <p:pic>
        <p:nvPicPr>
          <p:cNvPr id="1028" name="Picture 4" descr="Hasil gambar untuk LOVE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25" y="4117847"/>
            <a:ext cx="6118191" cy="265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0.wp.com/nlpgblogs.com/wp-content/blogs.dir/1/files/2014/09/joash_crowned_k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704" y="447366"/>
            <a:ext cx="4904465" cy="58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556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527" y="754728"/>
            <a:ext cx="9534511" cy="706964"/>
          </a:xfrm>
        </p:spPr>
        <p:txBody>
          <a:bodyPr/>
          <a:lstStyle/>
          <a:p>
            <a:r>
              <a:rPr lang="id-ID" dirty="0" smtClean="0"/>
              <a:t>LATAR BELAKANG KELUARGA RAJA YOSIA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9561"/>
            <a:ext cx="12192000" cy="3740239"/>
          </a:xfrm>
        </p:spPr>
        <p:txBody>
          <a:bodyPr>
            <a:noAutofit/>
          </a:bodyPr>
          <a:lstStyle/>
          <a:p>
            <a:r>
              <a:rPr lang="id-ID" sz="4000" dirty="0" smtClean="0"/>
              <a:t>BERUMUR 8 TAHUN PADA SAAT JADI RAJA. ( II RAJ 22:1)</a:t>
            </a:r>
          </a:p>
          <a:p>
            <a:r>
              <a:rPr lang="id-ID" sz="4000" dirty="0" smtClean="0"/>
              <a:t>AYAHNYA AMON, RAJA YANG JAHAT, SAMA SEPERTI YANG DILAKUKAN RAJA MANASYE KAKEKNYA YOSIA. ( II RAJA-RAJA 21:19-20)</a:t>
            </a:r>
          </a:p>
        </p:txBody>
      </p:sp>
    </p:spTree>
    <p:extLst>
      <p:ext uri="{BB962C8B-B14F-4D97-AF65-F5344CB8AC3E}">
        <p14:creationId xmlns:p14="http://schemas.microsoft.com/office/powerpoint/2010/main" val="252461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527" y="754728"/>
            <a:ext cx="9534511" cy="706964"/>
          </a:xfrm>
        </p:spPr>
        <p:txBody>
          <a:bodyPr/>
          <a:lstStyle/>
          <a:p>
            <a:r>
              <a:rPr lang="id-ID" dirty="0" smtClean="0"/>
              <a:t>LATAR BELAKANG KELUARGA RAJA YOSIA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68650"/>
            <a:ext cx="12192000" cy="4589350"/>
          </a:xfrm>
        </p:spPr>
        <p:txBody>
          <a:bodyPr>
            <a:noAutofit/>
          </a:bodyPr>
          <a:lstStyle/>
          <a:p>
            <a:r>
              <a:rPr lang="id-ID" sz="3200" dirty="0"/>
              <a:t>6 TAHUN PERTAMA DARI KEHIDUPAN RAJA YOSIA, MELIHAT BAGAIMANA KAKEKNYA MANASYE </a:t>
            </a:r>
            <a:r>
              <a:rPr lang="id-ID" sz="3200" dirty="0" smtClean="0"/>
              <a:t>MEMERINTAH.</a:t>
            </a:r>
          </a:p>
          <a:p>
            <a:r>
              <a:rPr lang="id-ID" sz="3200" dirty="0" smtClean="0"/>
              <a:t>BARU </a:t>
            </a:r>
            <a:r>
              <a:rPr lang="id-ID" sz="3200" dirty="0"/>
              <a:t>SETELAH KAKEKNYA MATI, 2 TAHUN LAMANYA DIA MELIHAT BAGAIMANA AYAHNYA, RAJA AMON MEMERINTAH. </a:t>
            </a:r>
            <a:endParaRPr lang="id-ID" sz="3200" dirty="0" smtClean="0"/>
          </a:p>
          <a:p>
            <a:r>
              <a:rPr lang="id-ID" sz="3200" dirty="0" smtClean="0"/>
              <a:t>SETELAH </a:t>
            </a:r>
            <a:r>
              <a:rPr lang="id-ID" sz="3200" dirty="0"/>
              <a:t>AYAHNYA MATI KARENA DIBUNUH, YOSIA NAIK MENJADI RAJA DI USIA 8 TAHUN</a:t>
            </a:r>
            <a:r>
              <a:rPr lang="id-ID" sz="3200" dirty="0" smtClean="0"/>
              <a:t>.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3693043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527" y="754728"/>
            <a:ext cx="9534511" cy="706964"/>
          </a:xfrm>
        </p:spPr>
        <p:txBody>
          <a:bodyPr/>
          <a:lstStyle/>
          <a:p>
            <a:r>
              <a:rPr lang="id-ID" dirty="0" smtClean="0"/>
              <a:t>LATAR BELAKANG KELUARGA RAJA YOSIA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1528"/>
            <a:ext cx="12192000" cy="4576472"/>
          </a:xfrm>
        </p:spPr>
        <p:txBody>
          <a:bodyPr>
            <a:noAutofit/>
          </a:bodyPr>
          <a:lstStyle/>
          <a:p>
            <a:r>
              <a:rPr lang="id-ID" sz="4000" dirty="0"/>
              <a:t>MANASYE, KAKEK DARIPADA YOSIA ADALAH RAJA YANG JAHAT, TETAPI PADA AKHIR HIDUPNYA BERBALIK KEPADA ALLAH ISRAEL/ BERTOBAT. ( II RAJ 33:10-17)</a:t>
            </a:r>
          </a:p>
          <a:p>
            <a:r>
              <a:rPr lang="id-ID" sz="4000" dirty="0"/>
              <a:t>SEDANGKAN , RAJA AMON, AYAH DARIPADA YOSIA, ADALAH RAJA YANG JAHAT. ( II TAW 33: 21-25</a:t>
            </a:r>
            <a:r>
              <a:rPr lang="id-ID" sz="4000" dirty="0" smtClean="0"/>
              <a:t>)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3945889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527" y="754728"/>
            <a:ext cx="9534511" cy="706964"/>
          </a:xfrm>
        </p:spPr>
        <p:txBody>
          <a:bodyPr/>
          <a:lstStyle/>
          <a:p>
            <a:r>
              <a:rPr lang="id-ID" dirty="0" smtClean="0"/>
              <a:t>LATAR BELAKANG KELUARGA RAJA YOSIA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3500"/>
            <a:ext cx="12192000" cy="4254500"/>
          </a:xfrm>
        </p:spPr>
        <p:txBody>
          <a:bodyPr>
            <a:noAutofit/>
          </a:bodyPr>
          <a:lstStyle/>
          <a:p>
            <a:r>
              <a:rPr lang="id-ID" sz="4000" dirty="0"/>
              <a:t>RAJA YOSIA TIDAK MENYIA-NYIAKAN AJARAN IBUNYA , YEDIDA BINTI ADAYA DARI BOZKAT. ( II RAJA-RAJA 22:1)</a:t>
            </a:r>
          </a:p>
          <a:p>
            <a:r>
              <a:rPr lang="id-ID" sz="4000" dirty="0"/>
              <a:t>AMSAL 1: 8 HAI ANAKKU, DENGARKANLAH DIDIKAN AYAHMU, DAN JANGAN MENYIA-NYIAKAN AJARAN IBUMU.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3254981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507865"/>
          </a:xfrm>
        </p:spPr>
        <p:txBody>
          <a:bodyPr>
            <a:normAutofit/>
          </a:bodyPr>
          <a:lstStyle/>
          <a:p>
            <a:pPr algn="ctr"/>
            <a:r>
              <a:rPr lang="id-ID" sz="5400" dirty="0" smtClean="0"/>
              <a:t>8 TAHUN </a:t>
            </a:r>
            <a:br>
              <a:rPr lang="id-ID" sz="5400" dirty="0" smtClean="0"/>
            </a:br>
            <a:r>
              <a:rPr lang="id-ID" sz="5400" dirty="0" smtClean="0"/>
              <a:t>WAKTU YANG DIMILIKI OLEH</a:t>
            </a:r>
            <a:br>
              <a:rPr lang="id-ID" sz="5400" dirty="0" smtClean="0"/>
            </a:br>
            <a:r>
              <a:rPr lang="id-ID" sz="5400" dirty="0" smtClean="0"/>
              <a:t/>
            </a:r>
            <a:br>
              <a:rPr lang="id-ID" sz="5400" dirty="0" smtClean="0"/>
            </a:br>
            <a:r>
              <a:rPr lang="id-ID" sz="5400" dirty="0"/>
              <a:t>YEDIDA BINTI ADAYA DARI BOZKAT.</a:t>
            </a:r>
          </a:p>
        </p:txBody>
      </p:sp>
    </p:spTree>
    <p:extLst>
      <p:ext uri="{BB962C8B-B14F-4D97-AF65-F5344CB8AC3E}">
        <p14:creationId xmlns:p14="http://schemas.microsoft.com/office/powerpoint/2010/main" val="1874540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SETIAP ORANG DIPERHADAPKAN </a:t>
            </a:r>
            <a:br>
              <a:rPr lang="id-ID" dirty="0" smtClean="0"/>
            </a:br>
            <a:r>
              <a:rPr lang="id-ID" dirty="0" smtClean="0"/>
              <a:t>PADA SEBUAH KEPUTUSAN SIKAP HATI</a:t>
            </a:r>
            <a:endParaRPr lang="id-ID" dirty="0"/>
          </a:p>
        </p:txBody>
      </p:sp>
      <p:pic>
        <p:nvPicPr>
          <p:cNvPr id="2050" name="Picture 2" descr="Hasil gambar untuk MENGAMBIL KEPUTUS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43" y="2184545"/>
            <a:ext cx="6912915" cy="451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845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SEBUAH KEPUTUSAN SIKAP HATI RAJA YOSIA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336872"/>
            <a:ext cx="12192000" cy="42442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000" dirty="0" smtClean="0"/>
              <a:t>RAJA YOSIA MELAKUKAN </a:t>
            </a:r>
          </a:p>
          <a:p>
            <a:pPr marL="0" indent="0" algn="ctr">
              <a:buNone/>
            </a:pPr>
            <a:r>
              <a:rPr lang="id-ID" sz="4000" dirty="0" smtClean="0"/>
              <a:t>APA YANG BENAR DI MATA TUHAN </a:t>
            </a:r>
          </a:p>
          <a:p>
            <a:pPr marL="0" indent="0" algn="ctr">
              <a:buNone/>
            </a:pPr>
            <a:r>
              <a:rPr lang="id-ID" sz="4000" b="1" dirty="0" smtClean="0"/>
              <a:t>DAN HIDUP SAMA SEPERTI DAUD, </a:t>
            </a:r>
          </a:p>
          <a:p>
            <a:pPr marL="0" indent="0" algn="ctr">
              <a:buNone/>
            </a:pPr>
            <a:r>
              <a:rPr lang="id-ID" sz="4000" b="1" dirty="0" smtClean="0"/>
              <a:t>BAPA LELUHURNYA, </a:t>
            </a:r>
          </a:p>
          <a:p>
            <a:pPr marL="0" indent="0" algn="ctr">
              <a:buNone/>
            </a:pPr>
            <a:r>
              <a:rPr lang="id-ID" sz="4000" b="1" dirty="0" smtClean="0"/>
              <a:t>DAN TIDAK MENYIMPANG KE KANAN ATAU KE KIRI.</a:t>
            </a:r>
            <a:r>
              <a:rPr lang="id-ID" sz="4000" dirty="0" smtClean="0"/>
              <a:t> ( II TAWARIKH 34:2)</a:t>
            </a:r>
          </a:p>
          <a:p>
            <a:pPr marL="0" indent="0" algn="ctr">
              <a:buNone/>
            </a:pP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383240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396882" cy="1151965"/>
          </a:xfrm>
        </p:spPr>
        <p:txBody>
          <a:bodyPr/>
          <a:lstStyle/>
          <a:p>
            <a:r>
              <a:rPr lang="id-ID" dirty="0" smtClean="0"/>
              <a:t>9 buah kekudusan daud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20" y="2049682"/>
            <a:ext cx="4967287" cy="3311525"/>
          </a:xfrm>
        </p:spPr>
      </p:pic>
      <p:sp>
        <p:nvSpPr>
          <p:cNvPr id="5" name="Rectangle 4"/>
          <p:cNvSpPr/>
          <p:nvPr/>
        </p:nvSpPr>
        <p:spPr>
          <a:xfrm>
            <a:off x="390380" y="1151965"/>
            <a:ext cx="5869743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dirty="0" smtClean="0">
                <a:solidFill>
                  <a:srgbClr val="FF3300"/>
                </a:solidFill>
                <a:latin typeface="Arial Rounded MT Bold" panose="020F0704030504030204" pitchFamily="34" charset="0"/>
              </a:rPr>
              <a:t>HUBUNGAN DENGAN TUHAN</a:t>
            </a:r>
          </a:p>
          <a:p>
            <a:pPr marL="742950" lvl="0" indent="-742950">
              <a:buFont typeface="+mj-lt"/>
              <a:buAutoNum type="arabicPeriod"/>
            </a:pPr>
            <a:r>
              <a:rPr lang="id-ID" sz="40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DENGAN SEPENUH HATI BERPAUT KEPADA TUHAN ALLAHNYA</a:t>
            </a:r>
            <a:r>
              <a:rPr lang="id-ID" sz="4000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  ( I RAJ 11:4, 15:3)</a:t>
            </a:r>
            <a:endParaRPr lang="id-ID" sz="40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963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396882" cy="1151965"/>
          </a:xfrm>
        </p:spPr>
        <p:txBody>
          <a:bodyPr/>
          <a:lstStyle/>
          <a:p>
            <a:r>
              <a:rPr lang="id-ID" dirty="0" smtClean="0"/>
              <a:t>9 buah kekudusan daud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20" y="2049682"/>
            <a:ext cx="4967287" cy="3311525"/>
          </a:xfrm>
        </p:spPr>
      </p:pic>
      <p:sp>
        <p:nvSpPr>
          <p:cNvPr id="5" name="Rectangle 4"/>
          <p:cNvSpPr/>
          <p:nvPr/>
        </p:nvSpPr>
        <p:spPr>
          <a:xfrm>
            <a:off x="320041" y="1330644"/>
            <a:ext cx="586974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dirty="0" smtClean="0">
                <a:solidFill>
                  <a:srgbClr val="FF3300"/>
                </a:solidFill>
                <a:latin typeface="Arial Rounded MT Bold" panose="020F0704030504030204" pitchFamily="34" charset="0"/>
              </a:rPr>
              <a:t>PERATURAN TUHAN</a:t>
            </a:r>
          </a:p>
          <a:p>
            <a:pPr marL="742950" lvl="0" indent="-742950">
              <a:buFont typeface="+mj-lt"/>
              <a:buAutoNum type="arabicPeriod" startAt="2"/>
            </a:pPr>
            <a:r>
              <a:rPr lang="id-ID" sz="40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TETAP MENGIKUTI SEGALA PERATURAN</a:t>
            </a:r>
            <a:r>
              <a:rPr lang="id-ID" sz="4000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 TUHAN ( I RAJ 9:4-5)</a:t>
            </a:r>
            <a:endParaRPr lang="id-ID" sz="40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9987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320" y="436098"/>
            <a:ext cx="5223864" cy="1151965"/>
          </a:xfrm>
        </p:spPr>
        <p:txBody>
          <a:bodyPr>
            <a:normAutofit/>
          </a:bodyPr>
          <a:lstStyle/>
          <a:p>
            <a:pPr algn="r"/>
            <a:r>
              <a:rPr lang="id-ID" dirty="0" smtClean="0"/>
              <a:t>9 buah kekudusan daud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20" y="2049682"/>
            <a:ext cx="4967287" cy="3311525"/>
          </a:xfrm>
        </p:spPr>
      </p:pic>
      <p:sp>
        <p:nvSpPr>
          <p:cNvPr id="5" name="Rectangle 4"/>
          <p:cNvSpPr/>
          <p:nvPr/>
        </p:nvSpPr>
        <p:spPr>
          <a:xfrm>
            <a:off x="337624" y="1012080"/>
            <a:ext cx="5869743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PERINTAH TUHAN</a:t>
            </a:r>
          </a:p>
          <a:p>
            <a:pPr marL="742950" lvl="0" indent="-742950">
              <a:buFont typeface="+mj-lt"/>
              <a:buAutoNum type="arabicPeriod" startAt="3"/>
            </a:pPr>
            <a:r>
              <a:rPr lang="id-ID" sz="4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BERBUAT SESUAI DENGAN </a:t>
            </a:r>
            <a:r>
              <a:rPr lang="id-ID" sz="4000" b="1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SEGALA YANG TUHAN PERINTAHKAN</a:t>
            </a:r>
            <a:r>
              <a:rPr lang="id-ID" sz="4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pPr lvl="2"/>
            <a:r>
              <a:rPr lang="id-ID" sz="40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( I RAJ 9:4-5)</a:t>
            </a:r>
          </a:p>
          <a:p>
            <a:pPr lvl="0"/>
            <a:endParaRPr lang="id-ID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978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320" y="436098"/>
            <a:ext cx="5223864" cy="1151965"/>
          </a:xfrm>
        </p:spPr>
        <p:txBody>
          <a:bodyPr>
            <a:normAutofit/>
          </a:bodyPr>
          <a:lstStyle/>
          <a:p>
            <a:pPr algn="r"/>
            <a:r>
              <a:rPr lang="id-ID" dirty="0" smtClean="0"/>
              <a:t>9 buah kekudusan daud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20" y="2049682"/>
            <a:ext cx="4967287" cy="3311525"/>
          </a:xfrm>
        </p:spPr>
      </p:pic>
      <p:sp>
        <p:nvSpPr>
          <p:cNvPr id="5" name="Rectangle 4"/>
          <p:cNvSpPr/>
          <p:nvPr/>
        </p:nvSpPr>
        <p:spPr>
          <a:xfrm>
            <a:off x="365760" y="1290027"/>
            <a:ext cx="5869743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PERINTAH TUHAN</a:t>
            </a:r>
          </a:p>
          <a:p>
            <a:pPr marL="742950" lvl="0" indent="-742950">
              <a:buFont typeface="+mj-lt"/>
              <a:buAutoNum type="arabicPeriod" startAt="4"/>
            </a:pPr>
            <a:r>
              <a:rPr lang="id-ID" sz="4000" b="1" dirty="0" smtClean="0">
                <a:latin typeface="Arial Rounded MT Bold" panose="020F0704030504030204" pitchFamily="34" charset="0"/>
              </a:rPr>
              <a:t>TETAP MENGIKUTI SEGALA PERINTAH TUHAN</a:t>
            </a:r>
            <a:r>
              <a:rPr lang="id-ID" sz="4000" dirty="0" smtClean="0">
                <a:latin typeface="Arial Rounded MT Bold" panose="020F0704030504030204" pitchFamily="34" charset="0"/>
              </a:rPr>
              <a:t> </a:t>
            </a:r>
          </a:p>
          <a:p>
            <a:pPr lvl="2"/>
            <a:r>
              <a:rPr lang="id-ID" sz="4000" dirty="0" smtClean="0">
                <a:latin typeface="Arial Rounded MT Bold" panose="020F0704030504030204" pitchFamily="34" charset="0"/>
              </a:rPr>
              <a:t>( I RAJ 3:14)</a:t>
            </a:r>
            <a:endParaRPr lang="id-ID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3188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320" y="436098"/>
            <a:ext cx="5223864" cy="1151965"/>
          </a:xfrm>
        </p:spPr>
        <p:txBody>
          <a:bodyPr>
            <a:normAutofit/>
          </a:bodyPr>
          <a:lstStyle/>
          <a:p>
            <a:pPr algn="r"/>
            <a:r>
              <a:rPr lang="id-ID" dirty="0" smtClean="0"/>
              <a:t>9 buah kekudusan daud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20" y="2049682"/>
            <a:ext cx="4967287" cy="3311525"/>
          </a:xfrm>
        </p:spPr>
      </p:pic>
      <p:sp>
        <p:nvSpPr>
          <p:cNvPr id="5" name="Rectangle 4"/>
          <p:cNvSpPr/>
          <p:nvPr/>
        </p:nvSpPr>
        <p:spPr>
          <a:xfrm>
            <a:off x="0" y="0"/>
            <a:ext cx="645232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dirty="0" smtClean="0">
                <a:solidFill>
                  <a:schemeClr val="accent5">
                    <a:lumMod val="50000"/>
                  </a:schemeClr>
                </a:solidFill>
                <a:latin typeface="Arial Rounded MT Bold" panose="020F0704030504030204" pitchFamily="34" charset="0"/>
              </a:rPr>
              <a:t>PERINTAH TUHAN</a:t>
            </a:r>
          </a:p>
          <a:p>
            <a:pPr marL="742950" lvl="0" indent="-742950">
              <a:buFont typeface="+mj-lt"/>
              <a:buAutoNum type="arabicPeriod" startAt="5"/>
            </a:pPr>
            <a:r>
              <a:rPr lang="id-ID" sz="4000" b="1" dirty="0" smtClean="0">
                <a:solidFill>
                  <a:schemeClr val="accent5">
                    <a:lumMod val="50000"/>
                  </a:schemeClr>
                </a:solidFill>
                <a:latin typeface="Arial Rounded MT Bold" panose="020F0704030504030204" pitchFamily="34" charset="0"/>
              </a:rPr>
              <a:t>TIDAK MENYIMPANG </a:t>
            </a:r>
          </a:p>
          <a:p>
            <a:pPr lvl="2"/>
            <a:r>
              <a:rPr lang="id-ID" sz="4000" b="1" dirty="0" smtClean="0">
                <a:solidFill>
                  <a:schemeClr val="accent5">
                    <a:lumMod val="50000"/>
                  </a:schemeClr>
                </a:solidFill>
                <a:latin typeface="Arial Rounded MT Bold" panose="020F0704030504030204" pitchFamily="34" charset="0"/>
              </a:rPr>
              <a:t>DARI SEGALA YANG DIPERINTAHKANNYA SEUMUR HIDUPNYA, KECUALI DALAM PERKARA URIA, ORANG HET ITU.  </a:t>
            </a:r>
          </a:p>
          <a:p>
            <a:pPr lvl="2"/>
            <a:r>
              <a:rPr lang="id-ID" sz="4000" b="1" dirty="0" smtClean="0">
                <a:solidFill>
                  <a:schemeClr val="accent5">
                    <a:lumMod val="50000"/>
                  </a:schemeClr>
                </a:solidFill>
                <a:latin typeface="Arial Rounded MT Bold" panose="020F0704030504030204" pitchFamily="34" charset="0"/>
              </a:rPr>
              <a:t>( I RAJ 15:5)</a:t>
            </a:r>
            <a:endParaRPr lang="id-ID" sz="4000" dirty="0">
              <a:solidFill>
                <a:schemeClr val="accent5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8253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320" y="436098"/>
            <a:ext cx="5223864" cy="1151965"/>
          </a:xfrm>
        </p:spPr>
        <p:txBody>
          <a:bodyPr>
            <a:normAutofit/>
          </a:bodyPr>
          <a:lstStyle/>
          <a:p>
            <a:pPr algn="r"/>
            <a:r>
              <a:rPr lang="id-ID" dirty="0" smtClean="0"/>
              <a:t>9 buah kekudusan daud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20" y="2049682"/>
            <a:ext cx="4967287" cy="3311525"/>
          </a:xfrm>
        </p:spPr>
      </p:pic>
      <p:sp>
        <p:nvSpPr>
          <p:cNvPr id="5" name="Rectangle 4"/>
          <p:cNvSpPr/>
          <p:nvPr/>
        </p:nvSpPr>
        <p:spPr>
          <a:xfrm>
            <a:off x="365761" y="460032"/>
            <a:ext cx="586974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KETETAPAN TUHAN</a:t>
            </a:r>
          </a:p>
          <a:p>
            <a:pPr marL="742950" lvl="0" indent="-742950">
              <a:buFont typeface="+mj-lt"/>
              <a:buAutoNum type="arabicPeriod" startAt="6"/>
            </a:pPr>
            <a:r>
              <a:rPr lang="id-ID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TETAP MENGIKUTI </a:t>
            </a:r>
            <a:r>
              <a:rPr lang="id-ID" sz="4000" b="1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SEGALA KETETAPAN </a:t>
            </a:r>
            <a:r>
              <a:rPr lang="id-ID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TUHAN </a:t>
            </a:r>
          </a:p>
          <a:p>
            <a:pPr lvl="2"/>
            <a:r>
              <a:rPr lang="id-ID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( I RAJ 3:14)</a:t>
            </a:r>
            <a:endParaRPr lang="id-ID" sz="4000" dirty="0">
              <a:solidFill>
                <a:srgbClr val="00B0F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8698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320" y="436098"/>
            <a:ext cx="5223864" cy="1151965"/>
          </a:xfrm>
        </p:spPr>
        <p:txBody>
          <a:bodyPr>
            <a:normAutofit/>
          </a:bodyPr>
          <a:lstStyle/>
          <a:p>
            <a:pPr algn="r"/>
            <a:r>
              <a:rPr lang="id-ID" dirty="0" smtClean="0"/>
              <a:t>9 buah kekudusan daud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20" y="2049682"/>
            <a:ext cx="4967287" cy="3311525"/>
          </a:xfrm>
        </p:spPr>
      </p:pic>
      <p:sp>
        <p:nvSpPr>
          <p:cNvPr id="5" name="Rectangle 4"/>
          <p:cNvSpPr/>
          <p:nvPr/>
        </p:nvSpPr>
        <p:spPr>
          <a:xfrm>
            <a:off x="295422" y="291220"/>
            <a:ext cx="5869743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b="1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JALAN TUHAN</a:t>
            </a:r>
          </a:p>
          <a:p>
            <a:pPr marL="1657350" lvl="2" indent="-742950">
              <a:buFont typeface="+mj-lt"/>
              <a:buAutoNum type="arabicPeriod" startAt="7"/>
            </a:pPr>
            <a:r>
              <a:rPr lang="id-ID" sz="4000" b="1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HIDUP MENURUT JALAN YANG DITUNJUKKAN TUHAN ( I RAJ 3:14)</a:t>
            </a:r>
            <a:endParaRPr lang="id-ID" sz="4000" b="1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2088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320" y="436098"/>
            <a:ext cx="5223864" cy="1151965"/>
          </a:xfrm>
        </p:spPr>
        <p:txBody>
          <a:bodyPr>
            <a:normAutofit/>
          </a:bodyPr>
          <a:lstStyle/>
          <a:p>
            <a:pPr algn="r"/>
            <a:r>
              <a:rPr lang="id-ID" dirty="0" smtClean="0"/>
              <a:t>9 buah kekudusan daud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20" y="2049682"/>
            <a:ext cx="4967287" cy="3311525"/>
          </a:xfrm>
        </p:spPr>
      </p:pic>
      <p:sp>
        <p:nvSpPr>
          <p:cNvPr id="5" name="Rectangle 4"/>
          <p:cNvSpPr/>
          <p:nvPr/>
        </p:nvSpPr>
        <p:spPr>
          <a:xfrm>
            <a:off x="0" y="0"/>
            <a:ext cx="6452320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dirty="0" smtClean="0">
                <a:latin typeface="Arial Rounded MT Bold" panose="020F0704030504030204" pitchFamily="34" charset="0"/>
              </a:rPr>
              <a:t>KARAKTER</a:t>
            </a:r>
          </a:p>
          <a:p>
            <a:pPr marL="742950" lvl="0" indent="-742950">
              <a:buFont typeface="+mj-lt"/>
              <a:buAutoNum type="arabicPeriod" startAt="8"/>
            </a:pPr>
            <a:r>
              <a:rPr lang="id-ID" sz="4000" b="1" dirty="0" smtClean="0">
                <a:latin typeface="Arial Rounded MT Bold" panose="020F0704030504030204" pitchFamily="34" charset="0"/>
              </a:rPr>
              <a:t>HIDUP DI HADAPAN TUHAN DENGAN BENAR/</a:t>
            </a:r>
            <a:r>
              <a:rPr lang="id-ID" sz="4000" dirty="0" smtClean="0">
                <a:latin typeface="Arial Rounded MT Bold" panose="020F0704030504030204" pitchFamily="34" charset="0"/>
              </a:rPr>
              <a:t> BERBUAT KEBENARAN </a:t>
            </a:r>
          </a:p>
          <a:p>
            <a:pPr lvl="2"/>
            <a:r>
              <a:rPr lang="id-ID" sz="4000" dirty="0" smtClean="0">
                <a:latin typeface="Arial Rounded MT Bold" panose="020F0704030504030204" pitchFamily="34" charset="0"/>
              </a:rPr>
              <a:t>( I RAJ 9:4-5) </a:t>
            </a:r>
          </a:p>
          <a:p>
            <a:pPr lvl="2"/>
            <a:r>
              <a:rPr lang="id-ID" sz="4000" dirty="0" smtClean="0">
                <a:latin typeface="Arial Rounded MT Bold" panose="020F0704030504030204" pitchFamily="34" charset="0"/>
              </a:rPr>
              <a:t>MELAKUKAN APA YANG BENAR DI MATA TUHAN  </a:t>
            </a:r>
          </a:p>
          <a:p>
            <a:pPr lvl="2"/>
            <a:r>
              <a:rPr lang="id-ID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( I RAJ 15:11)</a:t>
            </a:r>
            <a:endParaRPr lang="id-ID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2307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320" y="436098"/>
            <a:ext cx="5223864" cy="1151965"/>
          </a:xfrm>
        </p:spPr>
        <p:txBody>
          <a:bodyPr>
            <a:normAutofit/>
          </a:bodyPr>
          <a:lstStyle/>
          <a:p>
            <a:pPr algn="r"/>
            <a:r>
              <a:rPr lang="id-ID" dirty="0" smtClean="0"/>
              <a:t>9 buah kekudusan daud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20" y="2049682"/>
            <a:ext cx="4967287" cy="3311525"/>
          </a:xfrm>
        </p:spPr>
      </p:pic>
      <p:sp>
        <p:nvSpPr>
          <p:cNvPr id="5" name="Rectangle 4"/>
          <p:cNvSpPr/>
          <p:nvPr/>
        </p:nvSpPr>
        <p:spPr>
          <a:xfrm>
            <a:off x="309491" y="474100"/>
            <a:ext cx="586974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KARAKTER</a:t>
            </a:r>
          </a:p>
          <a:p>
            <a:pPr marL="742950" lvl="0" indent="-742950">
              <a:buFont typeface="+mj-lt"/>
              <a:buAutoNum type="arabicPeriod" startAt="9"/>
            </a:pPr>
            <a:r>
              <a:rPr lang="id-ID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HIDUP DI HADAPAN TUHAN </a:t>
            </a:r>
            <a:r>
              <a:rPr lang="id-ID" sz="4000" b="1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DENGAN KETULUSAN HATI</a:t>
            </a:r>
            <a:r>
              <a:rPr lang="id-ID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 </a:t>
            </a:r>
          </a:p>
          <a:p>
            <a:pPr lvl="2"/>
            <a:r>
              <a:rPr lang="id-ID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(I RAJ 9:4-5)</a:t>
            </a:r>
            <a:endParaRPr lang="id-ID" sz="4000" dirty="0">
              <a:solidFill>
                <a:srgbClr val="00B0F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4466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YOSIA MENJADIKAN STANDART HIDUP DAUD SEBAGAI POINT PERJANJIAN DENGAN TUHAN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957590"/>
            <a:ext cx="12192000" cy="49004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3600" b="1" dirty="0" smtClean="0"/>
              <a:t>YOSIA MENGADAKAN PERJANJIAN DI HADAPAN TUHAN UNTUK  ( II TAW. 34:29-33)</a:t>
            </a:r>
            <a:endParaRPr lang="id-ID" sz="3600" dirty="0" smtClean="0"/>
          </a:p>
          <a:p>
            <a:pPr lvl="2"/>
            <a:r>
              <a:rPr lang="id-ID" sz="2800" dirty="0" smtClean="0"/>
              <a:t>HIDUP MENGIKUTI TUHAN</a:t>
            </a:r>
          </a:p>
          <a:p>
            <a:pPr lvl="2"/>
            <a:r>
              <a:rPr lang="id-ID" sz="2800" dirty="0" smtClean="0"/>
              <a:t>MENURUTI PERINTAH TUHAN</a:t>
            </a:r>
          </a:p>
          <a:p>
            <a:pPr lvl="2"/>
            <a:r>
              <a:rPr lang="id-ID" sz="2800" dirty="0" smtClean="0"/>
              <a:t>MENURUTI PERATURAN TUHAN</a:t>
            </a:r>
          </a:p>
          <a:p>
            <a:pPr lvl="2"/>
            <a:r>
              <a:rPr lang="id-ID" sz="2800" dirty="0" smtClean="0"/>
              <a:t>MENURUTI KETETAPAN TUHAN </a:t>
            </a:r>
          </a:p>
          <a:p>
            <a:pPr lvl="2"/>
            <a:r>
              <a:rPr lang="id-ID" sz="2800" dirty="0" smtClean="0"/>
              <a:t>MENEPATI PERKATAAN PERJANJIAN YANG TERTULIS DALAM KITAB ITU.</a:t>
            </a:r>
          </a:p>
          <a:p>
            <a:pPr marL="0" indent="0">
              <a:buNone/>
            </a:pPr>
            <a:r>
              <a:rPr lang="id-ID" sz="3600" b="1" dirty="0" smtClean="0"/>
              <a:t>DENGAN SEGENAP HATI DAN DENGAN SEGENAP JIWA.</a:t>
            </a:r>
            <a:endParaRPr lang="id-ID" sz="3600" dirty="0" smtClean="0"/>
          </a:p>
        </p:txBody>
      </p:sp>
    </p:spTree>
    <p:extLst>
      <p:ext uri="{BB962C8B-B14F-4D97-AF65-F5344CB8AC3E}">
        <p14:creationId xmlns:p14="http://schemas.microsoft.com/office/powerpoint/2010/main" val="3607379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TUHAN MENCATAT </a:t>
            </a:r>
            <a:br>
              <a:rPr lang="id-ID" dirty="0" smtClean="0"/>
            </a:br>
            <a:r>
              <a:rPr lang="id-ID" dirty="0" smtClean="0"/>
              <a:t>TAHUN-TAHUN KEHIDUPAN KITA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44710"/>
            <a:ext cx="12191999" cy="4913289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id-ID" sz="6600" b="1" dirty="0" smtClean="0"/>
              <a:t>31 TAHUN LAMANYA </a:t>
            </a:r>
          </a:p>
          <a:p>
            <a:pPr marL="0" lvl="0" indent="0" algn="ctr">
              <a:buNone/>
            </a:pPr>
            <a:r>
              <a:rPr lang="id-ID" sz="6600" b="1" dirty="0" smtClean="0"/>
              <a:t>IA MEMERINTAH DI YERUSALEM. </a:t>
            </a:r>
          </a:p>
          <a:p>
            <a:pPr marL="0" lvl="0" indent="0" algn="ctr">
              <a:buNone/>
            </a:pPr>
            <a:r>
              <a:rPr lang="id-ID" sz="6600" b="1" dirty="0" smtClean="0"/>
              <a:t>( II TAW 34: 1, II RAJ 22:1)</a:t>
            </a:r>
            <a:endParaRPr lang="id-ID" sz="6600" dirty="0"/>
          </a:p>
        </p:txBody>
      </p:sp>
    </p:spTree>
    <p:extLst>
      <p:ext uri="{BB962C8B-B14F-4D97-AF65-F5344CB8AC3E}">
        <p14:creationId xmlns:p14="http://schemas.microsoft.com/office/powerpoint/2010/main" val="3282629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TUHAN MENCATAT </a:t>
            </a:r>
            <a:br>
              <a:rPr lang="id-ID" dirty="0" smtClean="0"/>
            </a:br>
            <a:r>
              <a:rPr lang="id-ID" dirty="0" smtClean="0"/>
              <a:t>TAHUN TAHUN KEHIDUPAN KITA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6872"/>
            <a:ext cx="12191999" cy="4521127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id-ID" sz="6600" b="1" dirty="0" smtClean="0"/>
              <a:t>UMUR 8 TAHUN JADI RAJA</a:t>
            </a:r>
          </a:p>
          <a:p>
            <a:pPr lvl="0"/>
            <a:endParaRPr lang="id-ID" sz="4000" b="1" dirty="0" smtClean="0"/>
          </a:p>
          <a:p>
            <a:pPr lvl="0"/>
            <a:r>
              <a:rPr lang="id-ID" sz="6600" b="1" dirty="0" smtClean="0"/>
              <a:t>UMUR 16 TAHUN</a:t>
            </a:r>
            <a:endParaRPr lang="id-ID" sz="4000" b="1" dirty="0" smtClean="0"/>
          </a:p>
          <a:p>
            <a:pPr marL="0" indent="0">
              <a:buNone/>
            </a:pPr>
            <a:r>
              <a:rPr lang="id-ID" sz="6600" b="1" dirty="0" smtClean="0"/>
              <a:t>                         II TAW. 34:3</a:t>
            </a:r>
          </a:p>
          <a:p>
            <a:pPr marL="457200" lvl="1" indent="0">
              <a:buNone/>
            </a:pPr>
            <a:r>
              <a:rPr lang="id-ID" sz="6200" b="1" dirty="0" smtClean="0"/>
              <a:t>IA MULAI MENCARI ALLAH DAUD, BAPA LELUHURNYA. </a:t>
            </a:r>
            <a:endParaRPr lang="id-ID" sz="6200" b="1" dirty="0"/>
          </a:p>
        </p:txBody>
      </p:sp>
    </p:spTree>
    <p:extLst>
      <p:ext uri="{BB962C8B-B14F-4D97-AF65-F5344CB8AC3E}">
        <p14:creationId xmlns:p14="http://schemas.microsoft.com/office/powerpoint/2010/main" val="827477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TUHAN MENCATAT </a:t>
            </a:r>
            <a:br>
              <a:rPr lang="id-ID" dirty="0"/>
            </a:br>
            <a:r>
              <a:rPr lang="id-ID" dirty="0"/>
              <a:t>TAHUN TAHUN KEHIDUPAN KITA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6872"/>
            <a:ext cx="12191999" cy="4521127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id-ID" sz="6600" b="1" dirty="0" smtClean="0"/>
              <a:t>UMUR 20 TAHUN</a:t>
            </a:r>
            <a:endParaRPr lang="id-ID" sz="4000" b="1" dirty="0" smtClean="0"/>
          </a:p>
          <a:p>
            <a:r>
              <a:rPr lang="id-ID" sz="6600" b="1" dirty="0" smtClean="0"/>
              <a:t>KETIKA YOSIA BERUMUR 20 TAHUN  </a:t>
            </a:r>
          </a:p>
          <a:p>
            <a:pPr marL="3657600" lvl="8" indent="0">
              <a:buNone/>
            </a:pPr>
            <a:r>
              <a:rPr lang="id-ID" sz="5600" b="1" dirty="0"/>
              <a:t> </a:t>
            </a:r>
            <a:r>
              <a:rPr lang="id-ID" sz="5600" b="1" dirty="0" smtClean="0"/>
              <a:t>                       II TAW. 34:3</a:t>
            </a:r>
          </a:p>
          <a:p>
            <a:pPr marL="457200" lvl="1" indent="0">
              <a:buNone/>
            </a:pPr>
            <a:r>
              <a:rPr lang="id-ID" sz="6200" b="1" dirty="0" smtClean="0"/>
              <a:t>IA MULAI MENTAHIRKAN </a:t>
            </a:r>
          </a:p>
          <a:p>
            <a:pPr marL="457200" lvl="1" indent="0">
              <a:buNone/>
            </a:pPr>
            <a:r>
              <a:rPr lang="id-ID" sz="6200" b="1" dirty="0" smtClean="0"/>
              <a:t>YEHUDA DAN YERUSALEM </a:t>
            </a:r>
          </a:p>
          <a:p>
            <a:pPr marL="457200" lvl="1" indent="0">
              <a:buNone/>
            </a:pPr>
            <a:r>
              <a:rPr lang="id-ID" sz="6200" b="1" dirty="0" smtClean="0"/>
              <a:t>AYAT 6 SESUDAH ITU IA KEMBALI KE YERUSALEM</a:t>
            </a:r>
            <a:endParaRPr lang="id-ID" sz="6200" b="1" dirty="0"/>
          </a:p>
        </p:txBody>
      </p:sp>
    </p:spTree>
    <p:extLst>
      <p:ext uri="{BB962C8B-B14F-4D97-AF65-F5344CB8AC3E}">
        <p14:creationId xmlns:p14="http://schemas.microsoft.com/office/powerpoint/2010/main" val="3820949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TUHAN MENCATAT </a:t>
            </a:r>
            <a:br>
              <a:rPr lang="id-ID" dirty="0"/>
            </a:br>
            <a:r>
              <a:rPr lang="id-ID" dirty="0"/>
              <a:t>TAHUN TAHUN KEHIDUPAN KITA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6872"/>
            <a:ext cx="12191999" cy="4521127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id-ID" sz="6600" b="1" dirty="0" smtClean="0"/>
              <a:t>UMUR 26 TAHUN</a:t>
            </a:r>
            <a:endParaRPr lang="id-ID" sz="4000" dirty="0" smtClean="0"/>
          </a:p>
          <a:p>
            <a:pPr marL="457200" lvl="1" indent="0">
              <a:buNone/>
            </a:pPr>
            <a:r>
              <a:rPr lang="id-ID" sz="7600" dirty="0" smtClean="0"/>
              <a:t>( II TAW.34:8)  </a:t>
            </a:r>
          </a:p>
          <a:p>
            <a:pPr marL="457200" lvl="1" indent="0">
              <a:buNone/>
            </a:pPr>
            <a:r>
              <a:rPr lang="id-ID" sz="7600" dirty="0" smtClean="0"/>
              <a:t>IA MENYURUH PANITERANYA BESERTA TIM, </a:t>
            </a:r>
          </a:p>
          <a:p>
            <a:pPr marL="457200" lvl="1" indent="0">
              <a:buNone/>
            </a:pPr>
            <a:r>
              <a:rPr lang="id-ID" sz="7600" dirty="0" smtClean="0"/>
              <a:t>UNTUK </a:t>
            </a:r>
            <a:r>
              <a:rPr lang="id-ID" sz="7600" b="1" dirty="0" smtClean="0"/>
              <a:t>MEMPERBAIKI KERUSAKAN DI RUMAH TUHAN.</a:t>
            </a:r>
            <a:endParaRPr lang="id-ID" sz="7600" dirty="0" smtClean="0"/>
          </a:p>
          <a:p>
            <a:pPr marL="457200" lvl="1" indent="0">
              <a:buNone/>
            </a:pPr>
            <a:endParaRPr lang="id-ID" sz="7600" b="1" dirty="0"/>
          </a:p>
          <a:p>
            <a:pPr marL="457200" lvl="1" indent="0">
              <a:buNone/>
            </a:pPr>
            <a:r>
              <a:rPr lang="id-ID" sz="7600" b="1" dirty="0" smtClean="0"/>
              <a:t>BUKAN SUATU KEBETULAN, PERISTIWA INI MEMBUAT DITEMUKANNYA KITAB TAURAT DI RUMAH TUHAN.</a:t>
            </a:r>
            <a:endParaRPr lang="id-ID" sz="7600" dirty="0"/>
          </a:p>
        </p:txBody>
      </p:sp>
    </p:spTree>
    <p:extLst>
      <p:ext uri="{BB962C8B-B14F-4D97-AF65-F5344CB8AC3E}">
        <p14:creationId xmlns:p14="http://schemas.microsoft.com/office/powerpoint/2010/main" val="421321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TUHAN MENCATAT </a:t>
            </a:r>
            <a:br>
              <a:rPr lang="id-ID" dirty="0"/>
            </a:br>
            <a:r>
              <a:rPr lang="id-ID" dirty="0"/>
              <a:t>TAHUN TAHUN KEHIDUPAN KITA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336873"/>
            <a:ext cx="12192000" cy="3599316"/>
          </a:xfrm>
        </p:spPr>
        <p:txBody>
          <a:bodyPr>
            <a:normAutofit/>
          </a:bodyPr>
          <a:lstStyle/>
          <a:p>
            <a:pPr marL="914400" lvl="2" indent="0" algn="ctr">
              <a:buNone/>
            </a:pPr>
            <a:r>
              <a:rPr lang="id-ID" sz="6000" b="1" dirty="0" smtClean="0"/>
              <a:t>UMUR 39 TAHUN MATI </a:t>
            </a:r>
          </a:p>
          <a:p>
            <a:pPr marL="914400" lvl="2" indent="0" algn="ctr">
              <a:buNone/>
            </a:pPr>
            <a:r>
              <a:rPr lang="id-ID" sz="6000" b="1" dirty="0" smtClean="0"/>
              <a:t>DENGAN MENCATAT REKOR </a:t>
            </a:r>
          </a:p>
          <a:p>
            <a:pPr marL="914400" lvl="2" indent="0" algn="ctr">
              <a:buNone/>
            </a:pPr>
            <a:r>
              <a:rPr lang="id-ID" sz="6000" b="1" dirty="0" smtClean="0"/>
              <a:t>TAKUT AKAN TUHAN. </a:t>
            </a:r>
            <a:endParaRPr lang="id-ID" sz="6000" dirty="0" smtClean="0"/>
          </a:p>
        </p:txBody>
      </p:sp>
    </p:spTree>
    <p:extLst>
      <p:ext uri="{BB962C8B-B14F-4D97-AF65-F5344CB8AC3E}">
        <p14:creationId xmlns:p14="http://schemas.microsoft.com/office/powerpoint/2010/main" val="3588548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822" y="621523"/>
            <a:ext cx="10978164" cy="1303867"/>
          </a:xfrm>
        </p:spPr>
        <p:txBody>
          <a:bodyPr>
            <a:normAutofit/>
          </a:bodyPr>
          <a:lstStyle/>
          <a:p>
            <a:r>
              <a:rPr lang="id-ID" dirty="0" smtClean="0"/>
              <a:t>JATUH CINTA PADA FIRMAN TUHAN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974" y="1925390"/>
            <a:ext cx="10663707" cy="44110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3200" dirty="0" smtClean="0"/>
              <a:t>BUKAN SEBUAH KEBETULAN KITAB TAURAT MUSA DITEMUKAN </a:t>
            </a:r>
          </a:p>
          <a:p>
            <a:pPr marL="0" indent="0">
              <a:buNone/>
            </a:pPr>
            <a:r>
              <a:rPr lang="id-ID" sz="3200" dirty="0"/>
              <a:t>DIAWALI DARI MEMPERBAIKI KERUSAKAN DI RUMAH </a:t>
            </a:r>
            <a:r>
              <a:rPr lang="id-ID" sz="3200" dirty="0" smtClean="0"/>
              <a:t>TUHAN                           </a:t>
            </a:r>
            <a:r>
              <a:rPr lang="id-ID" sz="3200" b="1" dirty="0" smtClean="0">
                <a:solidFill>
                  <a:srgbClr val="FF0000"/>
                </a:solidFill>
              </a:rPr>
              <a:t>YESAYA 55:6 </a:t>
            </a:r>
          </a:p>
          <a:p>
            <a:pPr marL="0" indent="0" algn="ctr">
              <a:buNone/>
            </a:pPr>
            <a:r>
              <a:rPr lang="id-ID" sz="3200" b="1" dirty="0" smtClean="0">
                <a:solidFill>
                  <a:srgbClr val="FF0000"/>
                </a:solidFill>
              </a:rPr>
              <a:t>CARILAH TUHAN </a:t>
            </a:r>
          </a:p>
          <a:p>
            <a:pPr marL="0" indent="0" algn="ctr">
              <a:buNone/>
            </a:pPr>
            <a:r>
              <a:rPr lang="id-ID" sz="3200" b="1" dirty="0" smtClean="0">
                <a:solidFill>
                  <a:srgbClr val="FF0000"/>
                </a:solidFill>
              </a:rPr>
              <a:t>SELAMA IA BERKENAN DITEMUI; </a:t>
            </a:r>
          </a:p>
          <a:p>
            <a:pPr marL="0" indent="0" algn="ctr">
              <a:buNone/>
            </a:pPr>
            <a:r>
              <a:rPr lang="id-ID" sz="3200" b="1" dirty="0" smtClean="0">
                <a:solidFill>
                  <a:srgbClr val="FF0000"/>
                </a:solidFill>
              </a:rPr>
              <a:t>BERSERULAH KEPADA-NYA SELAMA IA DEKAT</a:t>
            </a:r>
          </a:p>
          <a:p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1508305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RESPON HATI </a:t>
            </a:r>
            <a:br>
              <a:rPr lang="id-ID" dirty="0" smtClean="0"/>
            </a:br>
            <a:r>
              <a:rPr lang="id-ID" dirty="0" smtClean="0"/>
              <a:t>SAAT MENDENGAR FIRMAN TUHAN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854" y="2556932"/>
            <a:ext cx="10612191" cy="33189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000" dirty="0" smtClean="0"/>
              <a:t>DIKOYAKKANNYA PAKAIANNYA</a:t>
            </a:r>
          </a:p>
          <a:p>
            <a:pPr marL="0" indent="0" algn="ctr">
              <a:buNone/>
            </a:pPr>
            <a:r>
              <a:rPr lang="id-ID" sz="4000" dirty="0" smtClean="0"/>
              <a:t> SEGERA SETELAH MENDENGAR PERKATAAN KITAB TAURAT ITU </a:t>
            </a:r>
          </a:p>
          <a:p>
            <a:pPr marL="0" indent="0" algn="ctr">
              <a:buNone/>
            </a:pPr>
            <a:r>
              <a:rPr lang="id-ID" sz="4000" dirty="0" smtClean="0"/>
              <a:t>( II RAJA-RAJA 22:11)</a:t>
            </a:r>
          </a:p>
          <a:p>
            <a:pPr marL="0" indent="0" algn="ctr">
              <a:buNone/>
            </a:pP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3819774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912" y="454099"/>
            <a:ext cx="11184226" cy="1303867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RESPON HATI </a:t>
            </a:r>
            <a:br>
              <a:rPr lang="id-ID" dirty="0" smtClean="0"/>
            </a:br>
            <a:r>
              <a:rPr lang="id-ID" dirty="0" smtClean="0"/>
              <a:t>SAAT MENDENGAR FIRMAN TUHAN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929" y="1925866"/>
            <a:ext cx="10612191" cy="44105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b="1" dirty="0" smtClean="0"/>
              <a:t>OLEH KARENA ENGKAU SUDAH MENYESAL </a:t>
            </a:r>
          </a:p>
          <a:p>
            <a:pPr marL="0" indent="0" algn="ctr">
              <a:buNone/>
            </a:pPr>
            <a:r>
              <a:rPr lang="id-ID" b="1" dirty="0" smtClean="0"/>
              <a:t>DAN ENGKAU MERENDAHKAN DIRI DI HADAPAN TUHAN </a:t>
            </a:r>
          </a:p>
          <a:p>
            <a:pPr marL="0" indent="0" algn="ctr">
              <a:buNone/>
            </a:pPr>
            <a:r>
              <a:rPr lang="id-ID" b="1" dirty="0" smtClean="0"/>
              <a:t>PADA WAKTU ENGKAU MENDENGAR HUKUMAN </a:t>
            </a:r>
          </a:p>
          <a:p>
            <a:pPr marL="0" indent="0" algn="ctr">
              <a:buNone/>
            </a:pPr>
            <a:r>
              <a:rPr lang="id-ID" b="1" dirty="0" smtClean="0"/>
              <a:t>YANG KUFIRMANKAN TERHADAP TEMPAT INI </a:t>
            </a:r>
          </a:p>
          <a:p>
            <a:pPr marL="0" indent="0" algn="ctr">
              <a:buNone/>
            </a:pPr>
            <a:r>
              <a:rPr lang="id-ID" b="1" dirty="0" smtClean="0"/>
              <a:t>DAN TERHADAP PENDUDUKNYA,</a:t>
            </a:r>
            <a:r>
              <a:rPr lang="id-ID" dirty="0" smtClean="0"/>
              <a:t> </a:t>
            </a:r>
          </a:p>
          <a:p>
            <a:pPr marL="0" indent="0" algn="ctr">
              <a:buNone/>
            </a:pPr>
            <a:r>
              <a:rPr lang="id-ID" b="1" dirty="0" smtClean="0"/>
              <a:t>OLEH KARENA ENGKAU MENGOYAKKAN PAKAIANMU </a:t>
            </a:r>
          </a:p>
          <a:p>
            <a:pPr marL="0" indent="0" algn="ctr">
              <a:buNone/>
            </a:pPr>
            <a:r>
              <a:rPr lang="id-ID" b="1" dirty="0" smtClean="0"/>
              <a:t>DAN MENGANGIS DI HADAPANKU </a:t>
            </a:r>
          </a:p>
          <a:p>
            <a:pPr marL="0" indent="0" algn="ctr">
              <a:buNone/>
            </a:pPr>
            <a:r>
              <a:rPr lang="id-ID" b="1" dirty="0" smtClean="0"/>
              <a:t>AKU PUN TELAH MENDENGARNYA  ( II TAW. 34:22-28)</a:t>
            </a: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1295781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SETELAH </a:t>
            </a:r>
            <a:br>
              <a:rPr lang="id-ID" dirty="0" smtClean="0"/>
            </a:br>
            <a:r>
              <a:rPr lang="id-ID" dirty="0" smtClean="0"/>
              <a:t>MENDENGAR FIRMAN TUHAN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RAJA YOSIA MEMINTA PETUNJUK TUHAN LEWAT NABI-NYA</a:t>
            </a:r>
          </a:p>
          <a:p>
            <a:r>
              <a:rPr lang="id-ID" dirty="0" smtClean="0"/>
              <a:t>NABIAH HULDA </a:t>
            </a:r>
            <a:r>
              <a:rPr lang="id-ID" b="1" dirty="0"/>
              <a:t>( II Taw. 34:22-28</a:t>
            </a:r>
            <a:r>
              <a:rPr lang="id-ID" b="1" dirty="0" smtClean="0"/>
              <a:t>)</a:t>
            </a:r>
          </a:p>
          <a:p>
            <a:r>
              <a:rPr lang="id-ID" dirty="0" smtClean="0"/>
              <a:t>MENGADAKAN PERTEMUAN PERJANJIAN RAYA- SEGALA USIA</a:t>
            </a:r>
          </a:p>
          <a:p>
            <a:r>
              <a:rPr lang="id-ID" dirty="0" smtClean="0"/>
              <a:t>RAJA YOSIA SENDIRI YANG MEMBACA AYAT TAURAT MUSA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82170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396" y="492735"/>
            <a:ext cx="11235742" cy="1303867"/>
          </a:xfrm>
        </p:spPr>
        <p:txBody>
          <a:bodyPr/>
          <a:lstStyle/>
          <a:p>
            <a:r>
              <a:rPr lang="id-ID" dirty="0" smtClean="0"/>
              <a:t>II TAWARIKH 34: 33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854" y="1449348"/>
            <a:ext cx="10676585" cy="4796905"/>
          </a:xfrm>
        </p:spPr>
        <p:txBody>
          <a:bodyPr>
            <a:normAutofit/>
          </a:bodyPr>
          <a:lstStyle/>
          <a:p>
            <a:r>
              <a:rPr lang="id-ID" sz="3600" dirty="0" smtClean="0"/>
              <a:t>YOSIA MENJAUHKAN SEGALA DEWA KEKEJIAN DARI SEMUA DAERAH ORANG ISRAEL DAN MENYURUH SEMUA ORANG YANG ADA DI ISRAEL BERIBADAH KEPADA TUHAN, ALLAH MEREKA.</a:t>
            </a:r>
          </a:p>
          <a:p>
            <a:r>
              <a:rPr lang="id-ID" sz="3600" dirty="0" smtClean="0"/>
              <a:t>MAKA SEPANJANG HIDUP YOSIA, MEREKA TIDAK MENYIMPANG MENGIKUTI TUHAN, ALLAH NENEK MOYANG MEREKA.</a:t>
            </a:r>
          </a:p>
        </p:txBody>
      </p:sp>
    </p:spTree>
    <p:extLst>
      <p:ext uri="{BB962C8B-B14F-4D97-AF65-F5344CB8AC3E}">
        <p14:creationId xmlns:p14="http://schemas.microsoft.com/office/powerpoint/2010/main" val="82077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427" y="618186"/>
            <a:ext cx="10985679" cy="1667813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17 LANGKAH PENGHANCURAN BUDAYA PENYEMBAHAN BERHALA</a:t>
            </a:r>
            <a:br>
              <a:rPr lang="id-ID" dirty="0" smtClean="0"/>
            </a:br>
            <a:r>
              <a:rPr lang="id-ID" dirty="0" smtClean="0"/>
              <a:t>OLEH RAJA YOSIA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427" y="2408349"/>
            <a:ext cx="10985679" cy="3863661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II RAJA –RAJA 23: 13</a:t>
            </a:r>
          </a:p>
          <a:p>
            <a:r>
              <a:rPr lang="id-ID" dirty="0" smtClean="0"/>
              <a:t>PERHATIKAN DIKSI / PILIHAN KATA:</a:t>
            </a:r>
          </a:p>
          <a:p>
            <a:r>
              <a:rPr lang="id-ID" dirty="0" smtClean="0"/>
              <a:t>DEWA KEJIJIKAN </a:t>
            </a:r>
          </a:p>
          <a:p>
            <a:pPr lvl="1"/>
            <a:r>
              <a:rPr lang="id-ID" dirty="0" smtClean="0"/>
              <a:t>KATA INI HANYA DIPAKAI OLEH </a:t>
            </a:r>
          </a:p>
          <a:p>
            <a:pPr lvl="2"/>
            <a:r>
              <a:rPr lang="id-ID" dirty="0" smtClean="0"/>
              <a:t>KISAH BAGAIMANA RAJA SALOMO MENYEMBAH BERHALA ( I RAJ 11:7)</a:t>
            </a:r>
          </a:p>
          <a:p>
            <a:pPr lvl="1"/>
            <a:r>
              <a:rPr lang="id-ID" dirty="0" smtClean="0"/>
              <a:t>RAJA ASA SETELAH DIA MENDENGAR FIRMAN TUHAN LEWAT PERANTARAAN NABI TUHAN ( II TAW 15: 8)</a:t>
            </a:r>
          </a:p>
          <a:p>
            <a:pPr lvl="1"/>
            <a:r>
              <a:rPr lang="id-ID" dirty="0" smtClean="0"/>
              <a:t>PADA RAJA YOSIA SAAT MENGHANCURKAN PENYEMBAHAN BERHALA YANG DIWARISKAN DARI SALOMO. (II RAJA 23:13)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060290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276" y="492734"/>
            <a:ext cx="11248620" cy="1303867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MERAYAKAN PASKAH</a:t>
            </a:r>
            <a:br>
              <a:rPr lang="id-ID" dirty="0" smtClean="0"/>
            </a:br>
            <a:r>
              <a:rPr lang="id-ID" dirty="0" smtClean="0"/>
              <a:t>MENJADI PELAKU FIRMAN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009104"/>
            <a:ext cx="9601196" cy="3866764"/>
          </a:xfrm>
        </p:spPr>
        <p:txBody>
          <a:bodyPr>
            <a:normAutofit/>
          </a:bodyPr>
          <a:lstStyle/>
          <a:p>
            <a:r>
              <a:rPr lang="id-ID" dirty="0" smtClean="0"/>
              <a:t>DI TAHUN YANG SAMA SETELAH RESTORASI BANGSA SELESAI</a:t>
            </a:r>
          </a:p>
          <a:p>
            <a:pPr lvl="1"/>
            <a:r>
              <a:rPr lang="id-ID" b="1" dirty="0" smtClean="0"/>
              <a:t>PARA PEMANGGIL ARWAH</a:t>
            </a:r>
            <a:endParaRPr lang="id-ID" dirty="0" smtClean="0"/>
          </a:p>
          <a:p>
            <a:pPr lvl="1"/>
            <a:r>
              <a:rPr lang="id-ID" b="1" dirty="0" smtClean="0"/>
              <a:t>PARA PEMANGGIL ROH PERAMAL</a:t>
            </a:r>
            <a:endParaRPr lang="id-ID" dirty="0" smtClean="0"/>
          </a:p>
          <a:p>
            <a:pPr lvl="1"/>
            <a:r>
              <a:rPr lang="id-ID" b="1" dirty="0" smtClean="0"/>
              <a:t>TERAFIM</a:t>
            </a:r>
            <a:endParaRPr lang="id-ID" dirty="0" smtClean="0"/>
          </a:p>
          <a:p>
            <a:pPr lvl="1"/>
            <a:r>
              <a:rPr lang="id-ID" b="1" dirty="0" smtClean="0"/>
              <a:t>BERHALA BERHALA DAN SEGALA </a:t>
            </a:r>
            <a:r>
              <a:rPr lang="id-ID" b="1" dirty="0" smtClean="0">
                <a:solidFill>
                  <a:srgbClr val="FF0000"/>
                </a:solidFill>
              </a:rPr>
              <a:t>DEWA KEJIJIKAN </a:t>
            </a:r>
            <a:r>
              <a:rPr lang="id-ID" b="1" dirty="0" smtClean="0"/>
              <a:t>YANG TERLIHAT DI TANAH YEHUDA DAN DI YERUSALEM, </a:t>
            </a:r>
          </a:p>
          <a:p>
            <a:r>
              <a:rPr lang="id-ID" b="1" dirty="0" smtClean="0"/>
              <a:t>DIHAPUSKAN </a:t>
            </a:r>
            <a:r>
              <a:rPr lang="id-ID" b="1" dirty="0"/>
              <a:t>oleh YOSIA dengan maksud menepati perkataan Taurat yang tertulis dalam kitab yang telah didapati oleh imam Hilkia di rumah TUHAN. ( II Raj. 23:24)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049941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BAGAIMANA DENGAN KITA????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4400" dirty="0" smtClean="0"/>
              <a:t>ALKITAB SUDAH DI TANGAN</a:t>
            </a:r>
          </a:p>
          <a:p>
            <a:r>
              <a:rPr lang="id-ID" sz="4400" dirty="0" smtClean="0"/>
              <a:t>BISA MEMBACA</a:t>
            </a:r>
          </a:p>
          <a:p>
            <a:r>
              <a:rPr lang="id-ID" sz="4400" dirty="0" smtClean="0"/>
              <a:t>ADA KEBEBASAN BERIBADAH</a:t>
            </a:r>
          </a:p>
          <a:p>
            <a:r>
              <a:rPr lang="id-ID" sz="4400" dirty="0" smtClean="0"/>
              <a:t>ADA PERTEMUAN IBADAH</a:t>
            </a: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1857679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KOMENTAR TUHAN PADA RAJA YOSIA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4400" b="1" dirty="0" smtClean="0"/>
              <a:t>II RAJA-RAJA 23:24-25</a:t>
            </a:r>
            <a:endParaRPr lang="id-ID" sz="4400" dirty="0" smtClean="0"/>
          </a:p>
          <a:p>
            <a:r>
              <a:rPr lang="id-ID" sz="4400" b="1" dirty="0" smtClean="0"/>
              <a:t>BANDINGKAN AYAT INI DENGAN AYAT TENTANG KASIH</a:t>
            </a:r>
            <a:endParaRPr lang="id-ID" sz="4400" dirty="0" smtClean="0"/>
          </a:p>
          <a:p>
            <a:r>
              <a:rPr lang="id-ID" sz="4400" b="1" u="sng" dirty="0" smtClean="0"/>
              <a:t>MARKUS 12:30</a:t>
            </a:r>
          </a:p>
          <a:p>
            <a:endParaRPr lang="id-ID" sz="4400" b="1" u="sng" dirty="0" smtClean="0"/>
          </a:p>
          <a:p>
            <a:endParaRPr lang="id-ID" sz="4400" dirty="0"/>
          </a:p>
        </p:txBody>
      </p:sp>
      <p:pic>
        <p:nvPicPr>
          <p:cNvPr id="4097" name="Picture 1" descr="http://alkitab.sabda.org/images/advance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5" y="2326006"/>
            <a:ext cx="85725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494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338" y="0"/>
            <a:ext cx="11483662" cy="811369"/>
          </a:xfrm>
        </p:spPr>
        <p:txBody>
          <a:bodyPr/>
          <a:lstStyle/>
          <a:p>
            <a:r>
              <a:rPr lang="id-ID" dirty="0" smtClean="0"/>
              <a:t>KESIMPULAN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338" y="811368"/>
            <a:ext cx="11483662" cy="6046631"/>
          </a:xfrm>
        </p:spPr>
        <p:txBody>
          <a:bodyPr>
            <a:noAutofit/>
          </a:bodyPr>
          <a:lstStyle/>
          <a:p>
            <a:r>
              <a:rPr lang="id-ID" sz="3000" b="1" u="sng" dirty="0"/>
              <a:t>Mengasihi Firman Tuhan akan menjadi pribadi yang juga mengasihi TUHAN.</a:t>
            </a:r>
            <a:endParaRPr lang="id-ID" sz="3000" dirty="0"/>
          </a:p>
          <a:p>
            <a:r>
              <a:rPr lang="id-ID" sz="3000" b="1" u="sng" dirty="0"/>
              <a:t>Yosia raja yang  masih muda, tetapi dia memiliki WIBAWA ILAHI untuk merestorasi bangsa</a:t>
            </a:r>
            <a:endParaRPr lang="id-ID" sz="3000" dirty="0"/>
          </a:p>
          <a:p>
            <a:r>
              <a:rPr lang="id-ID" sz="3000" b="1" u="sng" dirty="0"/>
              <a:t>Yosia raja yang masih hijau, tetapi dia berani MERESTORASI BANGSA</a:t>
            </a:r>
            <a:endParaRPr lang="id-ID" sz="3000" dirty="0"/>
          </a:p>
          <a:p>
            <a:r>
              <a:rPr lang="id-ID" sz="3000" b="1" u="sng" dirty="0"/>
              <a:t>Yosia raja yang sangat tidak berpengalaman, tetapi dia melakukan RESTORASI BANGSA dengan berani, karena dia TAHU KEBENARAN FIRMAN TUHAN, mana yang benar dan mana yang salah.</a:t>
            </a:r>
            <a:endParaRPr lang="id-ID" sz="3000" dirty="0"/>
          </a:p>
          <a:p>
            <a:r>
              <a:rPr lang="id-ID" sz="3000" b="1" u="sng" dirty="0"/>
              <a:t>Yosia berani berkata TIDAK untuk hal-hal yang menjijikkan di mata TUHAN. </a:t>
            </a:r>
            <a:endParaRPr lang="id-ID" sz="3000" dirty="0"/>
          </a:p>
        </p:txBody>
      </p:sp>
    </p:spTree>
    <p:extLst>
      <p:ext uri="{BB962C8B-B14F-4D97-AF65-F5344CB8AC3E}">
        <p14:creationId xmlns:p14="http://schemas.microsoft.com/office/powerpoint/2010/main" val="131953271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ppt/theme/theme5.xml><?xml version="1.0" encoding="utf-8"?>
<a:theme xmlns:a="http://schemas.openxmlformats.org/drawingml/2006/main" name="1_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6.xml><?xml version="1.0" encoding="utf-8"?>
<a:theme xmlns:a="http://schemas.openxmlformats.org/drawingml/2006/main" name="2_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7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8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9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Slipstream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3.xml><?xml version="1.0" encoding="utf-8"?>
<a:themeOverride xmlns:a="http://schemas.openxmlformats.org/drawingml/2006/main">
  <a:clrScheme name="Orange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</a:themeOverride>
</file>

<file path=ppt/theme/themeOverride4.xml><?xml version="1.0" encoding="utf-8"?>
<a:themeOverride xmlns:a="http://schemas.openxmlformats.org/drawingml/2006/main">
  <a:clrScheme name="Blue Warm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5.xml><?xml version="1.0" encoding="utf-8"?>
<a:themeOverride xmlns:a="http://schemas.openxmlformats.org/drawingml/2006/main">
  <a:clrScheme name="Blue Warm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6.xml><?xml version="1.0" encoding="utf-8"?>
<a:themeOverride xmlns:a="http://schemas.openxmlformats.org/drawingml/2006/main">
  <a:clrScheme name="Blue Warm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146</TotalTime>
  <Words>1004</Words>
  <Application>Microsoft Office PowerPoint</Application>
  <PresentationFormat>Widescreen</PresentationFormat>
  <Paragraphs>153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33</vt:i4>
      </vt:variant>
    </vt:vector>
  </HeadingPairs>
  <TitlesOfParts>
    <vt:vector size="50" baseType="lpstr">
      <vt:lpstr>Arial</vt:lpstr>
      <vt:lpstr>Arial Rounded MT Bold</vt:lpstr>
      <vt:lpstr>Century Gothic</vt:lpstr>
      <vt:lpstr>Franklin Gothic Book</vt:lpstr>
      <vt:lpstr>Garamond</vt:lpstr>
      <vt:lpstr>Trebuchet MS</vt:lpstr>
      <vt:lpstr>Tw Cen MT</vt:lpstr>
      <vt:lpstr>Wingdings 3</vt:lpstr>
      <vt:lpstr>Slice</vt:lpstr>
      <vt:lpstr>Ion Boardroom</vt:lpstr>
      <vt:lpstr>Facet</vt:lpstr>
      <vt:lpstr>Berlin</vt:lpstr>
      <vt:lpstr>1_Berlin</vt:lpstr>
      <vt:lpstr>2_Berlin</vt:lpstr>
      <vt:lpstr>Droplet</vt:lpstr>
      <vt:lpstr>Organic</vt:lpstr>
      <vt:lpstr>Crop</vt:lpstr>
      <vt:lpstr>Raja YOSIA</vt:lpstr>
      <vt:lpstr>LATAR BELAKANG KELUARGA RAJA YOSIA</vt:lpstr>
      <vt:lpstr>LATAR BELAKANG KELUARGA RAJA YOSIA</vt:lpstr>
      <vt:lpstr>LATAR BELAKANG KELUARGA RAJA YOSIA</vt:lpstr>
      <vt:lpstr>LATAR BELAKANG KELUARGA RAJA YOSIA</vt:lpstr>
      <vt:lpstr>8 TAHUN  WAKTU YANG DIMILIKI OLEH  YEDIDA BINTI ADAYA DARI BOZKAT.</vt:lpstr>
      <vt:lpstr>SETIAP ORANG DIPERHADAPKAN  PADA SEBUAH KEPUTUSAN SIKAP HATI</vt:lpstr>
      <vt:lpstr>SEBUAH KEPUTUSAN SIKAP HATI RAJA YOSIA</vt:lpstr>
      <vt:lpstr>9 buah kekudusan daud</vt:lpstr>
      <vt:lpstr>9 buah kekudusan daud</vt:lpstr>
      <vt:lpstr>9 buah kekudusan daud</vt:lpstr>
      <vt:lpstr>9 buah kekudusan daud</vt:lpstr>
      <vt:lpstr>9 buah kekudusan daud</vt:lpstr>
      <vt:lpstr>9 buah kekudusan daud</vt:lpstr>
      <vt:lpstr>9 buah kekudusan daud</vt:lpstr>
      <vt:lpstr>9 buah kekudusan daud</vt:lpstr>
      <vt:lpstr>9 buah kekudusan daud</vt:lpstr>
      <vt:lpstr>YOSIA MENJADIKAN STANDART HIDUP DAUD SEBAGAI POINT PERJANJIAN DENGAN TUHAN</vt:lpstr>
      <vt:lpstr>TUHAN MENCATAT  TAHUN-TAHUN KEHIDUPAN KITA</vt:lpstr>
      <vt:lpstr>TUHAN MENCATAT  TAHUN TAHUN KEHIDUPAN KITA</vt:lpstr>
      <vt:lpstr>TUHAN MENCATAT  TAHUN TAHUN KEHIDUPAN KITA</vt:lpstr>
      <vt:lpstr>TUHAN MENCATAT  TAHUN TAHUN KEHIDUPAN KITA</vt:lpstr>
      <vt:lpstr>TUHAN MENCATAT  TAHUN TAHUN KEHIDUPAN KITA</vt:lpstr>
      <vt:lpstr>JATUH CINTA PADA FIRMAN TUHAN</vt:lpstr>
      <vt:lpstr>RESPON HATI  SAAT MENDENGAR FIRMAN TUHAN</vt:lpstr>
      <vt:lpstr>RESPON HATI  SAAT MENDENGAR FIRMAN TUHAN</vt:lpstr>
      <vt:lpstr>SETELAH  MENDENGAR FIRMAN TUHAN</vt:lpstr>
      <vt:lpstr>II TAWARIKH 34: 33</vt:lpstr>
      <vt:lpstr>17 LANGKAH PENGHANCURAN BUDAYA PENYEMBAHAN BERHALA OLEH RAJA YOSIA</vt:lpstr>
      <vt:lpstr>MERAYAKAN PASKAH MENJADI PELAKU FIRMAN</vt:lpstr>
      <vt:lpstr>BAGAIMANA DENGAN KITA????</vt:lpstr>
      <vt:lpstr>KOMENTAR TUHAN PADA RAJA YOSIA</vt:lpstr>
      <vt:lpstr>KESIMPULAN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Raja YOSIA</dc:title>
  <dc:creator>Grace Sumilat</dc:creator>
  <cp:lastModifiedBy>Grace Sumilat</cp:lastModifiedBy>
  <cp:revision>11</cp:revision>
  <dcterms:created xsi:type="dcterms:W3CDTF">2018-04-21T06:41:23Z</dcterms:created>
  <dcterms:modified xsi:type="dcterms:W3CDTF">2018-04-21T09:08:15Z</dcterms:modified>
</cp:coreProperties>
</file>