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3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4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5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6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7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theme/themeOverride10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  <p:sldMasterId id="2147483687" r:id="rId2"/>
    <p:sldMasterId id="2147483716" r:id="rId3"/>
    <p:sldMasterId id="2147483751" r:id="rId4"/>
    <p:sldMasterId id="2147483787" r:id="rId5"/>
    <p:sldMasterId id="2147483805" r:id="rId6"/>
    <p:sldMasterId id="2147483834" r:id="rId7"/>
  </p:sld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4" r:id="rId35"/>
    <p:sldId id="285" r:id="rId36"/>
    <p:sldId id="286" r:id="rId37"/>
    <p:sldId id="287" r:id="rId38"/>
    <p:sldId id="288" r:id="rId3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7" autoAdjust="0"/>
    <p:restoredTop sz="94660"/>
  </p:normalViewPr>
  <p:slideViewPr>
    <p:cSldViewPr snapToGrid="0">
      <p:cViewPr varScale="1">
        <p:scale>
          <a:sx n="74" d="100"/>
          <a:sy n="74" d="100"/>
        </p:scale>
        <p:origin x="4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slide" Target="slides/slide32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tableStyles" Target="tableStyles.xml"/><Relationship Id="rId8" Type="http://schemas.openxmlformats.org/officeDocument/2006/relationships/slide" Target="slides/slid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10/30/2018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10/30/2018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10/30/2018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32392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234712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699118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10/30/2018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715480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10/30/2018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294931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10/30/2018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349833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10/30/2018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993758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B61BEF0D-F0BB-DE4B-95CE-6DB70DBA9567}" type="datetimeFigureOut">
              <a:rPr lang="en-US" smtClean="0"/>
              <a:pPr/>
              <a:t>10/30/2018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977824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10/30/2018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349902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055663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854077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220702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33781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179890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10/30/2018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721391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10/30/2018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818821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10/30/2018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634626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10/30/2018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348280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10/30/2018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32546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10/30/2018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856563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242202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8159515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10/30/2018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216729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10/30/2018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9675736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10/30/2018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636215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777431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586981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146703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728176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455502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10/30/2018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077893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10/30/2018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783102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10/30/2018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780108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10/30/2018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729506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10/30/2018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873188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10/30/2018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000262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10/30/2018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228385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692352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8077378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011943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3002701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946189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894329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289957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  <a:prstGeom prst="rect">
            <a:avLst/>
          </a:prstGeom>
        </p:spPr>
        <p:txBody>
          <a:bodyPr anchor="b"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5400000">
            <a:off x="10158984" y="1792224"/>
            <a:ext cx="990599" cy="304799"/>
          </a:xfrm>
        </p:spPr>
        <p:txBody>
          <a:bodyPr/>
          <a:lstStyle>
            <a:lvl1pPr algn="l">
              <a:defRPr b="0">
                <a:solidFill>
                  <a:schemeClr val="bg1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10/30/2018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8951976" y="3227832"/>
            <a:ext cx="3867912" cy="310896"/>
          </a:xfrm>
        </p:spPr>
        <p:txBody>
          <a:bodyPr/>
          <a:lstStyle>
            <a:lvl1pPr>
              <a:defRPr sz="1000" b="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>
                <a:latin typeface="+mj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204835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9"/>
            <a:ext cx="8825659" cy="706964"/>
          </a:xfrm>
          <a:prstGeom prst="rect">
            <a:avLst/>
          </a:prstGeom>
        </p:spPr>
        <p:txBody>
          <a:bodyPr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 b="1"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963973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Rectangle 8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7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9192"/>
            <a:ext cx="4343400" cy="2286000"/>
          </a:xfrm>
          <a:prstGeom prst="rect">
            <a:avLst/>
          </a:prstGeom>
        </p:spPr>
        <p:txBody>
          <a:bodyPr anchor="ctr" anchorCtr="0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4576" y="2679192"/>
            <a:ext cx="3758184" cy="2286000"/>
          </a:xfrm>
        </p:spPr>
        <p:txBody>
          <a:bodyPr anchor="ctr" anchorCtr="0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 b="1"/>
            </a:lvl1pPr>
          </a:lstStyle>
          <a:p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945233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969264"/>
            <a:ext cx="8825659" cy="704088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8032" cy="341630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76" y="2603500"/>
            <a:ext cx="4828032" cy="34163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10/30/2018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993895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69264"/>
            <a:ext cx="8825659" cy="7040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6040"/>
            <a:ext cx="48280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98448"/>
            <a:ext cx="4828032" cy="284378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76" y="2606040"/>
            <a:ext cx="48280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1" y="3187921"/>
            <a:ext cx="4825160" cy="285431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10/30/2018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241894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2144" y="969264"/>
            <a:ext cx="8825659" cy="704088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10/30/2018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849023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10/30/2018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410947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298448"/>
            <a:ext cx="2793159" cy="1597152"/>
          </a:xfrm>
          <a:prstGeom prst="rect">
            <a:avLst/>
          </a:prstGeo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79008" y="1447800"/>
            <a:ext cx="5195997" cy="45720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3" y="3129280"/>
            <a:ext cx="2793159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10/30/2018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379532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59" cy="173566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10/30/2018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483959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7" y="4969927"/>
            <a:ext cx="8825657" cy="56673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7" y="553666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10/30/2018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6111514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060704"/>
            <a:ext cx="8833104" cy="1371600"/>
          </a:xfrm>
          <a:prstGeom prst="rect">
            <a:avLst/>
          </a:prstGeom>
        </p:spPr>
        <p:txBody>
          <a:bodyPr anchor="ctr" anchorCtr="0"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2144" y="3547872"/>
            <a:ext cx="8825659" cy="2478024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319373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6" name="Rectangle 1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4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7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2" name="TextBox 11"/>
          <p:cNvSpPr txBox="1"/>
          <p:nvPr/>
        </p:nvSpPr>
        <p:spPr bwMode="gray">
          <a:xfrm>
            <a:off x="898295" y="596767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 bwMode="gray">
          <a:xfrm>
            <a:off x="9715063" y="2629300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980517"/>
            <a:ext cx="8460983" cy="2698249"/>
          </a:xfrm>
          <a:prstGeom prst="rect">
            <a:avLst/>
          </a:prstGeom>
        </p:spPr>
        <p:txBody>
          <a:bodyPr anchor="ctr" anchorCtr="0"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 bwMode="gray">
          <a:xfrm>
            <a:off x="1945945" y="3679987"/>
            <a:ext cx="7725772" cy="342174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400" cap="small" dirty="0">
                <a:solidFill>
                  <a:schemeClr val="tx2">
                    <a:lumMod val="40000"/>
                    <a:lumOff val="60000"/>
                  </a:schemeClr>
                </a:solidFill>
                <a:latin typeface="+mn-lt"/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8"/>
            <a:ext cx="8825659" cy="997858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35995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3525"/>
            <a:ext cx="8865623" cy="1819656"/>
          </a:xfrm>
          <a:prstGeom prst="rect">
            <a:avLst/>
          </a:prstGeo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9200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930249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3129168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4" y="3179764"/>
            <a:ext cx="3129168" cy="2847290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5380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4"/>
            <a:ext cx="3145380" cy="2847290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6700" y="2595032"/>
            <a:ext cx="3161029" cy="58473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6700" y="3179764"/>
            <a:ext cx="3161029" cy="2847290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384991" y="2603500"/>
            <a:ext cx="32564" cy="3423554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5824" y="2603500"/>
            <a:ext cx="0" cy="3423554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10/30/2018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359902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  <a:prstGeom prst="rect">
            <a:avLst/>
          </a:prstGeom>
        </p:spPr>
        <p:txBody>
          <a:bodyPr anchor="ctr" anchorCtr="0"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5"/>
            <a:ext cx="3050438" cy="57626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2" y="2610916"/>
            <a:ext cx="2691242" cy="1584094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7"/>
            <a:ext cx="3050438" cy="91794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2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8865" y="5109108"/>
            <a:ext cx="3050438" cy="91257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3433" y="4532842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3433" y="5109107"/>
            <a:ext cx="3050438" cy="91794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384245" y="2603500"/>
            <a:ext cx="1" cy="3461811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807352" y="2603500"/>
            <a:ext cx="0" cy="3461811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10/30/2018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180566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595033"/>
            <a:ext cx="8825659" cy="3424768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406459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Rectangle 12"/>
            <p:cNvSpPr/>
            <p:nvPr/>
          </p:nvSpPr>
          <p:spPr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76756" y="1278466"/>
            <a:ext cx="1441567" cy="4748591"/>
          </a:xfrm>
          <a:prstGeom prst="rect">
            <a:avLst/>
          </a:prstGeo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5"/>
            <a:ext cx="6256025" cy="474859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147482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2131445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052590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398419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10/30/2018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01750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10/30/2018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7473298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10/30/2018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5969220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10/30/2018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4179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B61BEF0D-F0BB-DE4B-95CE-6DB70DBA9567}" type="datetimeFigureOut">
              <a:rPr lang="en-US" smtClean="0"/>
              <a:pPr/>
              <a:t>10/30/2018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2631944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10/30/2018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7462321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0641697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0492833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458922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8170948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934156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10/30/2018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127369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10/30/2018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7283913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10/30/2018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9511979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10/30/2018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631187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10/30/2018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7804038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10/30/2018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905903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0120685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5945880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3701036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10769520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9785298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6643622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22916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30.xml"/><Relationship Id="rId16" Type="http://schemas.openxmlformats.org/officeDocument/2006/relationships/slideLayout" Target="../slideLayouts/slideLayout44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4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slideLayout" Target="../slideLayouts/slideLayout57.xml"/><Relationship Id="rId18" Type="http://schemas.openxmlformats.org/officeDocument/2006/relationships/theme" Target="../theme/theme4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17" Type="http://schemas.openxmlformats.org/officeDocument/2006/relationships/slideLayout" Target="../slideLayouts/slideLayout61.xml"/><Relationship Id="rId2" Type="http://schemas.openxmlformats.org/officeDocument/2006/relationships/slideLayout" Target="../slideLayouts/slideLayout46.xml"/><Relationship Id="rId16" Type="http://schemas.openxmlformats.org/officeDocument/2006/relationships/slideLayout" Target="../slideLayouts/slideLayout60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slideLayout" Target="../slideLayouts/slideLayout5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slideLayout" Target="../slideLayouts/slideLayout74.xml"/><Relationship Id="rId18" Type="http://schemas.openxmlformats.org/officeDocument/2006/relationships/theme" Target="../theme/theme5.xml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slideLayout" Target="../slideLayouts/slideLayout73.xml"/><Relationship Id="rId17" Type="http://schemas.openxmlformats.org/officeDocument/2006/relationships/slideLayout" Target="../slideLayouts/slideLayout78.xml"/><Relationship Id="rId2" Type="http://schemas.openxmlformats.org/officeDocument/2006/relationships/slideLayout" Target="../slideLayouts/slideLayout63.xml"/><Relationship Id="rId16" Type="http://schemas.openxmlformats.org/officeDocument/2006/relationships/slideLayout" Target="../slideLayouts/slideLayout77.xml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5" Type="http://schemas.openxmlformats.org/officeDocument/2006/relationships/slideLayout" Target="../slideLayouts/slideLayout66.xml"/><Relationship Id="rId15" Type="http://schemas.openxmlformats.org/officeDocument/2006/relationships/slideLayout" Target="../slideLayouts/slideLayout76.xml"/><Relationship Id="rId10" Type="http://schemas.openxmlformats.org/officeDocument/2006/relationships/slideLayout" Target="../slideLayouts/slideLayout71.xml"/><Relationship Id="rId19" Type="http://schemas.openxmlformats.org/officeDocument/2006/relationships/image" Target="../media/image5.jpeg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slideLayout" Target="../slideLayouts/slideLayout7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3" Type="http://schemas.openxmlformats.org/officeDocument/2006/relationships/slideLayout" Target="../slideLayouts/slideLayout81.xml"/><Relationship Id="rId7" Type="http://schemas.openxmlformats.org/officeDocument/2006/relationships/slideLayout" Target="../slideLayouts/slideLayout85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80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5" Type="http://schemas.openxmlformats.org/officeDocument/2006/relationships/slideLayout" Target="../slideLayouts/slideLayout83.xml"/><Relationship Id="rId10" Type="http://schemas.openxmlformats.org/officeDocument/2006/relationships/slideLayout" Target="../slideLayouts/slideLayout88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7.xml"/><Relationship Id="rId13" Type="http://schemas.openxmlformats.org/officeDocument/2006/relationships/slideLayout" Target="../slideLayouts/slideLayout102.xml"/><Relationship Id="rId3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6.xml"/><Relationship Id="rId12" Type="http://schemas.openxmlformats.org/officeDocument/2006/relationships/slideLayout" Target="../slideLayouts/slideLayout101.xml"/><Relationship Id="rId17" Type="http://schemas.openxmlformats.org/officeDocument/2006/relationships/theme" Target="../theme/theme7.xml"/><Relationship Id="rId2" Type="http://schemas.openxmlformats.org/officeDocument/2006/relationships/slideLayout" Target="../slideLayouts/slideLayout91.xml"/><Relationship Id="rId16" Type="http://schemas.openxmlformats.org/officeDocument/2006/relationships/slideLayout" Target="../slideLayouts/slideLayout105.xml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11" Type="http://schemas.openxmlformats.org/officeDocument/2006/relationships/slideLayout" Target="../slideLayouts/slideLayout100.xml"/><Relationship Id="rId5" Type="http://schemas.openxmlformats.org/officeDocument/2006/relationships/slideLayout" Target="../slideLayouts/slideLayout94.xml"/><Relationship Id="rId1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99.xml"/><Relationship Id="rId4" Type="http://schemas.openxmlformats.org/officeDocument/2006/relationships/slideLayout" Target="../slideLayouts/slideLayout93.xml"/><Relationship Id="rId9" Type="http://schemas.openxmlformats.org/officeDocument/2006/relationships/slideLayout" Target="../slideLayouts/slideLayout98.xml"/><Relationship Id="rId14" Type="http://schemas.openxmlformats.org/officeDocument/2006/relationships/slideLayout" Target="../slideLayouts/slideLayout10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10/30/2018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8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10/30/2018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45807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10/30/2018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6474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  <p:sldLayoutId id="2147483728" r:id="rId12"/>
    <p:sldLayoutId id="2147483729" r:id="rId13"/>
    <p:sldLayoutId id="2147483730" r:id="rId14"/>
    <p:sldLayoutId id="2147483731" r:id="rId15"/>
    <p:sldLayoutId id="214748373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smtClean="0"/>
              <a:pPr/>
              <a:t>10/30/2018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385632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2" r:id="rId1"/>
    <p:sldLayoutId id="2147483753" r:id="rId2"/>
    <p:sldLayoutId id="2147483754" r:id="rId3"/>
    <p:sldLayoutId id="2147483755" r:id="rId4"/>
    <p:sldLayoutId id="2147483756" r:id="rId5"/>
    <p:sldLayoutId id="2147483757" r:id="rId6"/>
    <p:sldLayoutId id="2147483758" r:id="rId7"/>
    <p:sldLayoutId id="2147483759" r:id="rId8"/>
    <p:sldLayoutId id="2147483760" r:id="rId9"/>
    <p:sldLayoutId id="2147483761" r:id="rId10"/>
    <p:sldLayoutId id="2147483762" r:id="rId11"/>
    <p:sldLayoutId id="2147483763" r:id="rId12"/>
    <p:sldLayoutId id="2147483764" r:id="rId13"/>
    <p:sldLayoutId id="2147483765" r:id="rId14"/>
    <p:sldLayoutId id="2147483766" r:id="rId15"/>
    <p:sldLayoutId id="2147483767" r:id="rId16"/>
    <p:sldLayoutId id="2147483768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7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30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2760" y="6391656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10/30/2018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7784" y="6391656"/>
            <a:ext cx="3867912" cy="310896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9" name="Rectangle 2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050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8" r:id="rId1"/>
    <p:sldLayoutId id="2147483789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  <p:sldLayoutId id="2147483797" r:id="rId10"/>
    <p:sldLayoutId id="2147483798" r:id="rId11"/>
    <p:sldLayoutId id="2147483799" r:id="rId12"/>
    <p:sldLayoutId id="2147483800" r:id="rId13"/>
    <p:sldLayoutId id="2147483801" r:id="rId14"/>
    <p:sldLayoutId id="2147483802" r:id="rId15"/>
    <p:sldLayoutId id="2147483803" r:id="rId16"/>
    <p:sldLayoutId id="2147483804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10/30/2018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59106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6" r:id="rId1"/>
    <p:sldLayoutId id="2147483807" r:id="rId2"/>
    <p:sldLayoutId id="2147483808" r:id="rId3"/>
    <p:sldLayoutId id="2147483809" r:id="rId4"/>
    <p:sldLayoutId id="2147483810" r:id="rId5"/>
    <p:sldLayoutId id="2147483811" r:id="rId6"/>
    <p:sldLayoutId id="2147483812" r:id="rId7"/>
    <p:sldLayoutId id="2147483813" r:id="rId8"/>
    <p:sldLayoutId id="2147483814" r:id="rId9"/>
    <p:sldLayoutId id="2147483815" r:id="rId10"/>
    <p:sldLayoutId id="2147483816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10/30/2018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1876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5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  <p:sldLayoutId id="2147483842" r:id="rId8"/>
    <p:sldLayoutId id="2147483843" r:id="rId9"/>
    <p:sldLayoutId id="2147483844" r:id="rId10"/>
    <p:sldLayoutId id="2147483845" r:id="rId11"/>
    <p:sldLayoutId id="2147483846" r:id="rId12"/>
    <p:sldLayoutId id="2147483847" r:id="rId13"/>
    <p:sldLayoutId id="2147483848" r:id="rId14"/>
    <p:sldLayoutId id="2147483849" r:id="rId15"/>
    <p:sldLayoutId id="214748385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3.xml"/><Relationship Id="rId1" Type="http://schemas.openxmlformats.org/officeDocument/2006/relationships/themeOverride" Target="../theme/themeOverride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3.xml"/><Relationship Id="rId1" Type="http://schemas.openxmlformats.org/officeDocument/2006/relationships/themeOverride" Target="../theme/themeOverride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3.xml"/><Relationship Id="rId1" Type="http://schemas.openxmlformats.org/officeDocument/2006/relationships/themeOverride" Target="../theme/themeOverride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3.xml"/><Relationship Id="rId1" Type="http://schemas.openxmlformats.org/officeDocument/2006/relationships/themeOverride" Target="../theme/themeOverride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3.xml"/><Relationship Id="rId1" Type="http://schemas.openxmlformats.org/officeDocument/2006/relationships/themeOverride" Target="../theme/themeOverride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3.xml"/><Relationship Id="rId1" Type="http://schemas.openxmlformats.org/officeDocument/2006/relationships/themeOverride" Target="../theme/themeOverride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3.xml"/><Relationship Id="rId1" Type="http://schemas.openxmlformats.org/officeDocument/2006/relationships/themeOverride" Target="../theme/themeOverride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3.xml"/><Relationship Id="rId1" Type="http://schemas.openxmlformats.org/officeDocument/2006/relationships/themeOverride" Target="../theme/themeOverride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3.xml"/><Relationship Id="rId1" Type="http://schemas.openxmlformats.org/officeDocument/2006/relationships/themeOverride" Target="../theme/themeOverride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0.xml"/><Relationship Id="rId4" Type="http://schemas.openxmlformats.org/officeDocument/2006/relationships/image" Target="../media/image9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-1"/>
            <a:ext cx="5618922" cy="6858001"/>
          </a:xfrm>
        </p:spPr>
        <p:txBody>
          <a:bodyPr>
            <a:noAutofit/>
          </a:bodyPr>
          <a:lstStyle/>
          <a:p>
            <a:pPr algn="ctr"/>
            <a:r>
              <a:rPr lang="id-ID" sz="8800" dirty="0" smtClean="0"/>
              <a:t>Ketaatan seorang hamba tuhan</a:t>
            </a:r>
            <a:endParaRPr lang="id-ID" sz="8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9444312" y="-2279021"/>
            <a:ext cx="633410" cy="79836"/>
          </a:xfrm>
        </p:spPr>
        <p:txBody>
          <a:bodyPr>
            <a:normAutofit fontScale="25000" lnSpcReduction="20000"/>
          </a:bodyPr>
          <a:lstStyle/>
          <a:p>
            <a:endParaRPr lang="id-ID" dirty="0"/>
          </a:p>
        </p:txBody>
      </p:sp>
      <p:pic>
        <p:nvPicPr>
          <p:cNvPr id="1026" name="Picture 2" descr="Hasil gambar untuk servant of go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3636" y="831335"/>
            <a:ext cx="6435448" cy="5460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32220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3336" y="2073498"/>
            <a:ext cx="5895949" cy="2382592"/>
          </a:xfrm>
        </p:spPr>
        <p:txBody>
          <a:bodyPr>
            <a:normAutofit/>
          </a:bodyPr>
          <a:lstStyle/>
          <a:p>
            <a:pPr algn="ctr"/>
            <a:r>
              <a:rPr lang="id-ID" sz="7200" b="1" dirty="0" smtClean="0">
                <a:solidFill>
                  <a:srgbClr val="00B0F0"/>
                </a:solidFill>
              </a:rPr>
              <a:t>YESAYA 50: 4-6</a:t>
            </a:r>
            <a:endParaRPr lang="id-ID" sz="7200" b="1" dirty="0">
              <a:solidFill>
                <a:srgbClr val="00B0F0"/>
              </a:solidFill>
            </a:endParaRPr>
          </a:p>
        </p:txBody>
      </p:sp>
      <p:pic>
        <p:nvPicPr>
          <p:cNvPr id="2050" name="Picture 2" descr="Hasil gambar untuk ISAIAH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32621" y="183572"/>
            <a:ext cx="5313643" cy="5931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21880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1375" y="0"/>
            <a:ext cx="10530625" cy="1280890"/>
          </a:xfrm>
        </p:spPr>
        <p:txBody>
          <a:bodyPr>
            <a:normAutofit/>
          </a:bodyPr>
          <a:lstStyle/>
          <a:p>
            <a:pPr algn="ctr"/>
            <a:r>
              <a:rPr lang="id-ID" sz="4000" b="1" dirty="0" smtClean="0"/>
              <a:t>YESAYA 50:4A</a:t>
            </a:r>
            <a:endParaRPr lang="id-ID" sz="4000" b="1" dirty="0"/>
          </a:p>
        </p:txBody>
      </p:sp>
      <p:pic>
        <p:nvPicPr>
          <p:cNvPr id="3074" name="Picture 2" descr="Hasil gambar untuk LIDA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4406" y="0"/>
            <a:ext cx="10427594" cy="6873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64407" y="0"/>
            <a:ext cx="10427594" cy="687365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id-ID" sz="4000" b="1" dirty="0" smtClean="0">
                <a:solidFill>
                  <a:schemeClr val="bg1"/>
                </a:solidFill>
              </a:rPr>
              <a:t>TUHAN ALLAH TELAH MEMBERIKAN </a:t>
            </a:r>
          </a:p>
          <a:p>
            <a:pPr marL="0" indent="0" algn="ctr">
              <a:buNone/>
            </a:pPr>
            <a:r>
              <a:rPr lang="id-ID" sz="4000" b="1" dirty="0" smtClean="0">
                <a:solidFill>
                  <a:schemeClr val="bg1"/>
                </a:solidFill>
              </a:rPr>
              <a:t>KEPADAKU </a:t>
            </a:r>
          </a:p>
          <a:p>
            <a:pPr marL="0" indent="0" algn="ctr">
              <a:buNone/>
            </a:pPr>
            <a:endParaRPr lang="id-ID" sz="4000" b="1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id-ID" sz="4000" b="1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id-ID" sz="4000" b="1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id-ID" sz="4000" b="1" dirty="0" smtClean="0">
                <a:solidFill>
                  <a:schemeClr val="bg1"/>
                </a:solidFill>
              </a:rPr>
              <a:t>LIDAH SEORANG MURID;</a:t>
            </a:r>
          </a:p>
          <a:p>
            <a:pPr marL="0" indent="0" algn="ctr">
              <a:buNone/>
            </a:pPr>
            <a:r>
              <a:rPr lang="id-ID" sz="4000" b="1" dirty="0" smtClean="0">
                <a:solidFill>
                  <a:schemeClr val="bg1"/>
                </a:solidFill>
              </a:rPr>
              <a:t>SUPAYA DENGAN PERKATAAN </a:t>
            </a:r>
          </a:p>
          <a:p>
            <a:pPr marL="0" indent="0" algn="ctr">
              <a:buNone/>
            </a:pPr>
            <a:r>
              <a:rPr lang="id-ID" sz="4000" b="1" dirty="0" smtClean="0">
                <a:solidFill>
                  <a:schemeClr val="bg1"/>
                </a:solidFill>
              </a:rPr>
              <a:t>DAPAT MEMBERI SEMANGAT BARU </a:t>
            </a:r>
          </a:p>
          <a:p>
            <a:pPr marL="0" indent="0" algn="ctr">
              <a:buNone/>
            </a:pPr>
            <a:r>
              <a:rPr lang="id-ID" sz="4000" b="1" dirty="0" smtClean="0">
                <a:solidFill>
                  <a:schemeClr val="bg1"/>
                </a:solidFill>
              </a:rPr>
              <a:t>KEPADA  YANG LETIH LESU.</a:t>
            </a:r>
          </a:p>
          <a:p>
            <a:pPr algn="ctr"/>
            <a:endParaRPr lang="id-ID" b="1" dirty="0"/>
          </a:p>
        </p:txBody>
      </p:sp>
      <p:sp>
        <p:nvSpPr>
          <p:cNvPr id="4" name="Rectangle 3"/>
          <p:cNvSpPr/>
          <p:nvPr/>
        </p:nvSpPr>
        <p:spPr>
          <a:xfrm>
            <a:off x="119575" y="117693"/>
            <a:ext cx="1541800" cy="67403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5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Y</a:t>
            </a:r>
          </a:p>
          <a:p>
            <a:pPr algn="ctr"/>
            <a:r>
              <a:rPr lang="id-ID" sz="5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E</a:t>
            </a:r>
          </a:p>
          <a:p>
            <a:pPr algn="ctr"/>
            <a:r>
              <a:rPr lang="id-ID" sz="5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S</a:t>
            </a:r>
          </a:p>
          <a:p>
            <a:pPr algn="ctr"/>
            <a:r>
              <a:rPr lang="id-ID" sz="5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A</a:t>
            </a:r>
          </a:p>
          <a:p>
            <a:pPr algn="ctr"/>
            <a:r>
              <a:rPr lang="id-ID" sz="5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Y</a:t>
            </a:r>
          </a:p>
          <a:p>
            <a:pPr algn="ctr"/>
            <a:r>
              <a:rPr lang="id-ID" sz="5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A 50: 4A</a:t>
            </a:r>
            <a:endParaRPr lang="en-U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3076" name="Picture 4" descr="Hasil gambar untuk HAPPY F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6423" y="760293"/>
            <a:ext cx="2906332" cy="2906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23874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/>
          <a:p>
            <a:r>
              <a:rPr lang="id-ID" sz="4000" b="1" dirty="0" smtClean="0"/>
              <a:t>LIDAH = BAHASA</a:t>
            </a:r>
          </a:p>
          <a:p>
            <a:r>
              <a:rPr lang="id-ID" sz="4000" b="1" dirty="0" smtClean="0"/>
              <a:t>BAHASA ORANG YANG TERPELAJAR/ MURID</a:t>
            </a:r>
          </a:p>
          <a:p>
            <a:r>
              <a:rPr lang="id-ID" sz="4000" b="1" dirty="0" smtClean="0"/>
              <a:t>BUKAN BAHASA YANG KURANG AJAR</a:t>
            </a:r>
          </a:p>
          <a:p>
            <a:r>
              <a:rPr lang="id-ID" sz="4000" b="1" dirty="0" smtClean="0"/>
              <a:t>KATA KATA MOTIVASI</a:t>
            </a:r>
            <a:endParaRPr lang="id-ID" sz="4000" b="1" u="sng" dirty="0" smtClean="0"/>
          </a:p>
          <a:p>
            <a:r>
              <a:rPr lang="id-ID" sz="4000" b="1" dirty="0" smtClean="0"/>
              <a:t>KATA KATA YANG MEMBANGUN/ ENCOURAGE</a:t>
            </a:r>
          </a:p>
          <a:p>
            <a:r>
              <a:rPr lang="id-ID" sz="4000" b="1" dirty="0" smtClean="0"/>
              <a:t>SEBUAH PELAYANAN UNTUK MENJADI MOTIVATOR</a:t>
            </a:r>
            <a:endParaRPr lang="id-ID" sz="4000" b="1" dirty="0"/>
          </a:p>
        </p:txBody>
      </p:sp>
    </p:spTree>
    <p:extLst>
      <p:ext uri="{BB962C8B-B14F-4D97-AF65-F5344CB8AC3E}">
        <p14:creationId xmlns:p14="http://schemas.microsoft.com/office/powerpoint/2010/main" val="17965414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74" y="510029"/>
            <a:ext cx="9959513" cy="1627864"/>
          </a:xfrm>
        </p:spPr>
        <p:txBody>
          <a:bodyPr/>
          <a:lstStyle/>
          <a:p>
            <a:pPr algn="ctr"/>
            <a:r>
              <a:rPr lang="id-ID" sz="4000" b="1" dirty="0" smtClean="0"/>
              <a:t>BELAJAR DARI YESUS, </a:t>
            </a:r>
            <a:br>
              <a:rPr lang="id-ID" sz="4000" b="1" dirty="0" smtClean="0"/>
            </a:br>
            <a:r>
              <a:rPr lang="id-ID" sz="4000" b="1" dirty="0" smtClean="0"/>
              <a:t>SANG MOTIVATOR SEJATI</a:t>
            </a:r>
            <a:endParaRPr lang="id-ID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230012"/>
            <a:ext cx="12192000" cy="4627988"/>
          </a:xfrm>
        </p:spPr>
        <p:txBody>
          <a:bodyPr>
            <a:noAutofit/>
          </a:bodyPr>
          <a:lstStyle/>
          <a:p>
            <a:r>
              <a:rPr lang="id-ID" sz="4000" dirty="0" smtClean="0"/>
              <a:t>BERKATA-KATA KEPADA </a:t>
            </a:r>
            <a:r>
              <a:rPr lang="id-ID" sz="4000" b="1" dirty="0" smtClean="0"/>
              <a:t>ORANG YANG BERKEBUTUHAN</a:t>
            </a:r>
          </a:p>
          <a:p>
            <a:r>
              <a:rPr lang="id-ID" sz="4000" dirty="0" smtClean="0"/>
              <a:t>MATIUS 20: 32</a:t>
            </a:r>
          </a:p>
          <a:p>
            <a:r>
              <a:rPr lang="id-ID" sz="4000" dirty="0" smtClean="0"/>
              <a:t>LALU YESUS BERHENTI DAN MEMANGGIL MEREKA. IA BERKATA: “</a:t>
            </a:r>
            <a:r>
              <a:rPr lang="id-ID" sz="4000" b="1" dirty="0" smtClean="0"/>
              <a:t>APA YANG KAMU KEHENDAKI SUPAYA AKU PERBUAT BAGIMU?”</a:t>
            </a:r>
            <a:endParaRPr lang="id-ID" sz="4000" dirty="0"/>
          </a:p>
        </p:txBody>
      </p:sp>
    </p:spTree>
    <p:extLst>
      <p:ext uri="{BB962C8B-B14F-4D97-AF65-F5344CB8AC3E}">
        <p14:creationId xmlns:p14="http://schemas.microsoft.com/office/powerpoint/2010/main" val="39800687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d-ID" sz="4000" b="1" dirty="0"/>
              <a:t>BELAJAR DARI YESUS, </a:t>
            </a:r>
            <a:br>
              <a:rPr lang="id-ID" sz="4000" b="1" dirty="0"/>
            </a:br>
            <a:r>
              <a:rPr lang="id-ID" sz="4000" b="1" dirty="0"/>
              <a:t>SANG MOTIVATOR SEJATI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230012"/>
            <a:ext cx="12192000" cy="4627988"/>
          </a:xfrm>
        </p:spPr>
        <p:txBody>
          <a:bodyPr>
            <a:noAutofit/>
          </a:bodyPr>
          <a:lstStyle/>
          <a:p>
            <a:r>
              <a:rPr lang="id-ID" sz="4000" dirty="0" smtClean="0"/>
              <a:t>MEMBELA ORANG YANG </a:t>
            </a:r>
            <a:r>
              <a:rPr lang="id-ID" sz="4000" b="1" dirty="0" smtClean="0"/>
              <a:t>MEMERLUKAN PEMBELAAN</a:t>
            </a:r>
          </a:p>
          <a:p>
            <a:r>
              <a:rPr lang="id-ID" sz="4000" b="1" dirty="0" smtClean="0"/>
              <a:t>MARKUS 14: 6</a:t>
            </a:r>
            <a:endParaRPr lang="id-ID" sz="4000" dirty="0" smtClean="0"/>
          </a:p>
          <a:p>
            <a:r>
              <a:rPr lang="id-ID" sz="4000" b="1" dirty="0" smtClean="0"/>
              <a:t>BIARKANLAH DIA. MENGAPA KAMU MENYUSAHKAN DIA? IA TELAH MELAKUKAN SUATU PERBUATAN YANG BAIK KEPADA-KU</a:t>
            </a:r>
            <a:r>
              <a:rPr lang="id-ID" sz="4000" dirty="0" smtClean="0"/>
              <a:t>. </a:t>
            </a:r>
            <a:endParaRPr lang="id-ID" sz="4000" dirty="0"/>
          </a:p>
        </p:txBody>
      </p:sp>
    </p:spTree>
    <p:extLst>
      <p:ext uri="{BB962C8B-B14F-4D97-AF65-F5344CB8AC3E}">
        <p14:creationId xmlns:p14="http://schemas.microsoft.com/office/powerpoint/2010/main" val="27903315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d-ID" sz="4000" b="1" dirty="0"/>
              <a:t>BELAJAR DARI YESUS, </a:t>
            </a:r>
            <a:br>
              <a:rPr lang="id-ID" sz="4000" b="1" dirty="0"/>
            </a:br>
            <a:r>
              <a:rPr lang="id-ID" sz="4000" b="1" dirty="0"/>
              <a:t>SANG MOTIVATOR SEJATI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230012"/>
            <a:ext cx="12192000" cy="4627988"/>
          </a:xfrm>
        </p:spPr>
        <p:txBody>
          <a:bodyPr>
            <a:noAutofit/>
          </a:bodyPr>
          <a:lstStyle/>
          <a:p>
            <a:r>
              <a:rPr lang="id-ID" sz="4000" dirty="0" smtClean="0"/>
              <a:t>BERKATA-KATA KEPADA </a:t>
            </a:r>
            <a:r>
              <a:rPr lang="id-ID" sz="4000" b="1" dirty="0" smtClean="0"/>
              <a:t>ORANG YANG TERTOLAK DAN MEMBUTUHKAN PENERIMAAN</a:t>
            </a:r>
          </a:p>
          <a:p>
            <a:r>
              <a:rPr lang="id-ID" sz="3600" dirty="0" smtClean="0"/>
              <a:t>LUKAS 19:9  KATA YESUS KEPADANYA: “HARI INI TELAH TERJADI KESELAMATAN KEPADA RUMAH INI, </a:t>
            </a:r>
            <a:r>
              <a:rPr lang="id-ID" sz="3600" b="1" dirty="0" smtClean="0"/>
              <a:t>KARENA ORANG INI PUN ANAK ABRAHAM. SEBAB ANAK MANUSIA DATANG UNTUK MENCARI DAN MENYELAMATKAN YANG HILANG. </a:t>
            </a:r>
            <a:endParaRPr lang="id-ID" sz="3600" dirty="0"/>
          </a:p>
        </p:txBody>
      </p:sp>
    </p:spTree>
    <p:extLst>
      <p:ext uri="{BB962C8B-B14F-4D97-AF65-F5344CB8AC3E}">
        <p14:creationId xmlns:p14="http://schemas.microsoft.com/office/powerpoint/2010/main" val="20861566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d-ID" sz="4000" b="1" dirty="0"/>
              <a:t>BELAJAR DARI YESUS, </a:t>
            </a:r>
            <a:br>
              <a:rPr lang="id-ID" sz="4000" b="1" dirty="0"/>
            </a:br>
            <a:r>
              <a:rPr lang="id-ID" sz="4000" b="1" dirty="0"/>
              <a:t>SANG MOTIVATOR SEJATI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230012"/>
            <a:ext cx="12192000" cy="4627988"/>
          </a:xfrm>
        </p:spPr>
        <p:txBody>
          <a:bodyPr>
            <a:noAutofit/>
          </a:bodyPr>
          <a:lstStyle/>
          <a:p>
            <a:r>
              <a:rPr lang="id-ID" sz="4000" dirty="0" smtClean="0"/>
              <a:t>BERKATA-KATA KEPADA </a:t>
            </a:r>
            <a:r>
              <a:rPr lang="id-ID" sz="4000" b="1" dirty="0" smtClean="0"/>
              <a:t>ORANG YANG KETAKUTAN</a:t>
            </a:r>
          </a:p>
          <a:p>
            <a:r>
              <a:rPr lang="id-ID" sz="3600" dirty="0" smtClean="0"/>
              <a:t>MATIUS 14: 27</a:t>
            </a:r>
          </a:p>
          <a:p>
            <a:r>
              <a:rPr lang="id-ID" sz="3600" dirty="0" smtClean="0"/>
              <a:t>TETAPI SEGERA YESUS BERKATA KEPADA MEREKA: </a:t>
            </a:r>
            <a:r>
              <a:rPr lang="id-ID" sz="3600" b="1" dirty="0" smtClean="0"/>
              <a:t>“TENANGLAH! AKU INI, JANGAN TAKUT!”</a:t>
            </a:r>
            <a:endParaRPr lang="id-ID" sz="3600" b="1" dirty="0"/>
          </a:p>
        </p:txBody>
      </p:sp>
    </p:spTree>
    <p:extLst>
      <p:ext uri="{BB962C8B-B14F-4D97-AF65-F5344CB8AC3E}">
        <p14:creationId xmlns:p14="http://schemas.microsoft.com/office/powerpoint/2010/main" val="23483921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d-ID" sz="4000" b="1" dirty="0"/>
              <a:t>BELAJAR DARI YESUS, </a:t>
            </a:r>
            <a:br>
              <a:rPr lang="id-ID" sz="4000" b="1" dirty="0"/>
            </a:br>
            <a:r>
              <a:rPr lang="id-ID" sz="4000" b="1" dirty="0"/>
              <a:t>SANG MOTIVATOR SEJATI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230012"/>
            <a:ext cx="12192000" cy="4627988"/>
          </a:xfrm>
        </p:spPr>
        <p:txBody>
          <a:bodyPr>
            <a:noAutofit/>
          </a:bodyPr>
          <a:lstStyle/>
          <a:p>
            <a:r>
              <a:rPr lang="id-ID" sz="4000" dirty="0" smtClean="0"/>
              <a:t>BERKATA-KATA KEPADA </a:t>
            </a:r>
            <a:r>
              <a:rPr lang="id-ID" sz="4000" b="1" dirty="0" smtClean="0"/>
              <a:t>ORANG YANG YANG KURANG PERCAYA</a:t>
            </a:r>
          </a:p>
          <a:p>
            <a:r>
              <a:rPr lang="id-ID" sz="3600" dirty="0" smtClean="0"/>
              <a:t>MARKUS </a:t>
            </a:r>
            <a:r>
              <a:rPr lang="id-ID" sz="3600" dirty="0" smtClean="0"/>
              <a:t>9: 23</a:t>
            </a:r>
          </a:p>
          <a:p>
            <a:r>
              <a:rPr lang="id-ID" sz="3600" dirty="0" smtClean="0"/>
              <a:t>JAWAB YESUS: </a:t>
            </a:r>
            <a:r>
              <a:rPr lang="id-ID" sz="3600" b="1" dirty="0" smtClean="0"/>
              <a:t>“KATAMU, JIKA ENGKAU DAPAT? TIDAK ADA YANG MUSTAHIL BAGI  YANG PERCAYA!”</a:t>
            </a:r>
            <a:endParaRPr lang="id-ID" sz="3600" b="1" dirty="0"/>
          </a:p>
        </p:txBody>
      </p:sp>
    </p:spTree>
    <p:extLst>
      <p:ext uri="{BB962C8B-B14F-4D97-AF65-F5344CB8AC3E}">
        <p14:creationId xmlns:p14="http://schemas.microsoft.com/office/powerpoint/2010/main" val="37464000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d-ID" sz="4000" b="1" dirty="0"/>
              <a:t>BELAJAR DARI YESUS, </a:t>
            </a:r>
            <a:br>
              <a:rPr lang="id-ID" sz="4000" b="1" dirty="0"/>
            </a:br>
            <a:r>
              <a:rPr lang="id-ID" sz="4000" b="1" dirty="0"/>
              <a:t>SANG MOTIVATOR SEJATI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230012"/>
            <a:ext cx="12192000" cy="4627988"/>
          </a:xfrm>
        </p:spPr>
        <p:txBody>
          <a:bodyPr>
            <a:noAutofit/>
          </a:bodyPr>
          <a:lstStyle/>
          <a:p>
            <a:r>
              <a:rPr lang="id-ID" sz="4000" dirty="0" smtClean="0"/>
              <a:t>BERKATA-KATA KEPADA </a:t>
            </a:r>
            <a:r>
              <a:rPr lang="id-ID" sz="4000" b="1" dirty="0" smtClean="0"/>
              <a:t>ORANG YANG YANG SUDAH LAMA TERIKAT KUASA KEGELAPAN</a:t>
            </a:r>
          </a:p>
          <a:p>
            <a:r>
              <a:rPr lang="id-ID" sz="3600" dirty="0" smtClean="0"/>
              <a:t>LUKAS 13: 12</a:t>
            </a:r>
          </a:p>
          <a:p>
            <a:r>
              <a:rPr lang="id-ID" sz="3600" dirty="0" smtClean="0"/>
              <a:t>KETIKA YESUS MELIHAT PEREMPUAN ITU, IA MEMANGGIL DIA DAN BERKATA KEPADANYA: “ HAI IBU, </a:t>
            </a:r>
            <a:r>
              <a:rPr lang="id-ID" sz="3600" b="1" dirty="0" smtClean="0"/>
              <a:t>PENYAKITMU TELAH SEMBUH.”</a:t>
            </a:r>
            <a:endParaRPr lang="id-ID" sz="3600" dirty="0"/>
          </a:p>
        </p:txBody>
      </p:sp>
    </p:spTree>
    <p:extLst>
      <p:ext uri="{BB962C8B-B14F-4D97-AF65-F5344CB8AC3E}">
        <p14:creationId xmlns:p14="http://schemas.microsoft.com/office/powerpoint/2010/main" val="26501824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d-ID" sz="4000" b="1" dirty="0"/>
              <a:t>BELAJAR DARI YESUS, </a:t>
            </a:r>
            <a:br>
              <a:rPr lang="id-ID" sz="4000" b="1" dirty="0"/>
            </a:br>
            <a:r>
              <a:rPr lang="id-ID" sz="4000" b="1" dirty="0"/>
              <a:t>SANG MOTIVATOR SEJATI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230012"/>
            <a:ext cx="12192000" cy="4627988"/>
          </a:xfrm>
        </p:spPr>
        <p:txBody>
          <a:bodyPr>
            <a:noAutofit/>
          </a:bodyPr>
          <a:lstStyle/>
          <a:p>
            <a:r>
              <a:rPr lang="id-ID" sz="4000" dirty="0" smtClean="0"/>
              <a:t>BERKATA-KATA KEPADA ORANG </a:t>
            </a:r>
            <a:r>
              <a:rPr lang="id-ID" sz="4000" b="1" dirty="0" smtClean="0"/>
              <a:t>YANG YANG TIDAK BERDAYA MENGUBAH KEADAAN</a:t>
            </a:r>
          </a:p>
          <a:p>
            <a:r>
              <a:rPr lang="id-ID" sz="3600" smtClean="0"/>
              <a:t>MATIUS </a:t>
            </a:r>
            <a:r>
              <a:rPr lang="id-ID" sz="3600" smtClean="0"/>
              <a:t>8: 6-7</a:t>
            </a:r>
            <a:endParaRPr lang="id-ID" sz="3600" dirty="0" smtClean="0"/>
          </a:p>
          <a:p>
            <a:r>
              <a:rPr lang="id-ID" sz="3600" b="1" dirty="0" smtClean="0"/>
              <a:t>AKU AKAN DATANG</a:t>
            </a:r>
            <a:r>
              <a:rPr lang="id-ID" sz="3600" dirty="0" smtClean="0"/>
              <a:t> MENYEMBUHKANNYA.</a:t>
            </a:r>
            <a:endParaRPr lang="id-ID" sz="3600" dirty="0"/>
          </a:p>
        </p:txBody>
      </p:sp>
    </p:spTree>
    <p:extLst>
      <p:ext uri="{BB962C8B-B14F-4D97-AF65-F5344CB8AC3E}">
        <p14:creationId xmlns:p14="http://schemas.microsoft.com/office/powerpoint/2010/main" val="12041078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d-ID" sz="4000" b="1" dirty="0"/>
              <a:t>BELAJAR DARI YESUS, </a:t>
            </a:r>
            <a:br>
              <a:rPr lang="id-ID" sz="4000" b="1" dirty="0"/>
            </a:br>
            <a:r>
              <a:rPr lang="id-ID" sz="4000" b="1" dirty="0"/>
              <a:t>SANG MOTIVATOR SEJATI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230012"/>
            <a:ext cx="12192000" cy="4627988"/>
          </a:xfrm>
        </p:spPr>
        <p:txBody>
          <a:bodyPr>
            <a:noAutofit/>
          </a:bodyPr>
          <a:lstStyle/>
          <a:p>
            <a:r>
              <a:rPr lang="id-ID" sz="4000" dirty="0" smtClean="0"/>
              <a:t>BERKATA-KATA KEPADA </a:t>
            </a:r>
            <a:r>
              <a:rPr lang="id-ID" sz="4000" b="1" dirty="0" smtClean="0"/>
              <a:t>ORANG YANG YANG MENGHADAPI KEMUNGKINAN TERBURUK</a:t>
            </a:r>
          </a:p>
          <a:p>
            <a:r>
              <a:rPr lang="id-ID" sz="3600" dirty="0" smtClean="0"/>
              <a:t>YOHANES 4:50</a:t>
            </a:r>
          </a:p>
          <a:p>
            <a:r>
              <a:rPr lang="id-ID" sz="3600" dirty="0" smtClean="0"/>
              <a:t>KATA YESUS KEPADANYA: “</a:t>
            </a:r>
            <a:r>
              <a:rPr lang="id-ID" sz="3600" b="1" dirty="0" smtClean="0"/>
              <a:t>PERGILAH, ANAKMU HIDUP!”</a:t>
            </a:r>
            <a:endParaRPr lang="id-ID" sz="3600" dirty="0"/>
          </a:p>
        </p:txBody>
      </p:sp>
    </p:spTree>
    <p:extLst>
      <p:ext uri="{BB962C8B-B14F-4D97-AF65-F5344CB8AC3E}">
        <p14:creationId xmlns:p14="http://schemas.microsoft.com/office/powerpoint/2010/main" val="22532070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d-ID" sz="4000" b="1" dirty="0"/>
              <a:t>BELAJAR DARI YESUS, </a:t>
            </a:r>
            <a:br>
              <a:rPr lang="id-ID" sz="4000" b="1" dirty="0"/>
            </a:br>
            <a:r>
              <a:rPr lang="id-ID" sz="4000" b="1" dirty="0"/>
              <a:t>SANG MOTIVATOR SEJATI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230012"/>
            <a:ext cx="12192000" cy="4627988"/>
          </a:xfrm>
        </p:spPr>
        <p:txBody>
          <a:bodyPr>
            <a:noAutofit/>
          </a:bodyPr>
          <a:lstStyle/>
          <a:p>
            <a:r>
              <a:rPr lang="id-ID" sz="4000" dirty="0" smtClean="0"/>
              <a:t>BERKATA-KATA KEPADA </a:t>
            </a:r>
            <a:r>
              <a:rPr lang="id-ID" sz="4000" b="1" dirty="0" smtClean="0"/>
              <a:t>ORANG YANG YANG MENGHADAPI KENYATAAN PAHIT DALAM KEHIDUPAN NYATA</a:t>
            </a:r>
          </a:p>
          <a:p>
            <a:r>
              <a:rPr lang="id-ID" sz="3600" dirty="0" smtClean="0"/>
              <a:t>MARKUS 5: 36</a:t>
            </a:r>
          </a:p>
          <a:p>
            <a:r>
              <a:rPr lang="id-ID" sz="3600" dirty="0" smtClean="0"/>
              <a:t>TETAPI YESUS TIDAK MENGHIRAUKAN PERKATAAN MEREKA DAN BERKATA KEPADA KEPALA RUMAH IBADAT:</a:t>
            </a:r>
            <a:r>
              <a:rPr lang="id-ID" sz="3600" b="1" dirty="0" smtClean="0"/>
              <a:t> “JANGANLAH TAKUT, PERCAYA SAJA!”</a:t>
            </a:r>
            <a:endParaRPr lang="id-ID" sz="3600" dirty="0"/>
          </a:p>
        </p:txBody>
      </p:sp>
    </p:spTree>
    <p:extLst>
      <p:ext uri="{BB962C8B-B14F-4D97-AF65-F5344CB8AC3E}">
        <p14:creationId xmlns:p14="http://schemas.microsoft.com/office/powerpoint/2010/main" val="30258067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d-ID" sz="4000" b="1" dirty="0"/>
              <a:t>BELAJAR DARI YESUS, </a:t>
            </a:r>
            <a:br>
              <a:rPr lang="id-ID" sz="4000" b="1" dirty="0"/>
            </a:br>
            <a:r>
              <a:rPr lang="id-ID" sz="4000" b="1" dirty="0"/>
              <a:t>SANG MOTIVATOR SEJATI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230012"/>
            <a:ext cx="12192000" cy="4627988"/>
          </a:xfrm>
        </p:spPr>
        <p:txBody>
          <a:bodyPr>
            <a:noAutofit/>
          </a:bodyPr>
          <a:lstStyle/>
          <a:p>
            <a:r>
              <a:rPr lang="id-ID" sz="4000" dirty="0" smtClean="0"/>
              <a:t>BERKATA-KATA KEPADA </a:t>
            </a:r>
            <a:r>
              <a:rPr lang="id-ID" sz="4000" b="1" dirty="0" smtClean="0"/>
              <a:t>ORANG YANG YANG TIDAK BERDAYA DALAM MENGUBAH JALANNYA WAKTU</a:t>
            </a:r>
          </a:p>
          <a:p>
            <a:r>
              <a:rPr lang="id-ID" sz="3600" dirty="0" smtClean="0"/>
              <a:t>YOHANES 11:23</a:t>
            </a:r>
          </a:p>
          <a:p>
            <a:r>
              <a:rPr lang="id-ID" sz="3600" dirty="0" smtClean="0"/>
              <a:t>KATA YESUS KEPADA MARTHA: “SAUDARAMU </a:t>
            </a:r>
            <a:r>
              <a:rPr lang="id-ID" sz="3600" b="1" dirty="0" smtClean="0"/>
              <a:t>AKAN</a:t>
            </a:r>
            <a:r>
              <a:rPr lang="id-ID" sz="3600" dirty="0" smtClean="0"/>
              <a:t> BANGKIT.”</a:t>
            </a:r>
            <a:endParaRPr lang="id-ID" sz="3600" dirty="0"/>
          </a:p>
        </p:txBody>
      </p:sp>
    </p:spTree>
    <p:extLst>
      <p:ext uri="{BB962C8B-B14F-4D97-AF65-F5344CB8AC3E}">
        <p14:creationId xmlns:p14="http://schemas.microsoft.com/office/powerpoint/2010/main" val="25253090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d-ID" sz="6600" b="1" dirty="0" smtClean="0"/>
              <a:t>YESAYA 50:4B</a:t>
            </a:r>
            <a:endParaRPr lang="id-ID" sz="6600" b="1" dirty="0"/>
          </a:p>
        </p:txBody>
      </p:sp>
      <p:pic>
        <p:nvPicPr>
          <p:cNvPr id="4098" name="Picture 2" descr="Hasil gambar untuk TELING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090" y="405028"/>
            <a:ext cx="11856444" cy="6201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7091" y="405028"/>
            <a:ext cx="11856444" cy="620183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id-ID" sz="5400" b="1" dirty="0" smtClean="0">
                <a:solidFill>
                  <a:srgbClr val="FF0000"/>
                </a:solidFill>
              </a:rPr>
              <a:t>YESAYA 50: 4B </a:t>
            </a:r>
          </a:p>
          <a:p>
            <a:pPr marL="0" indent="0" algn="r">
              <a:buNone/>
            </a:pPr>
            <a:r>
              <a:rPr lang="id-ID" sz="5400" b="1" dirty="0" smtClean="0">
                <a:solidFill>
                  <a:srgbClr val="FF0000"/>
                </a:solidFill>
              </a:rPr>
              <a:t>                                         SETIAP PAGI </a:t>
            </a:r>
          </a:p>
          <a:p>
            <a:pPr marL="0" indent="0" algn="r">
              <a:buNone/>
            </a:pPr>
            <a:r>
              <a:rPr lang="id-ID" sz="5400" b="1" dirty="0" smtClean="0">
                <a:solidFill>
                  <a:srgbClr val="FF0000"/>
                </a:solidFill>
              </a:rPr>
              <a:t>IA MEMPERTAJAM PENDENGARANKU</a:t>
            </a:r>
          </a:p>
          <a:p>
            <a:pPr marL="0" indent="0" algn="r">
              <a:buNone/>
            </a:pPr>
            <a:r>
              <a:rPr lang="id-ID" sz="5400" b="1" dirty="0" smtClean="0">
                <a:solidFill>
                  <a:srgbClr val="FF0000"/>
                </a:solidFill>
              </a:rPr>
              <a:t>UNTUK MENDENGAR </a:t>
            </a:r>
          </a:p>
          <a:p>
            <a:pPr marL="0" indent="0" algn="r">
              <a:buNone/>
            </a:pPr>
            <a:r>
              <a:rPr lang="id-ID" sz="5400" b="1" dirty="0" smtClean="0">
                <a:solidFill>
                  <a:srgbClr val="FF0000"/>
                </a:solidFill>
              </a:rPr>
              <a:t>SEPERTI SEORANG MURID</a:t>
            </a:r>
          </a:p>
          <a:p>
            <a:endParaRPr lang="id-ID" b="1" dirty="0"/>
          </a:p>
        </p:txBody>
      </p:sp>
    </p:spTree>
    <p:extLst>
      <p:ext uri="{BB962C8B-B14F-4D97-AF65-F5344CB8AC3E}">
        <p14:creationId xmlns:p14="http://schemas.microsoft.com/office/powerpoint/2010/main" val="13177583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asil gambar untuk TELINGA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278" y="2112134"/>
            <a:ext cx="3678589" cy="1924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asil gambar untuk LIDA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5335" y="2112134"/>
            <a:ext cx="2897746" cy="1910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asil gambar untuk HAPPY FAC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7749" y="2112134"/>
            <a:ext cx="3381375" cy="3381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ight Arrow 3"/>
          <p:cNvSpPr/>
          <p:nvPr/>
        </p:nvSpPr>
        <p:spPr>
          <a:xfrm>
            <a:off x="2138572" y="3496615"/>
            <a:ext cx="3348507" cy="1429554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9" name="Right Arrow 8"/>
          <p:cNvSpPr/>
          <p:nvPr/>
        </p:nvSpPr>
        <p:spPr>
          <a:xfrm>
            <a:off x="6465194" y="4826693"/>
            <a:ext cx="2575774" cy="1333632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Rectangle 6"/>
          <p:cNvSpPr/>
          <p:nvPr/>
        </p:nvSpPr>
        <p:spPr>
          <a:xfrm>
            <a:off x="659647" y="182735"/>
            <a:ext cx="2661306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TELINGA</a:t>
            </a:r>
          </a:p>
          <a:p>
            <a:pPr algn="ctr"/>
            <a:r>
              <a:rPr lang="id-ID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MURID</a:t>
            </a:r>
            <a:endParaRPr lang="en-U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177939" y="168685"/>
            <a:ext cx="2252540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LIDAH</a:t>
            </a:r>
          </a:p>
          <a:p>
            <a:pPr algn="ctr"/>
            <a:r>
              <a:rPr lang="id-ID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MURID</a:t>
            </a:r>
            <a:endParaRPr lang="en-U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063094" y="182735"/>
            <a:ext cx="3690690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JADI</a:t>
            </a:r>
          </a:p>
          <a:p>
            <a:pPr algn="ctr"/>
            <a:r>
              <a:rPr lang="id-ID" sz="5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MOTIVATOR</a:t>
            </a:r>
            <a:endParaRPr lang="en-U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025385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3" y="609599"/>
            <a:ext cx="8840153" cy="2236631"/>
          </a:xfrm>
        </p:spPr>
        <p:txBody>
          <a:bodyPr>
            <a:noAutofit/>
          </a:bodyPr>
          <a:lstStyle/>
          <a:p>
            <a:pPr algn="ctr"/>
            <a:r>
              <a:rPr lang="id-ID" sz="7200" dirty="0" smtClean="0"/>
              <a:t>BELAJAR DARI DAUD</a:t>
            </a:r>
            <a:br>
              <a:rPr lang="id-ID" sz="7200" dirty="0" smtClean="0"/>
            </a:br>
            <a:r>
              <a:rPr lang="id-ID" sz="7200" dirty="0" smtClean="0"/>
              <a:t>‘SETIAP PAGI’</a:t>
            </a:r>
            <a:endParaRPr lang="id-ID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977227"/>
            <a:ext cx="8596668" cy="3880773"/>
          </a:xfrm>
        </p:spPr>
        <p:txBody>
          <a:bodyPr>
            <a:normAutofit/>
          </a:bodyPr>
          <a:lstStyle/>
          <a:p>
            <a:r>
              <a:rPr lang="id-ID" sz="6600" dirty="0" smtClean="0"/>
              <a:t>MAZMUR 143:8</a:t>
            </a:r>
          </a:p>
          <a:p>
            <a:r>
              <a:rPr lang="id-ID" sz="6600" dirty="0" smtClean="0"/>
              <a:t>MAZMUR 108: 1-6</a:t>
            </a:r>
            <a:endParaRPr lang="id-ID" sz="6600" dirty="0"/>
          </a:p>
        </p:txBody>
      </p:sp>
    </p:spTree>
    <p:extLst>
      <p:ext uri="{BB962C8B-B14F-4D97-AF65-F5344CB8AC3E}">
        <p14:creationId xmlns:p14="http://schemas.microsoft.com/office/powerpoint/2010/main" val="26537987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2236631"/>
          </a:xfrm>
        </p:spPr>
        <p:txBody>
          <a:bodyPr>
            <a:noAutofit/>
          </a:bodyPr>
          <a:lstStyle/>
          <a:p>
            <a:pPr algn="ctr"/>
            <a:r>
              <a:rPr lang="id-ID" sz="4000" b="1" dirty="0" smtClean="0"/>
              <a:t>BELAJAR DARI YESUS</a:t>
            </a:r>
            <a:br>
              <a:rPr lang="id-ID" sz="4000" b="1" dirty="0" smtClean="0"/>
            </a:br>
            <a:r>
              <a:rPr lang="id-ID" sz="4000" b="1" dirty="0" smtClean="0"/>
              <a:t>BAGAIMANA YESUS MENGGUNAKAN </a:t>
            </a:r>
            <a:br>
              <a:rPr lang="id-ID" sz="4000" b="1" dirty="0" smtClean="0"/>
            </a:br>
            <a:r>
              <a:rPr lang="id-ID" sz="4000" b="1" dirty="0" smtClean="0"/>
              <a:t>TELINGA ROHANINYA</a:t>
            </a:r>
            <a:endParaRPr lang="id-ID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8848" y="2397678"/>
            <a:ext cx="8596668" cy="1285680"/>
          </a:xfrm>
        </p:spPr>
        <p:txBody>
          <a:bodyPr>
            <a:noAutofit/>
          </a:bodyPr>
          <a:lstStyle/>
          <a:p>
            <a:r>
              <a:rPr lang="id-ID" sz="7200" dirty="0" smtClean="0"/>
              <a:t>MARKUS 1: 35</a:t>
            </a:r>
          </a:p>
          <a:p>
            <a:r>
              <a:rPr lang="id-ID" sz="7200" dirty="0" smtClean="0"/>
              <a:t>YOHANES 8:38</a:t>
            </a:r>
            <a:endParaRPr lang="id-ID" sz="7200" dirty="0"/>
          </a:p>
        </p:txBody>
      </p:sp>
    </p:spTree>
    <p:extLst>
      <p:ext uri="{BB962C8B-B14F-4D97-AF65-F5344CB8AC3E}">
        <p14:creationId xmlns:p14="http://schemas.microsoft.com/office/powerpoint/2010/main" val="37980450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id-ID" sz="6000" b="1" dirty="0" smtClean="0"/>
              <a:t>YESAYA 50:5-6</a:t>
            </a:r>
          </a:p>
          <a:p>
            <a:pPr marL="0" indent="0" algn="ctr">
              <a:buNone/>
            </a:pPr>
            <a:r>
              <a:rPr lang="id-ID" sz="6000" b="1" dirty="0" smtClean="0"/>
              <a:t>DALAM JALAN SALIB ITU, </a:t>
            </a:r>
          </a:p>
          <a:p>
            <a:pPr marL="0" indent="0" algn="ctr">
              <a:buNone/>
            </a:pPr>
            <a:r>
              <a:rPr lang="id-ID" sz="6000" b="1" dirty="0" smtClean="0"/>
              <a:t>YESUS DIPUKUL (MATIUS 27:30)</a:t>
            </a:r>
          </a:p>
          <a:p>
            <a:pPr marL="0" indent="0" algn="ctr">
              <a:buNone/>
            </a:pPr>
            <a:r>
              <a:rPr lang="id-ID" sz="6000" b="1" dirty="0" smtClean="0"/>
              <a:t>YESUS DILUDAHI (MATIUS 26:67)</a:t>
            </a:r>
          </a:p>
          <a:p>
            <a:pPr marL="0" indent="0" algn="ctr">
              <a:buNone/>
            </a:pPr>
            <a:r>
              <a:rPr lang="id-ID" sz="6000" b="1" dirty="0" smtClean="0"/>
              <a:t>TETAPI YESUS TETAP TAAT. </a:t>
            </a:r>
            <a:endParaRPr lang="id-ID" sz="6000" b="1" dirty="0"/>
          </a:p>
        </p:txBody>
      </p:sp>
    </p:spTree>
    <p:extLst>
      <p:ext uri="{BB962C8B-B14F-4D97-AF65-F5344CB8AC3E}">
        <p14:creationId xmlns:p14="http://schemas.microsoft.com/office/powerpoint/2010/main" val="5233139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id-ID" sz="6000" b="1" dirty="0" smtClean="0"/>
              <a:t>KETAATAN YESUS KETAATAN </a:t>
            </a:r>
          </a:p>
          <a:p>
            <a:pPr marL="0" indent="0" algn="ctr">
              <a:buNone/>
            </a:pPr>
            <a:r>
              <a:rPr lang="id-ID" sz="6000" b="1" dirty="0" smtClean="0"/>
              <a:t>YANG BAGAIMANA?</a:t>
            </a:r>
          </a:p>
          <a:p>
            <a:pPr marL="0" indent="0" algn="ctr">
              <a:buNone/>
            </a:pPr>
            <a:r>
              <a:rPr lang="id-ID" sz="6000" b="1" dirty="0" smtClean="0"/>
              <a:t>FILIPI 2: 5-11</a:t>
            </a:r>
          </a:p>
          <a:p>
            <a:pPr marL="0" indent="0" algn="ctr">
              <a:buNone/>
            </a:pPr>
            <a:endParaRPr lang="id-ID" sz="4400" dirty="0"/>
          </a:p>
        </p:txBody>
      </p:sp>
    </p:spTree>
    <p:extLst>
      <p:ext uri="{BB962C8B-B14F-4D97-AF65-F5344CB8AC3E}">
        <p14:creationId xmlns:p14="http://schemas.microsoft.com/office/powerpoint/2010/main" val="36632194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/>
          <a:p>
            <a:pPr lvl="0"/>
            <a:r>
              <a:rPr lang="id-ID" sz="4400" dirty="0" smtClean="0"/>
              <a:t>MENDENGAR DARI BAPA DAN KEMUDIAN MENGATAKANNYA ATAU MELAKUKANNYA</a:t>
            </a:r>
          </a:p>
          <a:p>
            <a:pPr lvl="0"/>
            <a:r>
              <a:rPr lang="id-ID" sz="4400" dirty="0" smtClean="0"/>
              <a:t>MELAKUKAN KEHENDAK BAPA </a:t>
            </a:r>
            <a:r>
              <a:rPr lang="id-ID" sz="4400" b="1" dirty="0" smtClean="0">
                <a:solidFill>
                  <a:srgbClr val="FF0000"/>
                </a:solidFill>
              </a:rPr>
              <a:t>DENGAN SUKACITA</a:t>
            </a:r>
          </a:p>
          <a:p>
            <a:pPr lvl="0"/>
            <a:r>
              <a:rPr lang="id-ID" sz="4400" dirty="0" smtClean="0"/>
              <a:t>MELAKUKAN KEHENDAK BAPA </a:t>
            </a:r>
            <a:r>
              <a:rPr lang="id-ID" sz="4400" b="1" dirty="0" smtClean="0">
                <a:solidFill>
                  <a:srgbClr val="FF0000"/>
                </a:solidFill>
              </a:rPr>
              <a:t>DENGAN RELA</a:t>
            </a:r>
          </a:p>
          <a:p>
            <a:pPr marL="0" indent="0" algn="ctr">
              <a:buNone/>
            </a:pPr>
            <a:endParaRPr lang="id-ID" sz="4400" dirty="0"/>
          </a:p>
        </p:txBody>
      </p:sp>
    </p:spTree>
    <p:extLst>
      <p:ext uri="{BB962C8B-B14F-4D97-AF65-F5344CB8AC3E}">
        <p14:creationId xmlns:p14="http://schemas.microsoft.com/office/powerpoint/2010/main" val="32162986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/>
          <a:p>
            <a:r>
              <a:rPr lang="id-ID" sz="5400" dirty="0"/>
              <a:t>Mazmur 40: </a:t>
            </a:r>
            <a:r>
              <a:rPr lang="id-ID" sz="5400" dirty="0" smtClean="0"/>
              <a:t>7</a:t>
            </a:r>
          </a:p>
          <a:p>
            <a:r>
              <a:rPr lang="id-ID" sz="5400" dirty="0" smtClean="0"/>
              <a:t>BAPA TIDAK MENUNTUT</a:t>
            </a:r>
          </a:p>
          <a:p>
            <a:r>
              <a:rPr lang="id-ID" sz="5400" dirty="0" smtClean="0"/>
              <a:t>IBRANI 10:5-7</a:t>
            </a:r>
          </a:p>
          <a:p>
            <a:r>
              <a:rPr lang="id-ID" sz="5400" dirty="0" smtClean="0"/>
              <a:t>BAPA TIDAK BERKENAN</a:t>
            </a:r>
          </a:p>
          <a:p>
            <a:r>
              <a:rPr lang="id-ID" sz="5400" dirty="0" smtClean="0"/>
              <a:t>TETAPI YESUS RELA MENYEDIAKAN TUBUHNYA</a:t>
            </a:r>
          </a:p>
          <a:p>
            <a:pPr marL="0" indent="0" algn="ctr">
              <a:buNone/>
            </a:pPr>
            <a:endParaRPr lang="id-ID" sz="4400" dirty="0"/>
          </a:p>
        </p:txBody>
      </p:sp>
    </p:spTree>
    <p:extLst>
      <p:ext uri="{BB962C8B-B14F-4D97-AF65-F5344CB8AC3E}">
        <p14:creationId xmlns:p14="http://schemas.microsoft.com/office/powerpoint/2010/main" val="13996027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/>
          <a:p>
            <a:r>
              <a:rPr lang="id-ID" sz="6000" dirty="0" smtClean="0"/>
              <a:t>IBRANI 1:9 </a:t>
            </a:r>
          </a:p>
          <a:p>
            <a:r>
              <a:rPr lang="id-ID" sz="6000" dirty="0" smtClean="0"/>
              <a:t>YESUS DIURAPI DENGAN SUKACITA</a:t>
            </a:r>
          </a:p>
          <a:p>
            <a:pPr marL="0" indent="0" algn="ctr">
              <a:buNone/>
            </a:pPr>
            <a:endParaRPr lang="id-ID" sz="4400" dirty="0"/>
          </a:p>
        </p:txBody>
      </p:sp>
    </p:spTree>
    <p:extLst>
      <p:ext uri="{BB962C8B-B14F-4D97-AF65-F5344CB8AC3E}">
        <p14:creationId xmlns:p14="http://schemas.microsoft.com/office/powerpoint/2010/main" val="22452326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/>
          <a:p>
            <a:r>
              <a:rPr lang="id-ID" sz="4400" dirty="0" smtClean="0"/>
              <a:t>MAZMUR 139:16</a:t>
            </a:r>
          </a:p>
          <a:p>
            <a:r>
              <a:rPr lang="id-ID" sz="4400" dirty="0" smtClean="0"/>
              <a:t>SETIAP KITA MEMILIKI GULUNGAN KITAB TENTANG APA YANG BAPA TULIS TENTANG DESTINY/ TUJUAN HIDUP SETIAP KITA, TERMASUK JUGA ADA GULUNGAN KITAB UNTUK YESUS</a:t>
            </a:r>
          </a:p>
          <a:p>
            <a:pPr marL="0" indent="0" algn="ctr">
              <a:buNone/>
            </a:pPr>
            <a:endParaRPr lang="id-ID" sz="4400" dirty="0"/>
          </a:p>
        </p:txBody>
      </p:sp>
    </p:spTree>
    <p:extLst>
      <p:ext uri="{BB962C8B-B14F-4D97-AF65-F5344CB8AC3E}">
        <p14:creationId xmlns:p14="http://schemas.microsoft.com/office/powerpoint/2010/main" val="1974098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/>
          <a:p>
            <a:r>
              <a:rPr lang="id-ID" sz="4800" dirty="0" smtClean="0"/>
              <a:t>IBRANI 10:5-7, MAZMUR 40:7-9</a:t>
            </a:r>
          </a:p>
          <a:p>
            <a:r>
              <a:rPr lang="id-ID" sz="4800" dirty="0" smtClean="0"/>
              <a:t> YESUS PUN PUNYA GULUNGAN KITAB TENTANG DIA SENDIRI DARI BAPA</a:t>
            </a:r>
          </a:p>
          <a:p>
            <a:r>
              <a:rPr lang="id-ID" sz="4800" dirty="0" smtClean="0"/>
              <a:t>YESUS MELAKUKANNYA </a:t>
            </a:r>
            <a:r>
              <a:rPr lang="id-ID" sz="4800" b="1" dirty="0" smtClean="0">
                <a:solidFill>
                  <a:srgbClr val="FF0000"/>
                </a:solidFill>
              </a:rPr>
              <a:t>DENGAN RELA</a:t>
            </a:r>
          </a:p>
          <a:p>
            <a:pPr marL="0" indent="0" algn="ctr">
              <a:buNone/>
            </a:pPr>
            <a:endParaRPr lang="id-ID" sz="4400" dirty="0"/>
          </a:p>
        </p:txBody>
      </p:sp>
    </p:spTree>
    <p:extLst>
      <p:ext uri="{BB962C8B-B14F-4D97-AF65-F5344CB8AC3E}">
        <p14:creationId xmlns:p14="http://schemas.microsoft.com/office/powerpoint/2010/main" val="6292765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/>
          <a:p>
            <a:r>
              <a:rPr lang="id-ID" sz="5400" dirty="0" smtClean="0"/>
              <a:t>YOHANES 3:17 </a:t>
            </a:r>
          </a:p>
          <a:p>
            <a:r>
              <a:rPr lang="id-ID" sz="5400" dirty="0" smtClean="0"/>
              <a:t>INILAH ISI DARI GULUNGAN KITAB UNTUK MENJADI DESTINY YESUS DARI BAPA</a:t>
            </a:r>
          </a:p>
          <a:p>
            <a:pPr marL="0" indent="0" algn="ctr">
              <a:buNone/>
            </a:pPr>
            <a:endParaRPr lang="id-ID" sz="4400" dirty="0"/>
          </a:p>
        </p:txBody>
      </p:sp>
    </p:spTree>
    <p:extLst>
      <p:ext uri="{BB962C8B-B14F-4D97-AF65-F5344CB8AC3E}">
        <p14:creationId xmlns:p14="http://schemas.microsoft.com/office/powerpoint/2010/main" val="3166244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/>
          <a:p>
            <a:r>
              <a:rPr lang="id-ID" sz="6600" dirty="0" smtClean="0"/>
              <a:t>YOHANES 4:34 </a:t>
            </a:r>
          </a:p>
          <a:p>
            <a:r>
              <a:rPr lang="id-ID" sz="6600" dirty="0" smtClean="0"/>
              <a:t>YESUS TAAT PADA KEHENDAK BAPA DALAM HIDUPNYA</a:t>
            </a:r>
          </a:p>
          <a:p>
            <a:pPr marL="0" indent="0" algn="ctr">
              <a:buNone/>
            </a:pPr>
            <a:endParaRPr lang="id-ID" sz="4400" dirty="0"/>
          </a:p>
        </p:txBody>
      </p:sp>
    </p:spTree>
    <p:extLst>
      <p:ext uri="{BB962C8B-B14F-4D97-AF65-F5344CB8AC3E}">
        <p14:creationId xmlns:p14="http://schemas.microsoft.com/office/powerpoint/2010/main" val="26442943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5618922" cy="5579166"/>
          </a:xfrm>
        </p:spPr>
        <p:txBody>
          <a:bodyPr>
            <a:noAutofit/>
          </a:bodyPr>
          <a:lstStyle/>
          <a:p>
            <a:pPr algn="ctr"/>
            <a:r>
              <a:rPr lang="id-ID" sz="8800" dirty="0" smtClean="0"/>
              <a:t>KETAATAN SEORANG HAMBA TUHAN</a:t>
            </a:r>
            <a:endParaRPr lang="id-ID" sz="8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9444312" y="-2279021"/>
            <a:ext cx="633410" cy="79836"/>
          </a:xfrm>
        </p:spPr>
        <p:txBody>
          <a:bodyPr>
            <a:normAutofit fontScale="25000" lnSpcReduction="20000"/>
          </a:bodyPr>
          <a:lstStyle/>
          <a:p>
            <a:endParaRPr lang="id-ID" dirty="0"/>
          </a:p>
        </p:txBody>
      </p:sp>
      <p:pic>
        <p:nvPicPr>
          <p:cNvPr id="1026" name="Picture 2" descr="Hasil gambar untuk servant of go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3636" y="831335"/>
            <a:ext cx="6435448" cy="5460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375887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8984974" cy="5579166"/>
          </a:xfrm>
        </p:spPr>
        <p:txBody>
          <a:bodyPr>
            <a:noAutofit/>
          </a:bodyPr>
          <a:lstStyle/>
          <a:p>
            <a:pPr algn="ctr"/>
            <a:r>
              <a:rPr lang="id-ID" sz="8800" dirty="0" smtClean="0"/>
              <a:t>1. MENDENGAR DARI BAPA DAN MELAKUKANNYA</a:t>
            </a:r>
            <a:endParaRPr lang="id-ID" sz="8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9444312" y="-2279021"/>
            <a:ext cx="633410" cy="79836"/>
          </a:xfrm>
        </p:spPr>
        <p:txBody>
          <a:bodyPr>
            <a:normAutofit fontScale="25000" lnSpcReduction="20000"/>
          </a:bodyPr>
          <a:lstStyle/>
          <a:p>
            <a:endParaRPr lang="id-ID" dirty="0"/>
          </a:p>
        </p:txBody>
      </p:sp>
      <p:pic>
        <p:nvPicPr>
          <p:cNvPr id="1026" name="Picture 2" descr="Hasil gambar untuk servant of go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2944" y="4479235"/>
            <a:ext cx="2136139" cy="1812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513525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8984974" cy="5579166"/>
          </a:xfrm>
        </p:spPr>
        <p:txBody>
          <a:bodyPr>
            <a:noAutofit/>
          </a:bodyPr>
          <a:lstStyle/>
          <a:p>
            <a:pPr algn="ctr"/>
            <a:r>
              <a:rPr lang="id-ID" sz="8800" dirty="0" smtClean="0"/>
              <a:t>2. MELAKUKAN KEHENDAK BAPA DENGAN SUKACITA</a:t>
            </a:r>
            <a:endParaRPr lang="id-ID" sz="8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9444312" y="-2279021"/>
            <a:ext cx="633410" cy="79836"/>
          </a:xfrm>
        </p:spPr>
        <p:txBody>
          <a:bodyPr>
            <a:normAutofit fontScale="25000" lnSpcReduction="20000"/>
          </a:bodyPr>
          <a:lstStyle/>
          <a:p>
            <a:endParaRPr lang="id-ID" dirty="0"/>
          </a:p>
        </p:txBody>
      </p:sp>
      <p:pic>
        <p:nvPicPr>
          <p:cNvPr id="1026" name="Picture 2" descr="Hasil gambar untuk servant of go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2944" y="4479235"/>
            <a:ext cx="2136139" cy="1812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997641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8984974" cy="5579166"/>
          </a:xfrm>
        </p:spPr>
        <p:txBody>
          <a:bodyPr>
            <a:noAutofit/>
          </a:bodyPr>
          <a:lstStyle/>
          <a:p>
            <a:pPr algn="ctr"/>
            <a:r>
              <a:rPr lang="id-ID" sz="8800" dirty="0" smtClean="0"/>
              <a:t>3. MELAKUKAN KEHENDAK BAPA DENGAN RELA</a:t>
            </a:r>
            <a:endParaRPr lang="id-ID" sz="8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9444312" y="-2279021"/>
            <a:ext cx="633410" cy="79836"/>
          </a:xfrm>
        </p:spPr>
        <p:txBody>
          <a:bodyPr>
            <a:normAutofit fontScale="25000" lnSpcReduction="20000"/>
          </a:bodyPr>
          <a:lstStyle/>
          <a:p>
            <a:endParaRPr lang="id-ID" dirty="0"/>
          </a:p>
        </p:txBody>
      </p:sp>
      <p:pic>
        <p:nvPicPr>
          <p:cNvPr id="1026" name="Picture 2" descr="Hasil gambar untuk servant of go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2944" y="4479235"/>
            <a:ext cx="2136139" cy="1812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227575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-1"/>
            <a:ext cx="8984974" cy="6586331"/>
          </a:xfrm>
        </p:spPr>
        <p:txBody>
          <a:bodyPr>
            <a:noAutofit/>
          </a:bodyPr>
          <a:lstStyle/>
          <a:p>
            <a:pPr algn="ctr"/>
            <a:r>
              <a:rPr lang="id-ID" sz="8800" dirty="0" smtClean="0"/>
              <a:t>PADA AKHIRNYA BISA BERKATA SEPERTI YESAYA</a:t>
            </a:r>
            <a:br>
              <a:rPr lang="id-ID" sz="8800" dirty="0" smtClean="0"/>
            </a:br>
            <a:r>
              <a:rPr lang="id-ID" sz="8800" dirty="0"/>
              <a:t> </a:t>
            </a:r>
            <a:r>
              <a:rPr lang="id-ID" sz="8800" dirty="0" smtClean="0"/>
              <a:t>“INI AKU UTUSLAH AKU”</a:t>
            </a:r>
            <a:endParaRPr lang="id-ID" sz="8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9444312" y="-2279021"/>
            <a:ext cx="633410" cy="79836"/>
          </a:xfrm>
        </p:spPr>
        <p:txBody>
          <a:bodyPr>
            <a:normAutofit fontScale="25000" lnSpcReduction="20000"/>
          </a:bodyPr>
          <a:lstStyle/>
          <a:p>
            <a:endParaRPr lang="id-ID" dirty="0"/>
          </a:p>
        </p:txBody>
      </p:sp>
      <p:pic>
        <p:nvPicPr>
          <p:cNvPr id="1026" name="Picture 2" descr="Hasil gambar untuk servant of go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2944" y="4479235"/>
            <a:ext cx="2136139" cy="1812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311133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theme/theme1.xml><?xml version="1.0" encoding="utf-8"?>
<a:theme xmlns:a="http://schemas.openxmlformats.org/drawingml/2006/main" name="Celestial">
  <a:themeElements>
    <a:clrScheme name="Red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A5300F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ppt/theme/theme2.xml><?xml version="1.0" encoding="utf-8"?>
<a:theme xmlns:a="http://schemas.openxmlformats.org/drawingml/2006/main" name="Retrospect">
  <a:themeElements>
    <a:clrScheme name="Red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A5300F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3.xml><?xml version="1.0" encoding="utf-8"?>
<a:theme xmlns:a="http://schemas.openxmlformats.org/drawingml/2006/main" name="Wisp">
  <a:themeElements>
    <a:clrScheme name="Red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A5300F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ppt/theme/theme4.xml><?xml version="1.0" encoding="utf-8"?>
<a:theme xmlns:a="http://schemas.openxmlformats.org/drawingml/2006/main" name="Slice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142000"/>
                <a:satMod val="200000"/>
                <a:lumMod val="118000"/>
              </a:schemeClr>
            </a:gs>
            <a:gs pos="100000">
              <a:schemeClr val="phClr">
                <a:shade val="94000"/>
                <a:hueMod val="22000"/>
                <a:satMod val="220000"/>
                <a:lumMod val="62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142000"/>
                <a:satMod val="200000"/>
                <a:lumMod val="118000"/>
              </a:schemeClr>
            </a:gs>
            <a:gs pos="100000">
              <a:schemeClr val="phClr">
                <a:shade val="92000"/>
                <a:hueMod val="22000"/>
                <a:satMod val="220000"/>
                <a:lumMod val="62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2903AAAE-3EA5-424A-B142-CC51DC1F897D}"/>
    </a:ext>
  </a:extLst>
</a:theme>
</file>

<file path=ppt/theme/theme5.xml><?xml version="1.0" encoding="utf-8"?>
<a:theme xmlns:a="http://schemas.openxmlformats.org/drawingml/2006/main" name="Ion Boardroom">
  <a:themeElements>
    <a:clrScheme name="Red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A5300F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EC7F02AD-9687-440F-A9DF-FAA6F22270D7}"/>
    </a:ext>
  </a:extLst>
</a:theme>
</file>

<file path=ppt/theme/theme6.xml><?xml version="1.0" encoding="utf-8"?>
<a:theme xmlns:a="http://schemas.openxmlformats.org/drawingml/2006/main" name="1_Retrospect">
  <a:themeElements>
    <a:clrScheme name="Retrospect">
      <a:dk1>
        <a:srgbClr val="000000"/>
      </a:dk1>
      <a:lt1>
        <a:srgbClr val="FFFFFF"/>
      </a:lt1>
      <a:dk2>
        <a:srgbClr val="46464A"/>
      </a:dk2>
      <a:lt2>
        <a:srgbClr val="D1D9E1"/>
      </a:lt2>
      <a:accent1>
        <a:srgbClr val="6F6F74"/>
      </a:accent1>
      <a:accent2>
        <a:srgbClr val="A7B789"/>
      </a:accent2>
      <a:accent3>
        <a:srgbClr val="BEAE98"/>
      </a:accent3>
      <a:accent4>
        <a:srgbClr val="92A9B9"/>
      </a:accent4>
      <a:accent5>
        <a:srgbClr val="9C8265"/>
      </a:accent5>
      <a:accent6>
        <a:srgbClr val="8D6974"/>
      </a:accent6>
      <a:hlink>
        <a:srgbClr val="67AABF"/>
      </a:hlink>
      <a:folHlink>
        <a:srgbClr val="B1B5AB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BAB94BD4-5D6D-4148-AB57-A4CCF1FD4E0C}"/>
    </a:ext>
  </a:extLst>
</a:theme>
</file>

<file path=ppt/theme/theme7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ppt/theme/themeOverride1.xml><?xml version="1.0" encoding="utf-8"?>
<a:themeOverride xmlns:a="http://schemas.openxmlformats.org/drawingml/2006/main">
  <a:clrScheme name="Orange">
    <a:dk1>
      <a:srgbClr val="000000"/>
    </a:dk1>
    <a:lt1>
      <a:sysClr val="window" lastClr="FFFFFF"/>
    </a:lt1>
    <a:dk2>
      <a:srgbClr val="637052"/>
    </a:dk2>
    <a:lt2>
      <a:srgbClr val="CCDDEA"/>
    </a:lt2>
    <a:accent1>
      <a:srgbClr val="E48312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8"/>
    </a:accent6>
    <a:hlink>
      <a:srgbClr val="2998E3"/>
    </a:hlink>
    <a:folHlink>
      <a:srgbClr val="8C8C8C"/>
    </a:folHlink>
  </a:clrScheme>
</a:themeOverride>
</file>

<file path=ppt/theme/themeOverride2.xml><?xml version="1.0" encoding="utf-8"?>
<a:themeOverride xmlns:a="http://schemas.openxmlformats.org/drawingml/2006/main">
  <a:clrScheme name="Yellow">
    <a:dk1>
      <a:sysClr val="windowText" lastClr="000000"/>
    </a:dk1>
    <a:lt1>
      <a:sysClr val="window" lastClr="FFFFFF"/>
    </a:lt1>
    <a:dk2>
      <a:srgbClr val="39302A"/>
    </a:dk2>
    <a:lt2>
      <a:srgbClr val="E5DEDB"/>
    </a:lt2>
    <a:accent1>
      <a:srgbClr val="FFCA08"/>
    </a:accent1>
    <a:accent2>
      <a:srgbClr val="F8931D"/>
    </a:accent2>
    <a:accent3>
      <a:srgbClr val="CE8D3E"/>
    </a:accent3>
    <a:accent4>
      <a:srgbClr val="EC7016"/>
    </a:accent4>
    <a:accent5>
      <a:srgbClr val="E64823"/>
    </a:accent5>
    <a:accent6>
      <a:srgbClr val="9C6A6A"/>
    </a:accent6>
    <a:hlink>
      <a:srgbClr val="2998E3"/>
    </a:hlink>
    <a:folHlink>
      <a:srgbClr val="7F723D"/>
    </a:folHlink>
  </a:clrScheme>
</a:themeOverride>
</file>

<file path=ppt/theme/themeOverride3.xml><?xml version="1.0" encoding="utf-8"?>
<a:themeOverride xmlns:a="http://schemas.openxmlformats.org/drawingml/2006/main">
  <a:clrScheme name="Green">
    <a:dk1>
      <a:sysClr val="windowText" lastClr="000000"/>
    </a:dk1>
    <a:lt1>
      <a:sysClr val="window" lastClr="FFFFFF"/>
    </a:lt1>
    <a:dk2>
      <a:srgbClr val="455F51"/>
    </a:dk2>
    <a:lt2>
      <a:srgbClr val="E3DED1"/>
    </a:lt2>
    <a:accent1>
      <a:srgbClr val="549E39"/>
    </a:accent1>
    <a:accent2>
      <a:srgbClr val="8AB833"/>
    </a:accent2>
    <a:accent3>
      <a:srgbClr val="C0CF3A"/>
    </a:accent3>
    <a:accent4>
      <a:srgbClr val="029676"/>
    </a:accent4>
    <a:accent5>
      <a:srgbClr val="4AB5C4"/>
    </a:accent5>
    <a:accent6>
      <a:srgbClr val="0989B1"/>
    </a:accent6>
    <a:hlink>
      <a:srgbClr val="6B9F25"/>
    </a:hlink>
    <a:folHlink>
      <a:srgbClr val="BA6906"/>
    </a:folHlink>
  </a:clrScheme>
</a:themeOverride>
</file>

<file path=ppt/theme/themeOverride4.xml><?xml version="1.0" encoding="utf-8"?>
<a:themeOverride xmlns:a="http://schemas.openxmlformats.org/drawingml/2006/main">
  <a:clrScheme name="Blue">
    <a:dk1>
      <a:sysClr val="windowText" lastClr="000000"/>
    </a:dk1>
    <a:lt1>
      <a:sysClr val="window" lastClr="FFFFFF"/>
    </a:lt1>
    <a:dk2>
      <a:srgbClr val="17406D"/>
    </a:dk2>
    <a:lt2>
      <a:srgbClr val="DBEF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5.xml><?xml version="1.0" encoding="utf-8"?>
<a:themeOverride xmlns:a="http://schemas.openxmlformats.org/drawingml/2006/main">
  <a:clrScheme name="Orange Red">
    <a:dk1>
      <a:sysClr val="windowText" lastClr="000000"/>
    </a:dk1>
    <a:lt1>
      <a:sysClr val="window" lastClr="FFFFFF"/>
    </a:lt1>
    <a:dk2>
      <a:srgbClr val="696464"/>
    </a:dk2>
    <a:lt2>
      <a:srgbClr val="E9E5DC"/>
    </a:lt2>
    <a:accent1>
      <a:srgbClr val="D34817"/>
    </a:accent1>
    <a:accent2>
      <a:srgbClr val="9B2D1F"/>
    </a:accent2>
    <a:accent3>
      <a:srgbClr val="A28E6A"/>
    </a:accent3>
    <a:accent4>
      <a:srgbClr val="956251"/>
    </a:accent4>
    <a:accent5>
      <a:srgbClr val="918485"/>
    </a:accent5>
    <a:accent6>
      <a:srgbClr val="855D5D"/>
    </a:accent6>
    <a:hlink>
      <a:srgbClr val="CC9900"/>
    </a:hlink>
    <a:folHlink>
      <a:srgbClr val="96A9A9"/>
    </a:folHlink>
  </a:clrScheme>
</a:themeOverride>
</file>

<file path=ppt/theme/themeOverride6.xml><?xml version="1.0" encoding="utf-8"?>
<a:themeOverride xmlns:a="http://schemas.openxmlformats.org/drawingml/2006/main">
  <a:clrScheme name="Violet">
    <a:dk1>
      <a:sysClr val="windowText" lastClr="000000"/>
    </a:dk1>
    <a:lt1>
      <a:sysClr val="window" lastClr="FFFFFF"/>
    </a:lt1>
    <a:dk2>
      <a:srgbClr val="373545"/>
    </a:dk2>
    <a:lt2>
      <a:srgbClr val="DCD8DC"/>
    </a:lt2>
    <a:accent1>
      <a:srgbClr val="AD84C6"/>
    </a:accent1>
    <a:accent2>
      <a:srgbClr val="8784C7"/>
    </a:accent2>
    <a:accent3>
      <a:srgbClr val="5D739A"/>
    </a:accent3>
    <a:accent4>
      <a:srgbClr val="6997AF"/>
    </a:accent4>
    <a:accent5>
      <a:srgbClr val="84ACB6"/>
    </a:accent5>
    <a:accent6>
      <a:srgbClr val="6F8183"/>
    </a:accent6>
    <a:hlink>
      <a:srgbClr val="69A020"/>
    </a:hlink>
    <a:folHlink>
      <a:srgbClr val="8C8C8C"/>
    </a:folHlink>
  </a:clrScheme>
</a:themeOverride>
</file>

<file path=ppt/theme/themeOverride7.xml><?xml version="1.0" encoding="utf-8"?>
<a:themeOverride xmlns:a="http://schemas.openxmlformats.org/drawingml/2006/main">
  <a:clrScheme name="Red Orange">
    <a:dk1>
      <a:sysClr val="windowText" lastClr="000000"/>
    </a:dk1>
    <a:lt1>
      <a:sysClr val="window" lastClr="FFFFFF"/>
    </a:lt1>
    <a:dk2>
      <a:srgbClr val="505046"/>
    </a:dk2>
    <a:lt2>
      <a:srgbClr val="EEECE1"/>
    </a:lt2>
    <a:accent1>
      <a:srgbClr val="E84C22"/>
    </a:accent1>
    <a:accent2>
      <a:srgbClr val="FFBD47"/>
    </a:accent2>
    <a:accent3>
      <a:srgbClr val="B64926"/>
    </a:accent3>
    <a:accent4>
      <a:srgbClr val="FF8427"/>
    </a:accent4>
    <a:accent5>
      <a:srgbClr val="CC9900"/>
    </a:accent5>
    <a:accent6>
      <a:srgbClr val="B22600"/>
    </a:accent6>
    <a:hlink>
      <a:srgbClr val="CC9900"/>
    </a:hlink>
    <a:folHlink>
      <a:srgbClr val="666699"/>
    </a:folHlink>
  </a:clrScheme>
</a:themeOverride>
</file>

<file path=ppt/theme/themeOverride8.xml><?xml version="1.0" encoding="utf-8"?>
<a:themeOverride xmlns:a="http://schemas.openxmlformats.org/drawingml/2006/main">
  <a:clrScheme name="Aspect">
    <a:dk1>
      <a:sysClr val="windowText" lastClr="000000"/>
    </a:dk1>
    <a:lt1>
      <a:sysClr val="window" lastClr="FFFFFF"/>
    </a:lt1>
    <a:dk2>
      <a:srgbClr val="323232"/>
    </a:dk2>
    <a:lt2>
      <a:srgbClr val="E3DED1"/>
    </a:lt2>
    <a:accent1>
      <a:srgbClr val="F07F09"/>
    </a:accent1>
    <a:accent2>
      <a:srgbClr val="9F2936"/>
    </a:accent2>
    <a:accent3>
      <a:srgbClr val="1B587C"/>
    </a:accent3>
    <a:accent4>
      <a:srgbClr val="4E8542"/>
    </a:accent4>
    <a:accent5>
      <a:srgbClr val="604878"/>
    </a:accent5>
    <a:accent6>
      <a:srgbClr val="C19859"/>
    </a:accent6>
    <a:hlink>
      <a:srgbClr val="6B9F25"/>
    </a:hlink>
    <a:folHlink>
      <a:srgbClr val="B26B02"/>
    </a:folHlink>
  </a:clrScheme>
</a:themeOverride>
</file>

<file path=ppt/theme/themeOverride9.xml><?xml version="1.0" encoding="utf-8"?>
<a:themeOverride xmlns:a="http://schemas.openxmlformats.org/drawingml/2006/main">
  <a:clrScheme name="Yellow Orange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ppt/theme/themeOverride10.xml><?xml version="1.0" encoding="utf-8"?>
<a:themeOverride xmlns:a="http://schemas.openxmlformats.org/drawingml/2006/main">
  <a:clrScheme name="Red Orange">
    <a:dk1>
      <a:sysClr val="windowText" lastClr="000000"/>
    </a:dk1>
    <a:lt1>
      <a:sysClr val="window" lastClr="FFFFFF"/>
    </a:lt1>
    <a:dk2>
      <a:srgbClr val="505046"/>
    </a:dk2>
    <a:lt2>
      <a:srgbClr val="EEECE1"/>
    </a:lt2>
    <a:accent1>
      <a:srgbClr val="E84C22"/>
    </a:accent1>
    <a:accent2>
      <a:srgbClr val="FFBD47"/>
    </a:accent2>
    <a:accent3>
      <a:srgbClr val="B64926"/>
    </a:accent3>
    <a:accent4>
      <a:srgbClr val="FF8427"/>
    </a:accent4>
    <a:accent5>
      <a:srgbClr val="CC9900"/>
    </a:accent5>
    <a:accent6>
      <a:srgbClr val="B22600"/>
    </a:accent6>
    <a:hlink>
      <a:srgbClr val="CC9900"/>
    </a:hlink>
    <a:folHlink>
      <a:srgbClr val="666699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Celestial</Template>
  <TotalTime>164</TotalTime>
  <Words>606</Words>
  <Application>Microsoft Office PowerPoint</Application>
  <PresentationFormat>Widescreen</PresentationFormat>
  <Paragraphs>113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32</vt:i4>
      </vt:variant>
    </vt:vector>
  </HeadingPairs>
  <TitlesOfParts>
    <vt:vector size="45" baseType="lpstr">
      <vt:lpstr>Arial</vt:lpstr>
      <vt:lpstr>Calibri</vt:lpstr>
      <vt:lpstr>Calibri Light</vt:lpstr>
      <vt:lpstr>Century Gothic</vt:lpstr>
      <vt:lpstr>Trebuchet MS</vt:lpstr>
      <vt:lpstr>Wingdings 3</vt:lpstr>
      <vt:lpstr>Celestial</vt:lpstr>
      <vt:lpstr>Retrospect</vt:lpstr>
      <vt:lpstr>Wisp</vt:lpstr>
      <vt:lpstr>Slice</vt:lpstr>
      <vt:lpstr>Ion Boardroom</vt:lpstr>
      <vt:lpstr>1_Retrospect</vt:lpstr>
      <vt:lpstr>Facet</vt:lpstr>
      <vt:lpstr>Ketaatan seorang hamba tuhan</vt:lpstr>
      <vt:lpstr>YESAYA 50: 4-6</vt:lpstr>
      <vt:lpstr>YESAYA 50:4A</vt:lpstr>
      <vt:lpstr>PowerPoint Presentation</vt:lpstr>
      <vt:lpstr>BELAJAR DARI YESUS,  SANG MOTIVATOR SEJATI</vt:lpstr>
      <vt:lpstr>BELAJAR DARI YESUS,  SANG MOTIVATOR SEJATI</vt:lpstr>
      <vt:lpstr>BELAJAR DARI YESUS,  SANG MOTIVATOR SEJATI</vt:lpstr>
      <vt:lpstr>BELAJAR DARI YESUS,  SANG MOTIVATOR SEJATI</vt:lpstr>
      <vt:lpstr>BELAJAR DARI YESUS,  SANG MOTIVATOR SEJATI</vt:lpstr>
      <vt:lpstr>BELAJAR DARI YESUS,  SANG MOTIVATOR SEJATI</vt:lpstr>
      <vt:lpstr>BELAJAR DARI YESUS,  SANG MOTIVATOR SEJATI</vt:lpstr>
      <vt:lpstr>BELAJAR DARI YESUS,  SANG MOTIVATOR SEJATI</vt:lpstr>
      <vt:lpstr>BELAJAR DARI YESUS,  SANG MOTIVATOR SEJATI</vt:lpstr>
      <vt:lpstr>BELAJAR DARI YESUS,  SANG MOTIVATOR SEJATI</vt:lpstr>
      <vt:lpstr>YESAYA 50:4B</vt:lpstr>
      <vt:lpstr>PowerPoint Presentation</vt:lpstr>
      <vt:lpstr>BELAJAR DARI DAUD ‘SETIAP PAGI’</vt:lpstr>
      <vt:lpstr>BELAJAR DARI YESUS BAGAIMANA YESUS MENGGUNAKAN  TELINGA ROHANINYA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KETAATAN SEORANG HAMBA TUHAN</vt:lpstr>
      <vt:lpstr>1. MENDENGAR DARI BAPA DAN MELAKUKANNYA</vt:lpstr>
      <vt:lpstr>2. MELAKUKAN KEHENDAK BAPA DENGAN SUKACITA</vt:lpstr>
      <vt:lpstr>3. MELAKUKAN KEHENDAK BAPA DENGAN RELA</vt:lpstr>
      <vt:lpstr>PADA AKHIRNYA BISA BERKATA SEPERTI YESAYA  “INI AKU UTUSLAH AKU”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Ketaatan seorang hamba tuhan</dc:title>
  <dc:creator>Grace Sumilat</dc:creator>
  <cp:lastModifiedBy>Grace Sumilat</cp:lastModifiedBy>
  <cp:revision>14</cp:revision>
  <dcterms:created xsi:type="dcterms:W3CDTF">2018-10-26T23:37:14Z</dcterms:created>
  <dcterms:modified xsi:type="dcterms:W3CDTF">2018-10-30T03:19:25Z</dcterms:modified>
</cp:coreProperties>
</file>