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0" r:id="rId2"/>
    <p:sldMasterId id="2147483682" r:id="rId3"/>
    <p:sldMasterId id="2147483699" r:id="rId4"/>
  </p:sldMasterIdLst>
  <p:handoutMasterIdLst>
    <p:handoutMasterId r:id="rId82"/>
  </p:handoutMasterIdLst>
  <p:sldIdLst>
    <p:sldId id="256" r:id="rId5"/>
    <p:sldId id="257" r:id="rId6"/>
    <p:sldId id="260" r:id="rId7"/>
    <p:sldId id="258" r:id="rId8"/>
    <p:sldId id="261" r:id="rId9"/>
    <p:sldId id="262" r:id="rId10"/>
    <p:sldId id="263" r:id="rId11"/>
    <p:sldId id="264" r:id="rId12"/>
    <p:sldId id="265" r:id="rId13"/>
    <p:sldId id="259" r:id="rId14"/>
    <p:sldId id="266" r:id="rId15"/>
    <p:sldId id="268" r:id="rId16"/>
    <p:sldId id="269" r:id="rId17"/>
    <p:sldId id="270" r:id="rId18"/>
    <p:sldId id="271" r:id="rId19"/>
    <p:sldId id="272" r:id="rId20"/>
    <p:sldId id="273"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1" r:id="rId37"/>
    <p:sldId id="292" r:id="rId38"/>
    <p:sldId id="294" r:id="rId39"/>
    <p:sldId id="295" r:id="rId40"/>
    <p:sldId id="296" r:id="rId41"/>
    <p:sldId id="297" r:id="rId42"/>
    <p:sldId id="298" r:id="rId43"/>
    <p:sldId id="299" r:id="rId44"/>
    <p:sldId id="300" r:id="rId45"/>
    <p:sldId id="301" r:id="rId46"/>
    <p:sldId id="305" r:id="rId47"/>
    <p:sldId id="306" r:id="rId48"/>
    <p:sldId id="307" r:id="rId49"/>
    <p:sldId id="308" r:id="rId50"/>
    <p:sldId id="303" r:id="rId51"/>
    <p:sldId id="310" r:id="rId52"/>
    <p:sldId id="311" r:id="rId53"/>
    <p:sldId id="312" r:id="rId54"/>
    <p:sldId id="313" r:id="rId55"/>
    <p:sldId id="314" r:id="rId56"/>
    <p:sldId id="315" r:id="rId57"/>
    <p:sldId id="316" r:id="rId58"/>
    <p:sldId id="317" r:id="rId59"/>
    <p:sldId id="318" r:id="rId60"/>
    <p:sldId id="327" r:id="rId61"/>
    <p:sldId id="328" r:id="rId62"/>
    <p:sldId id="329" r:id="rId63"/>
    <p:sldId id="330" r:id="rId64"/>
    <p:sldId id="331" r:id="rId65"/>
    <p:sldId id="324" r:id="rId66"/>
    <p:sldId id="332" r:id="rId67"/>
    <p:sldId id="333" r:id="rId68"/>
    <p:sldId id="334" r:id="rId69"/>
    <p:sldId id="335" r:id="rId70"/>
    <p:sldId id="336" r:id="rId71"/>
    <p:sldId id="337" r:id="rId72"/>
    <p:sldId id="338" r:id="rId73"/>
    <p:sldId id="339" r:id="rId74"/>
    <p:sldId id="340" r:id="rId75"/>
    <p:sldId id="325" r:id="rId76"/>
    <p:sldId id="341" r:id="rId77"/>
    <p:sldId id="342" r:id="rId78"/>
    <p:sldId id="326" r:id="rId79"/>
    <p:sldId id="343" r:id="rId80"/>
    <p:sldId id="344"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606A40-134E-4AB8-AEBA-5AE5A63B2F77}" type="doc">
      <dgm:prSet loTypeId="urn:microsoft.com/office/officeart/2005/8/layout/pyramid2" loCatId="list" qsTypeId="urn:microsoft.com/office/officeart/2005/8/quickstyle/simple1" qsCatId="simple" csTypeId="urn:microsoft.com/office/officeart/2005/8/colors/accent1_2" csCatId="accent1" phldr="1"/>
      <dgm:spPr/>
    </dgm:pt>
    <dgm:pt modelId="{83183017-BACF-4B3E-8D50-3C8E4A289FD2}">
      <dgm:prSet phldrT="[Text]" custT="1"/>
      <dgm:spPr>
        <a:solidFill>
          <a:srgbClr val="FFFF00">
            <a:alpha val="90000"/>
          </a:srgbClr>
        </a:solidFill>
      </dgm:spPr>
      <dgm:t>
        <a:bodyPr/>
        <a:lstStyle/>
        <a:p>
          <a:r>
            <a:rPr lang="id-ID" sz="4000" b="1" dirty="0" smtClean="0"/>
            <a:t>DIDIKAN</a:t>
          </a:r>
        </a:p>
        <a:p>
          <a:r>
            <a:rPr lang="id-ID" sz="4000" b="1" dirty="0" smtClean="0"/>
            <a:t>SQ</a:t>
          </a:r>
          <a:endParaRPr lang="id-ID" sz="4000" b="1" dirty="0"/>
        </a:p>
      </dgm:t>
    </dgm:pt>
    <dgm:pt modelId="{745F9466-6136-4730-A728-347A489DAEE7}" type="parTrans" cxnId="{FF2596A1-FAF6-4093-B392-1D4374497CDC}">
      <dgm:prSet/>
      <dgm:spPr/>
      <dgm:t>
        <a:bodyPr/>
        <a:lstStyle/>
        <a:p>
          <a:endParaRPr lang="id-ID"/>
        </a:p>
      </dgm:t>
    </dgm:pt>
    <dgm:pt modelId="{E75DF087-E6C5-4FDA-B0E1-5FBDD6898D0C}" type="sibTrans" cxnId="{FF2596A1-FAF6-4093-B392-1D4374497CDC}">
      <dgm:prSet/>
      <dgm:spPr/>
      <dgm:t>
        <a:bodyPr/>
        <a:lstStyle/>
        <a:p>
          <a:endParaRPr lang="id-ID"/>
        </a:p>
      </dgm:t>
    </dgm:pt>
    <dgm:pt modelId="{04021AF8-547E-4530-A178-1EF6AC4C2DE5}">
      <dgm:prSet phldrT="[Text]" custT="1"/>
      <dgm:spPr>
        <a:solidFill>
          <a:srgbClr val="92D050">
            <a:alpha val="90000"/>
          </a:srgbClr>
        </a:solidFill>
      </dgm:spPr>
      <dgm:t>
        <a:bodyPr/>
        <a:lstStyle/>
        <a:p>
          <a:r>
            <a:rPr lang="id-ID" sz="4000" b="1" dirty="0" smtClean="0"/>
            <a:t>PENGETAHUAN</a:t>
          </a:r>
        </a:p>
        <a:p>
          <a:r>
            <a:rPr lang="id-ID" sz="4000" b="1" dirty="0" smtClean="0"/>
            <a:t>IQ</a:t>
          </a:r>
          <a:endParaRPr lang="id-ID" sz="4000" b="1" dirty="0"/>
        </a:p>
      </dgm:t>
    </dgm:pt>
    <dgm:pt modelId="{86B4FF37-B5DF-4295-999C-5AD095474778}" type="parTrans" cxnId="{0789DF7D-74C7-4C0E-B6D9-FDADA52F89A8}">
      <dgm:prSet/>
      <dgm:spPr/>
      <dgm:t>
        <a:bodyPr/>
        <a:lstStyle/>
        <a:p>
          <a:endParaRPr lang="id-ID"/>
        </a:p>
      </dgm:t>
    </dgm:pt>
    <dgm:pt modelId="{34D1F3B5-7AC2-4D33-B48D-FBF0AD94933A}" type="sibTrans" cxnId="{0789DF7D-74C7-4C0E-B6D9-FDADA52F89A8}">
      <dgm:prSet/>
      <dgm:spPr/>
      <dgm:t>
        <a:bodyPr/>
        <a:lstStyle/>
        <a:p>
          <a:endParaRPr lang="id-ID"/>
        </a:p>
      </dgm:t>
    </dgm:pt>
    <dgm:pt modelId="{82FF2772-280C-4C3E-8223-2DBD594DF8F9}">
      <dgm:prSet phldrT="[Text]" custT="1"/>
      <dgm:spPr>
        <a:solidFill>
          <a:srgbClr val="C00000">
            <a:alpha val="90000"/>
          </a:srgbClr>
        </a:solidFill>
      </dgm:spPr>
      <dgm:t>
        <a:bodyPr/>
        <a:lstStyle/>
        <a:p>
          <a:r>
            <a:rPr lang="id-ID" sz="3600" b="1" dirty="0" smtClean="0">
              <a:solidFill>
                <a:schemeClr val="bg1"/>
              </a:solidFill>
            </a:rPr>
            <a:t>TAKUT AKAN TUAN</a:t>
          </a:r>
          <a:endParaRPr lang="id-ID" sz="3600" b="1" dirty="0">
            <a:solidFill>
              <a:schemeClr val="bg1"/>
            </a:solidFill>
          </a:endParaRPr>
        </a:p>
      </dgm:t>
    </dgm:pt>
    <dgm:pt modelId="{EF97BCD3-27A8-4393-97B9-0074ABC1BAF4}" type="parTrans" cxnId="{3EF94CAA-D1DD-4892-85C1-394C372EAAD2}">
      <dgm:prSet/>
      <dgm:spPr/>
      <dgm:t>
        <a:bodyPr/>
        <a:lstStyle/>
        <a:p>
          <a:endParaRPr lang="id-ID"/>
        </a:p>
      </dgm:t>
    </dgm:pt>
    <dgm:pt modelId="{2D3D46B8-FF36-431B-9528-72FB7F323389}" type="sibTrans" cxnId="{3EF94CAA-D1DD-4892-85C1-394C372EAAD2}">
      <dgm:prSet/>
      <dgm:spPr/>
      <dgm:t>
        <a:bodyPr/>
        <a:lstStyle/>
        <a:p>
          <a:endParaRPr lang="id-ID"/>
        </a:p>
      </dgm:t>
    </dgm:pt>
    <dgm:pt modelId="{A5D223FA-B8C7-4E04-9EFA-1966FE1F6B1C}">
      <dgm:prSet phldrT="[Text]" custT="1"/>
      <dgm:spPr>
        <a:solidFill>
          <a:srgbClr val="FFC000">
            <a:alpha val="90000"/>
          </a:srgbClr>
        </a:solidFill>
      </dgm:spPr>
      <dgm:t>
        <a:bodyPr/>
        <a:lstStyle/>
        <a:p>
          <a:r>
            <a:rPr lang="id-ID" sz="4000" b="1" dirty="0" smtClean="0"/>
            <a:t>HIKMAT</a:t>
          </a:r>
        </a:p>
        <a:p>
          <a:r>
            <a:rPr lang="id-ID" sz="4000" b="1" dirty="0" smtClean="0"/>
            <a:t>EQ</a:t>
          </a:r>
          <a:endParaRPr lang="id-ID" sz="4000" b="1" dirty="0"/>
        </a:p>
      </dgm:t>
    </dgm:pt>
    <dgm:pt modelId="{40D8CE37-3E0A-4ED3-B38A-7D3F629CBDEE}" type="parTrans" cxnId="{99A32C12-B974-46FD-8339-EA7FA3E00728}">
      <dgm:prSet/>
      <dgm:spPr/>
      <dgm:t>
        <a:bodyPr/>
        <a:lstStyle/>
        <a:p>
          <a:endParaRPr lang="id-ID"/>
        </a:p>
      </dgm:t>
    </dgm:pt>
    <dgm:pt modelId="{E553932A-DD67-483F-8DD8-3B1D705F3EB4}" type="sibTrans" cxnId="{99A32C12-B974-46FD-8339-EA7FA3E00728}">
      <dgm:prSet/>
      <dgm:spPr/>
      <dgm:t>
        <a:bodyPr/>
        <a:lstStyle/>
        <a:p>
          <a:endParaRPr lang="id-ID"/>
        </a:p>
      </dgm:t>
    </dgm:pt>
    <dgm:pt modelId="{8E40FF95-1B1D-4FE4-BBDA-823975F2D84A}" type="pres">
      <dgm:prSet presAssocID="{CD606A40-134E-4AB8-AEBA-5AE5A63B2F77}" presName="compositeShape" presStyleCnt="0">
        <dgm:presLayoutVars>
          <dgm:dir/>
          <dgm:resizeHandles/>
        </dgm:presLayoutVars>
      </dgm:prSet>
      <dgm:spPr/>
    </dgm:pt>
    <dgm:pt modelId="{37B5027A-CBA6-45C7-B402-81468968CC06}" type="pres">
      <dgm:prSet presAssocID="{CD606A40-134E-4AB8-AEBA-5AE5A63B2F77}" presName="pyramid" presStyleLbl="node1" presStyleIdx="0" presStyleCnt="1"/>
      <dgm:spPr/>
    </dgm:pt>
    <dgm:pt modelId="{E0342F1B-3707-45B7-BFF4-0C82A0A513AF}" type="pres">
      <dgm:prSet presAssocID="{CD606A40-134E-4AB8-AEBA-5AE5A63B2F77}" presName="theList" presStyleCnt="0"/>
      <dgm:spPr/>
    </dgm:pt>
    <dgm:pt modelId="{884F1918-989B-4875-9943-E4597D05E539}" type="pres">
      <dgm:prSet presAssocID="{83183017-BACF-4B3E-8D50-3C8E4A289FD2}" presName="aNode" presStyleLbl="fgAcc1" presStyleIdx="0" presStyleCnt="4">
        <dgm:presLayoutVars>
          <dgm:bulletEnabled val="1"/>
        </dgm:presLayoutVars>
      </dgm:prSet>
      <dgm:spPr/>
      <dgm:t>
        <a:bodyPr/>
        <a:lstStyle/>
        <a:p>
          <a:endParaRPr lang="id-ID"/>
        </a:p>
      </dgm:t>
    </dgm:pt>
    <dgm:pt modelId="{F5C589B0-768A-4577-8382-256B3FD4A896}" type="pres">
      <dgm:prSet presAssocID="{83183017-BACF-4B3E-8D50-3C8E4A289FD2}" presName="aSpace" presStyleCnt="0"/>
      <dgm:spPr/>
    </dgm:pt>
    <dgm:pt modelId="{114E509C-D867-4239-9CBF-1804702CAA7C}" type="pres">
      <dgm:prSet presAssocID="{A5D223FA-B8C7-4E04-9EFA-1966FE1F6B1C}" presName="aNode" presStyleLbl="fgAcc1" presStyleIdx="1" presStyleCnt="4">
        <dgm:presLayoutVars>
          <dgm:bulletEnabled val="1"/>
        </dgm:presLayoutVars>
      </dgm:prSet>
      <dgm:spPr/>
      <dgm:t>
        <a:bodyPr/>
        <a:lstStyle/>
        <a:p>
          <a:endParaRPr lang="id-ID"/>
        </a:p>
      </dgm:t>
    </dgm:pt>
    <dgm:pt modelId="{198C9AD2-D2C2-4276-9C25-D00AF0F32282}" type="pres">
      <dgm:prSet presAssocID="{A5D223FA-B8C7-4E04-9EFA-1966FE1F6B1C}" presName="aSpace" presStyleCnt="0"/>
      <dgm:spPr/>
    </dgm:pt>
    <dgm:pt modelId="{DF97728D-FC1A-4CB4-8B54-3D4D241ECBA0}" type="pres">
      <dgm:prSet presAssocID="{04021AF8-547E-4530-A178-1EF6AC4C2DE5}" presName="aNode" presStyleLbl="fgAcc1" presStyleIdx="2" presStyleCnt="4">
        <dgm:presLayoutVars>
          <dgm:bulletEnabled val="1"/>
        </dgm:presLayoutVars>
      </dgm:prSet>
      <dgm:spPr/>
      <dgm:t>
        <a:bodyPr/>
        <a:lstStyle/>
        <a:p>
          <a:endParaRPr lang="id-ID"/>
        </a:p>
      </dgm:t>
    </dgm:pt>
    <dgm:pt modelId="{D320E2A9-8E18-46E2-A4EE-BB1D1DD5EE7A}" type="pres">
      <dgm:prSet presAssocID="{04021AF8-547E-4530-A178-1EF6AC4C2DE5}" presName="aSpace" presStyleCnt="0"/>
      <dgm:spPr/>
    </dgm:pt>
    <dgm:pt modelId="{E84AC249-F45F-4B65-8A0B-6ECE1A1775B0}" type="pres">
      <dgm:prSet presAssocID="{82FF2772-280C-4C3E-8223-2DBD594DF8F9}" presName="aNode" presStyleLbl="fgAcc1" presStyleIdx="3" presStyleCnt="4" custLinFactY="27618" custLinFactNeighborX="-366" custLinFactNeighborY="100000">
        <dgm:presLayoutVars>
          <dgm:bulletEnabled val="1"/>
        </dgm:presLayoutVars>
      </dgm:prSet>
      <dgm:spPr/>
      <dgm:t>
        <a:bodyPr/>
        <a:lstStyle/>
        <a:p>
          <a:endParaRPr lang="id-ID"/>
        </a:p>
      </dgm:t>
    </dgm:pt>
    <dgm:pt modelId="{97E9939A-37E0-4F03-AF70-281DF775985D}" type="pres">
      <dgm:prSet presAssocID="{82FF2772-280C-4C3E-8223-2DBD594DF8F9}" presName="aSpace" presStyleCnt="0"/>
      <dgm:spPr/>
    </dgm:pt>
  </dgm:ptLst>
  <dgm:cxnLst>
    <dgm:cxn modelId="{99A32C12-B974-46FD-8339-EA7FA3E00728}" srcId="{CD606A40-134E-4AB8-AEBA-5AE5A63B2F77}" destId="{A5D223FA-B8C7-4E04-9EFA-1966FE1F6B1C}" srcOrd="1" destOrd="0" parTransId="{40D8CE37-3E0A-4ED3-B38A-7D3F629CBDEE}" sibTransId="{E553932A-DD67-483F-8DD8-3B1D705F3EB4}"/>
    <dgm:cxn modelId="{C8CFCA10-F1B0-4B24-AB7D-D6043F13A04B}" type="presOf" srcId="{A5D223FA-B8C7-4E04-9EFA-1966FE1F6B1C}" destId="{114E509C-D867-4239-9CBF-1804702CAA7C}" srcOrd="0" destOrd="0" presId="urn:microsoft.com/office/officeart/2005/8/layout/pyramid2"/>
    <dgm:cxn modelId="{3EF94CAA-D1DD-4892-85C1-394C372EAAD2}" srcId="{CD606A40-134E-4AB8-AEBA-5AE5A63B2F77}" destId="{82FF2772-280C-4C3E-8223-2DBD594DF8F9}" srcOrd="3" destOrd="0" parTransId="{EF97BCD3-27A8-4393-97B9-0074ABC1BAF4}" sibTransId="{2D3D46B8-FF36-431B-9528-72FB7F323389}"/>
    <dgm:cxn modelId="{4C8BA4F0-58AC-46EB-A56A-A2BE0BC8CC54}" type="presOf" srcId="{04021AF8-547E-4530-A178-1EF6AC4C2DE5}" destId="{DF97728D-FC1A-4CB4-8B54-3D4D241ECBA0}" srcOrd="0" destOrd="0" presId="urn:microsoft.com/office/officeart/2005/8/layout/pyramid2"/>
    <dgm:cxn modelId="{FF2596A1-FAF6-4093-B392-1D4374497CDC}" srcId="{CD606A40-134E-4AB8-AEBA-5AE5A63B2F77}" destId="{83183017-BACF-4B3E-8D50-3C8E4A289FD2}" srcOrd="0" destOrd="0" parTransId="{745F9466-6136-4730-A728-347A489DAEE7}" sibTransId="{E75DF087-E6C5-4FDA-B0E1-5FBDD6898D0C}"/>
    <dgm:cxn modelId="{1C169B1C-01EC-4881-9BA9-CAB1C66F8023}" type="presOf" srcId="{82FF2772-280C-4C3E-8223-2DBD594DF8F9}" destId="{E84AC249-F45F-4B65-8A0B-6ECE1A1775B0}" srcOrd="0" destOrd="0" presId="urn:microsoft.com/office/officeart/2005/8/layout/pyramid2"/>
    <dgm:cxn modelId="{694F525E-CEA8-4365-9F4F-0305AA4AD7E8}" type="presOf" srcId="{83183017-BACF-4B3E-8D50-3C8E4A289FD2}" destId="{884F1918-989B-4875-9943-E4597D05E539}" srcOrd="0" destOrd="0" presId="urn:microsoft.com/office/officeart/2005/8/layout/pyramid2"/>
    <dgm:cxn modelId="{F46E7CC9-EBB1-4443-84A7-3CEF9709E98B}" type="presOf" srcId="{CD606A40-134E-4AB8-AEBA-5AE5A63B2F77}" destId="{8E40FF95-1B1D-4FE4-BBDA-823975F2D84A}" srcOrd="0" destOrd="0" presId="urn:microsoft.com/office/officeart/2005/8/layout/pyramid2"/>
    <dgm:cxn modelId="{0789DF7D-74C7-4C0E-B6D9-FDADA52F89A8}" srcId="{CD606A40-134E-4AB8-AEBA-5AE5A63B2F77}" destId="{04021AF8-547E-4530-A178-1EF6AC4C2DE5}" srcOrd="2" destOrd="0" parTransId="{86B4FF37-B5DF-4295-999C-5AD095474778}" sibTransId="{34D1F3B5-7AC2-4D33-B48D-FBF0AD94933A}"/>
    <dgm:cxn modelId="{3D62CEB7-9F41-4CAF-A3C5-E2D83496858A}" type="presParOf" srcId="{8E40FF95-1B1D-4FE4-BBDA-823975F2D84A}" destId="{37B5027A-CBA6-45C7-B402-81468968CC06}" srcOrd="0" destOrd="0" presId="urn:microsoft.com/office/officeart/2005/8/layout/pyramid2"/>
    <dgm:cxn modelId="{428029CE-D4BC-420F-A335-FB194EA10D9D}" type="presParOf" srcId="{8E40FF95-1B1D-4FE4-BBDA-823975F2D84A}" destId="{E0342F1B-3707-45B7-BFF4-0C82A0A513AF}" srcOrd="1" destOrd="0" presId="urn:microsoft.com/office/officeart/2005/8/layout/pyramid2"/>
    <dgm:cxn modelId="{A51575E0-C111-4124-B030-87032E17A497}" type="presParOf" srcId="{E0342F1B-3707-45B7-BFF4-0C82A0A513AF}" destId="{884F1918-989B-4875-9943-E4597D05E539}" srcOrd="0" destOrd="0" presId="urn:microsoft.com/office/officeart/2005/8/layout/pyramid2"/>
    <dgm:cxn modelId="{8488E082-C1EF-481D-A7D8-D3425A8D0F10}" type="presParOf" srcId="{E0342F1B-3707-45B7-BFF4-0C82A0A513AF}" destId="{F5C589B0-768A-4577-8382-256B3FD4A896}" srcOrd="1" destOrd="0" presId="urn:microsoft.com/office/officeart/2005/8/layout/pyramid2"/>
    <dgm:cxn modelId="{52CEE722-B503-43E4-8C45-8B194EABB869}" type="presParOf" srcId="{E0342F1B-3707-45B7-BFF4-0C82A0A513AF}" destId="{114E509C-D867-4239-9CBF-1804702CAA7C}" srcOrd="2" destOrd="0" presId="urn:microsoft.com/office/officeart/2005/8/layout/pyramid2"/>
    <dgm:cxn modelId="{EA2D4EEC-76FA-4AD5-BC0D-D9FD86176337}" type="presParOf" srcId="{E0342F1B-3707-45B7-BFF4-0C82A0A513AF}" destId="{198C9AD2-D2C2-4276-9C25-D00AF0F32282}" srcOrd="3" destOrd="0" presId="urn:microsoft.com/office/officeart/2005/8/layout/pyramid2"/>
    <dgm:cxn modelId="{7B28C11F-882A-4F26-AE71-360A40326D10}" type="presParOf" srcId="{E0342F1B-3707-45B7-BFF4-0C82A0A513AF}" destId="{DF97728D-FC1A-4CB4-8B54-3D4D241ECBA0}" srcOrd="4" destOrd="0" presId="urn:microsoft.com/office/officeart/2005/8/layout/pyramid2"/>
    <dgm:cxn modelId="{D17F208F-B9A3-41D0-91ED-75E53EAD1BD7}" type="presParOf" srcId="{E0342F1B-3707-45B7-BFF4-0C82A0A513AF}" destId="{D320E2A9-8E18-46E2-A4EE-BB1D1DD5EE7A}" srcOrd="5" destOrd="0" presId="urn:microsoft.com/office/officeart/2005/8/layout/pyramid2"/>
    <dgm:cxn modelId="{25C98580-0CFD-4FC5-BED1-9151598956A6}" type="presParOf" srcId="{E0342F1B-3707-45B7-BFF4-0C82A0A513AF}" destId="{E84AC249-F45F-4B65-8A0B-6ECE1A1775B0}" srcOrd="6" destOrd="0" presId="urn:microsoft.com/office/officeart/2005/8/layout/pyramid2"/>
    <dgm:cxn modelId="{22A7AD7D-4C97-4518-A92D-F70E2E475C3A}" type="presParOf" srcId="{E0342F1B-3707-45B7-BFF4-0C82A0A513AF}" destId="{97E9939A-37E0-4F03-AF70-281DF775985D}"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606A40-134E-4AB8-AEBA-5AE5A63B2F77}" type="doc">
      <dgm:prSet loTypeId="urn:microsoft.com/office/officeart/2005/8/layout/pyramid2" loCatId="list" qsTypeId="urn:microsoft.com/office/officeart/2005/8/quickstyle/simple1" qsCatId="simple" csTypeId="urn:microsoft.com/office/officeart/2005/8/colors/accent1_2" csCatId="accent1" phldr="1"/>
      <dgm:spPr/>
    </dgm:pt>
    <dgm:pt modelId="{83183017-BACF-4B3E-8D50-3C8E4A289FD2}">
      <dgm:prSet phldrT="[Text]" custT="1"/>
      <dgm:spPr>
        <a:solidFill>
          <a:srgbClr val="FFFF00">
            <a:alpha val="90000"/>
          </a:srgbClr>
        </a:solidFill>
      </dgm:spPr>
      <dgm:t>
        <a:bodyPr/>
        <a:lstStyle/>
        <a:p>
          <a:r>
            <a:rPr lang="id-ID" sz="4000" b="1" dirty="0" smtClean="0"/>
            <a:t>DIDIKAN/ SQ</a:t>
          </a:r>
          <a:endParaRPr lang="id-ID" sz="4000" b="1" dirty="0"/>
        </a:p>
      </dgm:t>
    </dgm:pt>
    <dgm:pt modelId="{745F9466-6136-4730-A728-347A489DAEE7}" type="parTrans" cxnId="{FF2596A1-FAF6-4093-B392-1D4374497CDC}">
      <dgm:prSet/>
      <dgm:spPr/>
      <dgm:t>
        <a:bodyPr/>
        <a:lstStyle/>
        <a:p>
          <a:endParaRPr lang="id-ID"/>
        </a:p>
      </dgm:t>
    </dgm:pt>
    <dgm:pt modelId="{E75DF087-E6C5-4FDA-B0E1-5FBDD6898D0C}" type="sibTrans" cxnId="{FF2596A1-FAF6-4093-B392-1D4374497CDC}">
      <dgm:prSet/>
      <dgm:spPr/>
      <dgm:t>
        <a:bodyPr/>
        <a:lstStyle/>
        <a:p>
          <a:endParaRPr lang="id-ID"/>
        </a:p>
      </dgm:t>
    </dgm:pt>
    <dgm:pt modelId="{04021AF8-547E-4530-A178-1EF6AC4C2DE5}">
      <dgm:prSet phldrT="[Text]" custT="1"/>
      <dgm:spPr>
        <a:solidFill>
          <a:srgbClr val="92D050">
            <a:alpha val="90000"/>
          </a:srgbClr>
        </a:solidFill>
      </dgm:spPr>
      <dgm:t>
        <a:bodyPr/>
        <a:lstStyle/>
        <a:p>
          <a:r>
            <a:rPr lang="id-ID" sz="4000" b="1" dirty="0" smtClean="0"/>
            <a:t>PENGETAHUAN/ IQ</a:t>
          </a:r>
          <a:endParaRPr lang="id-ID" sz="4000" b="1" dirty="0"/>
        </a:p>
      </dgm:t>
    </dgm:pt>
    <dgm:pt modelId="{86B4FF37-B5DF-4295-999C-5AD095474778}" type="parTrans" cxnId="{0789DF7D-74C7-4C0E-B6D9-FDADA52F89A8}">
      <dgm:prSet/>
      <dgm:spPr/>
      <dgm:t>
        <a:bodyPr/>
        <a:lstStyle/>
        <a:p>
          <a:endParaRPr lang="id-ID"/>
        </a:p>
      </dgm:t>
    </dgm:pt>
    <dgm:pt modelId="{34D1F3B5-7AC2-4D33-B48D-FBF0AD94933A}" type="sibTrans" cxnId="{0789DF7D-74C7-4C0E-B6D9-FDADA52F89A8}">
      <dgm:prSet/>
      <dgm:spPr/>
      <dgm:t>
        <a:bodyPr/>
        <a:lstStyle/>
        <a:p>
          <a:endParaRPr lang="id-ID"/>
        </a:p>
      </dgm:t>
    </dgm:pt>
    <dgm:pt modelId="{82FF2772-280C-4C3E-8223-2DBD594DF8F9}">
      <dgm:prSet phldrT="[Text]" custT="1"/>
      <dgm:spPr>
        <a:solidFill>
          <a:srgbClr val="C00000">
            <a:alpha val="90000"/>
          </a:srgbClr>
        </a:solidFill>
      </dgm:spPr>
      <dgm:t>
        <a:bodyPr/>
        <a:lstStyle/>
        <a:p>
          <a:r>
            <a:rPr lang="id-ID" sz="3600" b="1" dirty="0" smtClean="0">
              <a:solidFill>
                <a:schemeClr val="bg1"/>
              </a:solidFill>
            </a:rPr>
            <a:t>TAKUT AKAN TUAN</a:t>
          </a:r>
          <a:endParaRPr lang="id-ID" sz="3600" b="1" dirty="0">
            <a:solidFill>
              <a:schemeClr val="bg1"/>
            </a:solidFill>
          </a:endParaRPr>
        </a:p>
      </dgm:t>
    </dgm:pt>
    <dgm:pt modelId="{EF97BCD3-27A8-4393-97B9-0074ABC1BAF4}" type="parTrans" cxnId="{3EF94CAA-D1DD-4892-85C1-394C372EAAD2}">
      <dgm:prSet/>
      <dgm:spPr/>
      <dgm:t>
        <a:bodyPr/>
        <a:lstStyle/>
        <a:p>
          <a:endParaRPr lang="id-ID"/>
        </a:p>
      </dgm:t>
    </dgm:pt>
    <dgm:pt modelId="{2D3D46B8-FF36-431B-9528-72FB7F323389}" type="sibTrans" cxnId="{3EF94CAA-D1DD-4892-85C1-394C372EAAD2}">
      <dgm:prSet/>
      <dgm:spPr/>
      <dgm:t>
        <a:bodyPr/>
        <a:lstStyle/>
        <a:p>
          <a:endParaRPr lang="id-ID"/>
        </a:p>
      </dgm:t>
    </dgm:pt>
    <dgm:pt modelId="{A5D223FA-B8C7-4E04-9EFA-1966FE1F6B1C}">
      <dgm:prSet phldrT="[Text]" custT="1"/>
      <dgm:spPr>
        <a:solidFill>
          <a:srgbClr val="FFC000">
            <a:alpha val="90000"/>
          </a:srgbClr>
        </a:solidFill>
      </dgm:spPr>
      <dgm:t>
        <a:bodyPr/>
        <a:lstStyle/>
        <a:p>
          <a:r>
            <a:rPr lang="id-ID" sz="4400" b="1" dirty="0" smtClean="0"/>
            <a:t>HIKMAT/ EQ</a:t>
          </a:r>
          <a:endParaRPr lang="id-ID" sz="4400" b="1" dirty="0"/>
        </a:p>
      </dgm:t>
    </dgm:pt>
    <dgm:pt modelId="{40D8CE37-3E0A-4ED3-B38A-7D3F629CBDEE}" type="parTrans" cxnId="{99A32C12-B974-46FD-8339-EA7FA3E00728}">
      <dgm:prSet/>
      <dgm:spPr/>
      <dgm:t>
        <a:bodyPr/>
        <a:lstStyle/>
        <a:p>
          <a:endParaRPr lang="id-ID"/>
        </a:p>
      </dgm:t>
    </dgm:pt>
    <dgm:pt modelId="{E553932A-DD67-483F-8DD8-3B1D705F3EB4}" type="sibTrans" cxnId="{99A32C12-B974-46FD-8339-EA7FA3E00728}">
      <dgm:prSet/>
      <dgm:spPr/>
      <dgm:t>
        <a:bodyPr/>
        <a:lstStyle/>
        <a:p>
          <a:endParaRPr lang="id-ID"/>
        </a:p>
      </dgm:t>
    </dgm:pt>
    <dgm:pt modelId="{5BB93D72-AA2B-4311-91DF-28C344351EB2}">
      <dgm:prSet phldrT="[Text]" custT="1"/>
      <dgm:spPr>
        <a:solidFill>
          <a:srgbClr val="C00000">
            <a:alpha val="90000"/>
          </a:srgbClr>
        </a:solidFill>
      </dgm:spPr>
      <dgm:t>
        <a:bodyPr/>
        <a:lstStyle/>
        <a:p>
          <a:r>
            <a:rPr lang="id-ID" sz="3600" b="1" dirty="0" smtClean="0">
              <a:solidFill>
                <a:schemeClr val="bg1"/>
              </a:solidFill>
            </a:rPr>
            <a:t>KERENDAHAN HATI</a:t>
          </a:r>
          <a:endParaRPr lang="id-ID" sz="3600" b="1" dirty="0">
            <a:solidFill>
              <a:schemeClr val="bg1"/>
            </a:solidFill>
          </a:endParaRPr>
        </a:p>
      </dgm:t>
    </dgm:pt>
    <dgm:pt modelId="{A9C03646-A740-4253-B6A4-B05FEF815C8A}" type="parTrans" cxnId="{9A9BE2F3-EE81-40BA-AE9E-F0FBE9BE4C2A}">
      <dgm:prSet/>
      <dgm:spPr/>
      <dgm:t>
        <a:bodyPr/>
        <a:lstStyle/>
        <a:p>
          <a:endParaRPr lang="id-ID"/>
        </a:p>
      </dgm:t>
    </dgm:pt>
    <dgm:pt modelId="{25835400-224B-4F21-811D-77283C5EABB2}" type="sibTrans" cxnId="{9A9BE2F3-EE81-40BA-AE9E-F0FBE9BE4C2A}">
      <dgm:prSet/>
      <dgm:spPr/>
      <dgm:t>
        <a:bodyPr/>
        <a:lstStyle/>
        <a:p>
          <a:endParaRPr lang="id-ID"/>
        </a:p>
      </dgm:t>
    </dgm:pt>
    <dgm:pt modelId="{0CB485A7-99A8-433C-BC7D-F6B3F18A8B5F}">
      <dgm:prSet phldrT="[Text]" custT="1"/>
      <dgm:spPr>
        <a:solidFill>
          <a:srgbClr val="92D050">
            <a:alpha val="90000"/>
          </a:srgbClr>
        </a:solidFill>
      </dgm:spPr>
      <dgm:t>
        <a:bodyPr/>
        <a:lstStyle/>
        <a:p>
          <a:r>
            <a:rPr lang="id-ID" sz="4000" b="1" dirty="0" smtClean="0"/>
            <a:t>KEKAYAAN</a:t>
          </a:r>
          <a:endParaRPr lang="id-ID" sz="4000" b="1" dirty="0"/>
        </a:p>
      </dgm:t>
    </dgm:pt>
    <dgm:pt modelId="{C0D66F8D-0350-4593-8605-542A519D9238}" type="parTrans" cxnId="{EFC94456-2024-4559-8EF4-7792278AC6E9}">
      <dgm:prSet/>
      <dgm:spPr/>
      <dgm:t>
        <a:bodyPr/>
        <a:lstStyle/>
        <a:p>
          <a:endParaRPr lang="id-ID"/>
        </a:p>
      </dgm:t>
    </dgm:pt>
    <dgm:pt modelId="{38E44887-3509-4253-88B9-821027897598}" type="sibTrans" cxnId="{EFC94456-2024-4559-8EF4-7792278AC6E9}">
      <dgm:prSet/>
      <dgm:spPr/>
      <dgm:t>
        <a:bodyPr/>
        <a:lstStyle/>
        <a:p>
          <a:endParaRPr lang="id-ID"/>
        </a:p>
      </dgm:t>
    </dgm:pt>
    <dgm:pt modelId="{97DE4C33-8E41-4E8E-B07C-A9003CB06144}">
      <dgm:prSet phldrT="[Text]"/>
      <dgm:spPr>
        <a:solidFill>
          <a:srgbClr val="FFC000">
            <a:alpha val="90000"/>
          </a:srgbClr>
        </a:solidFill>
      </dgm:spPr>
      <dgm:t>
        <a:bodyPr/>
        <a:lstStyle/>
        <a:p>
          <a:r>
            <a:rPr lang="id-ID" b="1" dirty="0" smtClean="0"/>
            <a:t>KEHORMATAN</a:t>
          </a:r>
          <a:endParaRPr lang="id-ID" b="1" dirty="0"/>
        </a:p>
      </dgm:t>
    </dgm:pt>
    <dgm:pt modelId="{9BC26A76-BCAB-4FF6-B85C-2DF06BEB7463}" type="parTrans" cxnId="{19608C3D-5C50-4433-939F-9BE320A4FE6B}">
      <dgm:prSet/>
      <dgm:spPr/>
      <dgm:t>
        <a:bodyPr/>
        <a:lstStyle/>
        <a:p>
          <a:endParaRPr lang="id-ID"/>
        </a:p>
      </dgm:t>
    </dgm:pt>
    <dgm:pt modelId="{6DA48F22-8222-4432-8EA5-33C2E2A73BF3}" type="sibTrans" cxnId="{19608C3D-5C50-4433-939F-9BE320A4FE6B}">
      <dgm:prSet/>
      <dgm:spPr/>
      <dgm:t>
        <a:bodyPr/>
        <a:lstStyle/>
        <a:p>
          <a:endParaRPr lang="id-ID"/>
        </a:p>
      </dgm:t>
    </dgm:pt>
    <dgm:pt modelId="{69069551-5C33-4FF8-AF4B-E2089D888A29}">
      <dgm:prSet phldrT="[Text]" custT="1"/>
      <dgm:spPr>
        <a:solidFill>
          <a:srgbClr val="FFFF00">
            <a:alpha val="90000"/>
          </a:srgbClr>
        </a:solidFill>
      </dgm:spPr>
      <dgm:t>
        <a:bodyPr/>
        <a:lstStyle/>
        <a:p>
          <a:r>
            <a:rPr lang="id-ID" sz="4000" b="1" dirty="0" smtClean="0"/>
            <a:t>KEHIDUPAN</a:t>
          </a:r>
          <a:endParaRPr lang="id-ID" sz="4000" b="1" dirty="0"/>
        </a:p>
      </dgm:t>
    </dgm:pt>
    <dgm:pt modelId="{B38654B6-DACD-4656-BF1A-1C486B5E425F}" type="parTrans" cxnId="{02B23943-B06C-4EFB-8374-4A6FB7F8F6CD}">
      <dgm:prSet/>
      <dgm:spPr/>
      <dgm:t>
        <a:bodyPr/>
        <a:lstStyle/>
        <a:p>
          <a:endParaRPr lang="id-ID"/>
        </a:p>
      </dgm:t>
    </dgm:pt>
    <dgm:pt modelId="{F28F7700-20E9-4B09-97E6-55055C98A93C}" type="sibTrans" cxnId="{02B23943-B06C-4EFB-8374-4A6FB7F8F6CD}">
      <dgm:prSet/>
      <dgm:spPr/>
      <dgm:t>
        <a:bodyPr/>
        <a:lstStyle/>
        <a:p>
          <a:endParaRPr lang="id-ID"/>
        </a:p>
      </dgm:t>
    </dgm:pt>
    <dgm:pt modelId="{8E40FF95-1B1D-4FE4-BBDA-823975F2D84A}" type="pres">
      <dgm:prSet presAssocID="{CD606A40-134E-4AB8-AEBA-5AE5A63B2F77}" presName="compositeShape" presStyleCnt="0">
        <dgm:presLayoutVars>
          <dgm:dir/>
          <dgm:resizeHandles/>
        </dgm:presLayoutVars>
      </dgm:prSet>
      <dgm:spPr/>
    </dgm:pt>
    <dgm:pt modelId="{37B5027A-CBA6-45C7-B402-81468968CC06}" type="pres">
      <dgm:prSet presAssocID="{CD606A40-134E-4AB8-AEBA-5AE5A63B2F77}" presName="pyramid" presStyleLbl="node1" presStyleIdx="0" presStyleCnt="1" custLinFactNeighborX="376"/>
      <dgm:spPr/>
    </dgm:pt>
    <dgm:pt modelId="{E0342F1B-3707-45B7-BFF4-0C82A0A513AF}" type="pres">
      <dgm:prSet presAssocID="{CD606A40-134E-4AB8-AEBA-5AE5A63B2F77}" presName="theList" presStyleCnt="0"/>
      <dgm:spPr/>
    </dgm:pt>
    <dgm:pt modelId="{884F1918-989B-4875-9943-E4597D05E539}" type="pres">
      <dgm:prSet presAssocID="{83183017-BACF-4B3E-8D50-3C8E4A289FD2}" presName="aNode" presStyleLbl="fgAcc1" presStyleIdx="0" presStyleCnt="8" custScaleY="2000000" custLinFactY="1366427" custLinFactNeighborX="-62231" custLinFactNeighborY="1400000">
        <dgm:presLayoutVars>
          <dgm:bulletEnabled val="1"/>
        </dgm:presLayoutVars>
      </dgm:prSet>
      <dgm:spPr/>
      <dgm:t>
        <a:bodyPr/>
        <a:lstStyle/>
        <a:p>
          <a:endParaRPr lang="id-ID"/>
        </a:p>
      </dgm:t>
    </dgm:pt>
    <dgm:pt modelId="{F5C589B0-768A-4577-8382-256B3FD4A896}" type="pres">
      <dgm:prSet presAssocID="{83183017-BACF-4B3E-8D50-3C8E4A289FD2}" presName="aSpace" presStyleCnt="0"/>
      <dgm:spPr/>
    </dgm:pt>
    <dgm:pt modelId="{3FDC96C0-3875-4707-AA13-F9824EACD8ED}" type="pres">
      <dgm:prSet presAssocID="{69069551-5C33-4FF8-AF4B-E2089D888A29}" presName="aNode" presStyleLbl="fgAcc1" presStyleIdx="1" presStyleCnt="8" custScaleY="2000000" custLinFactY="-396805" custLinFactNeighborX="39623" custLinFactNeighborY="-400000">
        <dgm:presLayoutVars>
          <dgm:bulletEnabled val="1"/>
        </dgm:presLayoutVars>
      </dgm:prSet>
      <dgm:spPr/>
      <dgm:t>
        <a:bodyPr/>
        <a:lstStyle/>
        <a:p>
          <a:endParaRPr lang="id-ID"/>
        </a:p>
      </dgm:t>
    </dgm:pt>
    <dgm:pt modelId="{49DE4C53-535E-46CB-8A50-B1185899CD6E}" type="pres">
      <dgm:prSet presAssocID="{69069551-5C33-4FF8-AF4B-E2089D888A29}" presName="aSpace" presStyleCnt="0"/>
      <dgm:spPr/>
    </dgm:pt>
    <dgm:pt modelId="{114E509C-D867-4239-9CBF-1804702CAA7C}" type="pres">
      <dgm:prSet presAssocID="{A5D223FA-B8C7-4E04-9EFA-1966FE1F6B1C}" presName="aNode" presStyleLbl="fgAcc1" presStyleIdx="2" presStyleCnt="8" custScaleY="2000000" custLinFactY="1272381" custLinFactNeighborX="-60671" custLinFactNeighborY="1300000">
        <dgm:presLayoutVars>
          <dgm:bulletEnabled val="1"/>
        </dgm:presLayoutVars>
      </dgm:prSet>
      <dgm:spPr/>
      <dgm:t>
        <a:bodyPr/>
        <a:lstStyle/>
        <a:p>
          <a:endParaRPr lang="id-ID"/>
        </a:p>
      </dgm:t>
    </dgm:pt>
    <dgm:pt modelId="{198C9AD2-D2C2-4276-9C25-D00AF0F32282}" type="pres">
      <dgm:prSet presAssocID="{A5D223FA-B8C7-4E04-9EFA-1966FE1F6B1C}" presName="aSpace" presStyleCnt="0"/>
      <dgm:spPr/>
    </dgm:pt>
    <dgm:pt modelId="{97E27FD3-29E9-48B0-AED4-D73FC0649AA6}" type="pres">
      <dgm:prSet presAssocID="{97DE4C33-8E41-4E8E-B07C-A9003CB06144}" presName="aNode" presStyleLbl="fgAcc1" presStyleIdx="3" presStyleCnt="8" custScaleY="2000000" custLinFactY="-530268" custLinFactNeighborX="40200" custLinFactNeighborY="-600000">
        <dgm:presLayoutVars>
          <dgm:bulletEnabled val="1"/>
        </dgm:presLayoutVars>
      </dgm:prSet>
      <dgm:spPr/>
      <dgm:t>
        <a:bodyPr/>
        <a:lstStyle/>
        <a:p>
          <a:endParaRPr lang="id-ID"/>
        </a:p>
      </dgm:t>
    </dgm:pt>
    <dgm:pt modelId="{C4965529-97A8-46A0-A425-DF81A63FD2CA}" type="pres">
      <dgm:prSet presAssocID="{97DE4C33-8E41-4E8E-B07C-A9003CB06144}" presName="aSpace" presStyleCnt="0"/>
      <dgm:spPr/>
    </dgm:pt>
    <dgm:pt modelId="{DF97728D-FC1A-4CB4-8B54-3D4D241ECBA0}" type="pres">
      <dgm:prSet presAssocID="{04021AF8-547E-4530-A178-1EF6AC4C2DE5}" presName="aNode" presStyleLbl="fgAcc1" presStyleIdx="4" presStyleCnt="8" custScaleY="1802032" custLinFactY="968868" custLinFactNeighborX="-70495" custLinFactNeighborY="1000000">
        <dgm:presLayoutVars>
          <dgm:bulletEnabled val="1"/>
        </dgm:presLayoutVars>
      </dgm:prSet>
      <dgm:spPr/>
      <dgm:t>
        <a:bodyPr/>
        <a:lstStyle/>
        <a:p>
          <a:endParaRPr lang="id-ID"/>
        </a:p>
      </dgm:t>
    </dgm:pt>
    <dgm:pt modelId="{D320E2A9-8E18-46E2-A4EE-BB1D1DD5EE7A}" type="pres">
      <dgm:prSet presAssocID="{04021AF8-547E-4530-A178-1EF6AC4C2DE5}" presName="aSpace" presStyleCnt="0"/>
      <dgm:spPr/>
    </dgm:pt>
    <dgm:pt modelId="{EFBFCF28-19CB-461D-A1BE-4A8F411D9096}" type="pres">
      <dgm:prSet presAssocID="{0CB485A7-99A8-433C-BC7D-F6B3F18A8B5F}" presName="aNode" presStyleLbl="fgAcc1" presStyleIdx="5" presStyleCnt="8" custScaleY="1547194" custLinFactY="-663285" custLinFactNeighborX="31823" custLinFactNeighborY="-700000">
        <dgm:presLayoutVars>
          <dgm:bulletEnabled val="1"/>
        </dgm:presLayoutVars>
      </dgm:prSet>
      <dgm:spPr/>
      <dgm:t>
        <a:bodyPr/>
        <a:lstStyle/>
        <a:p>
          <a:endParaRPr lang="id-ID"/>
        </a:p>
      </dgm:t>
    </dgm:pt>
    <dgm:pt modelId="{FFEBAE9A-8C3A-4832-AC3F-F5979391899F}" type="pres">
      <dgm:prSet presAssocID="{0CB485A7-99A8-433C-BC7D-F6B3F18A8B5F}" presName="aSpace" presStyleCnt="0"/>
      <dgm:spPr/>
    </dgm:pt>
    <dgm:pt modelId="{E84AC249-F45F-4B65-8A0B-6ECE1A1775B0}" type="pres">
      <dgm:prSet presAssocID="{82FF2772-280C-4C3E-8223-2DBD594DF8F9}" presName="aNode" presStyleLbl="fgAcc1" presStyleIdx="6" presStyleCnt="8" custScaleY="2000000" custLinFactY="1484191" custLinFactNeighborX="30548" custLinFactNeighborY="1500000">
        <dgm:presLayoutVars>
          <dgm:bulletEnabled val="1"/>
        </dgm:presLayoutVars>
      </dgm:prSet>
      <dgm:spPr/>
      <dgm:t>
        <a:bodyPr/>
        <a:lstStyle/>
        <a:p>
          <a:endParaRPr lang="id-ID"/>
        </a:p>
      </dgm:t>
    </dgm:pt>
    <dgm:pt modelId="{97E9939A-37E0-4F03-AF70-281DF775985D}" type="pres">
      <dgm:prSet presAssocID="{82FF2772-280C-4C3E-8223-2DBD594DF8F9}" presName="aSpace" presStyleCnt="0"/>
      <dgm:spPr/>
    </dgm:pt>
    <dgm:pt modelId="{E6DC43C2-8DC1-49ED-B4CE-93F4D5D658B1}" type="pres">
      <dgm:prSet presAssocID="{5BB93D72-AA2B-4311-91DF-28C344351EB2}" presName="aNode" presStyleLbl="fgAcc1" presStyleIdx="7" presStyleCnt="8" custScaleY="1620609" custLinFactY="26621" custLinFactNeighborX="-72883" custLinFactNeighborY="100000">
        <dgm:presLayoutVars>
          <dgm:bulletEnabled val="1"/>
        </dgm:presLayoutVars>
      </dgm:prSet>
      <dgm:spPr/>
      <dgm:t>
        <a:bodyPr/>
        <a:lstStyle/>
        <a:p>
          <a:endParaRPr lang="id-ID"/>
        </a:p>
      </dgm:t>
    </dgm:pt>
    <dgm:pt modelId="{D3E4A84F-D7EE-4C43-B57C-71588D97003D}" type="pres">
      <dgm:prSet presAssocID="{5BB93D72-AA2B-4311-91DF-28C344351EB2}" presName="aSpace" presStyleCnt="0"/>
      <dgm:spPr/>
    </dgm:pt>
  </dgm:ptLst>
  <dgm:cxnLst>
    <dgm:cxn modelId="{EFC94456-2024-4559-8EF4-7792278AC6E9}" srcId="{CD606A40-134E-4AB8-AEBA-5AE5A63B2F77}" destId="{0CB485A7-99A8-433C-BC7D-F6B3F18A8B5F}" srcOrd="5" destOrd="0" parTransId="{C0D66F8D-0350-4593-8605-542A519D9238}" sibTransId="{38E44887-3509-4253-88B9-821027897598}"/>
    <dgm:cxn modelId="{19608C3D-5C50-4433-939F-9BE320A4FE6B}" srcId="{CD606A40-134E-4AB8-AEBA-5AE5A63B2F77}" destId="{97DE4C33-8E41-4E8E-B07C-A9003CB06144}" srcOrd="3" destOrd="0" parTransId="{9BC26A76-BCAB-4FF6-B85C-2DF06BEB7463}" sibTransId="{6DA48F22-8222-4432-8EA5-33C2E2A73BF3}"/>
    <dgm:cxn modelId="{94FADEEF-BEC5-4777-8CE1-F14EBBEF1BE9}" type="presOf" srcId="{0CB485A7-99A8-433C-BC7D-F6B3F18A8B5F}" destId="{EFBFCF28-19CB-461D-A1BE-4A8F411D9096}" srcOrd="0" destOrd="0" presId="urn:microsoft.com/office/officeart/2005/8/layout/pyramid2"/>
    <dgm:cxn modelId="{0789DF7D-74C7-4C0E-B6D9-FDADA52F89A8}" srcId="{CD606A40-134E-4AB8-AEBA-5AE5A63B2F77}" destId="{04021AF8-547E-4530-A178-1EF6AC4C2DE5}" srcOrd="4" destOrd="0" parTransId="{86B4FF37-B5DF-4295-999C-5AD095474778}" sibTransId="{34D1F3B5-7AC2-4D33-B48D-FBF0AD94933A}"/>
    <dgm:cxn modelId="{CA85053A-45FD-4901-970D-66F5CE6F6E0D}" type="presOf" srcId="{A5D223FA-B8C7-4E04-9EFA-1966FE1F6B1C}" destId="{114E509C-D867-4239-9CBF-1804702CAA7C}" srcOrd="0" destOrd="0" presId="urn:microsoft.com/office/officeart/2005/8/layout/pyramid2"/>
    <dgm:cxn modelId="{6182E668-6E8F-45EC-BEDB-1DAAC3D82B60}" type="presOf" srcId="{82FF2772-280C-4C3E-8223-2DBD594DF8F9}" destId="{E84AC249-F45F-4B65-8A0B-6ECE1A1775B0}" srcOrd="0" destOrd="0" presId="urn:microsoft.com/office/officeart/2005/8/layout/pyramid2"/>
    <dgm:cxn modelId="{3EF94CAA-D1DD-4892-85C1-394C372EAAD2}" srcId="{CD606A40-134E-4AB8-AEBA-5AE5A63B2F77}" destId="{82FF2772-280C-4C3E-8223-2DBD594DF8F9}" srcOrd="6" destOrd="0" parTransId="{EF97BCD3-27A8-4393-97B9-0074ABC1BAF4}" sibTransId="{2D3D46B8-FF36-431B-9528-72FB7F323389}"/>
    <dgm:cxn modelId="{40C1D3F0-2B1B-47CF-B1F2-5EF6F8C6FB7A}" type="presOf" srcId="{CD606A40-134E-4AB8-AEBA-5AE5A63B2F77}" destId="{8E40FF95-1B1D-4FE4-BBDA-823975F2D84A}" srcOrd="0" destOrd="0" presId="urn:microsoft.com/office/officeart/2005/8/layout/pyramid2"/>
    <dgm:cxn modelId="{02B23943-B06C-4EFB-8374-4A6FB7F8F6CD}" srcId="{CD606A40-134E-4AB8-AEBA-5AE5A63B2F77}" destId="{69069551-5C33-4FF8-AF4B-E2089D888A29}" srcOrd="1" destOrd="0" parTransId="{B38654B6-DACD-4656-BF1A-1C486B5E425F}" sibTransId="{F28F7700-20E9-4B09-97E6-55055C98A93C}"/>
    <dgm:cxn modelId="{9A9BE2F3-EE81-40BA-AE9E-F0FBE9BE4C2A}" srcId="{CD606A40-134E-4AB8-AEBA-5AE5A63B2F77}" destId="{5BB93D72-AA2B-4311-91DF-28C344351EB2}" srcOrd="7" destOrd="0" parTransId="{A9C03646-A740-4253-B6A4-B05FEF815C8A}" sibTransId="{25835400-224B-4F21-811D-77283C5EABB2}"/>
    <dgm:cxn modelId="{F974F92D-C8E1-45ED-964A-CE7D25FC6EAC}" type="presOf" srcId="{97DE4C33-8E41-4E8E-B07C-A9003CB06144}" destId="{97E27FD3-29E9-48B0-AED4-D73FC0649AA6}" srcOrd="0" destOrd="0" presId="urn:microsoft.com/office/officeart/2005/8/layout/pyramid2"/>
    <dgm:cxn modelId="{A1DC94EB-6D99-4D29-9896-B3B7556148D2}" type="presOf" srcId="{5BB93D72-AA2B-4311-91DF-28C344351EB2}" destId="{E6DC43C2-8DC1-49ED-B4CE-93F4D5D658B1}" srcOrd="0" destOrd="0" presId="urn:microsoft.com/office/officeart/2005/8/layout/pyramid2"/>
    <dgm:cxn modelId="{5833B35D-4E23-4A21-B80A-E05EC7F078E4}" type="presOf" srcId="{83183017-BACF-4B3E-8D50-3C8E4A289FD2}" destId="{884F1918-989B-4875-9943-E4597D05E539}" srcOrd="0" destOrd="0" presId="urn:microsoft.com/office/officeart/2005/8/layout/pyramid2"/>
    <dgm:cxn modelId="{99A32C12-B974-46FD-8339-EA7FA3E00728}" srcId="{CD606A40-134E-4AB8-AEBA-5AE5A63B2F77}" destId="{A5D223FA-B8C7-4E04-9EFA-1966FE1F6B1C}" srcOrd="2" destOrd="0" parTransId="{40D8CE37-3E0A-4ED3-B38A-7D3F629CBDEE}" sibTransId="{E553932A-DD67-483F-8DD8-3B1D705F3EB4}"/>
    <dgm:cxn modelId="{05DD3441-DEC8-48E8-84D6-09592F2AE1C9}" type="presOf" srcId="{69069551-5C33-4FF8-AF4B-E2089D888A29}" destId="{3FDC96C0-3875-4707-AA13-F9824EACD8ED}" srcOrd="0" destOrd="0" presId="urn:microsoft.com/office/officeart/2005/8/layout/pyramid2"/>
    <dgm:cxn modelId="{827C1B05-2103-4226-891A-88D72F39ACAE}" type="presOf" srcId="{04021AF8-547E-4530-A178-1EF6AC4C2DE5}" destId="{DF97728D-FC1A-4CB4-8B54-3D4D241ECBA0}" srcOrd="0" destOrd="0" presId="urn:microsoft.com/office/officeart/2005/8/layout/pyramid2"/>
    <dgm:cxn modelId="{FF2596A1-FAF6-4093-B392-1D4374497CDC}" srcId="{CD606A40-134E-4AB8-AEBA-5AE5A63B2F77}" destId="{83183017-BACF-4B3E-8D50-3C8E4A289FD2}" srcOrd="0" destOrd="0" parTransId="{745F9466-6136-4730-A728-347A489DAEE7}" sibTransId="{E75DF087-E6C5-4FDA-B0E1-5FBDD6898D0C}"/>
    <dgm:cxn modelId="{E07E002B-D9E6-495C-9ED4-C21ABCAE97DD}" type="presParOf" srcId="{8E40FF95-1B1D-4FE4-BBDA-823975F2D84A}" destId="{37B5027A-CBA6-45C7-B402-81468968CC06}" srcOrd="0" destOrd="0" presId="urn:microsoft.com/office/officeart/2005/8/layout/pyramid2"/>
    <dgm:cxn modelId="{8D0D1957-B31E-43DE-9101-6F4F69648C7C}" type="presParOf" srcId="{8E40FF95-1B1D-4FE4-BBDA-823975F2D84A}" destId="{E0342F1B-3707-45B7-BFF4-0C82A0A513AF}" srcOrd="1" destOrd="0" presId="urn:microsoft.com/office/officeart/2005/8/layout/pyramid2"/>
    <dgm:cxn modelId="{74EA743C-4516-4861-991C-268FD777B48B}" type="presParOf" srcId="{E0342F1B-3707-45B7-BFF4-0C82A0A513AF}" destId="{884F1918-989B-4875-9943-E4597D05E539}" srcOrd="0" destOrd="0" presId="urn:microsoft.com/office/officeart/2005/8/layout/pyramid2"/>
    <dgm:cxn modelId="{C84154A6-2017-42E8-8995-1A4B8173BDE0}" type="presParOf" srcId="{E0342F1B-3707-45B7-BFF4-0C82A0A513AF}" destId="{F5C589B0-768A-4577-8382-256B3FD4A896}" srcOrd="1" destOrd="0" presId="urn:microsoft.com/office/officeart/2005/8/layout/pyramid2"/>
    <dgm:cxn modelId="{5629BE81-990C-49F5-953F-100B0A1488B0}" type="presParOf" srcId="{E0342F1B-3707-45B7-BFF4-0C82A0A513AF}" destId="{3FDC96C0-3875-4707-AA13-F9824EACD8ED}" srcOrd="2" destOrd="0" presId="urn:microsoft.com/office/officeart/2005/8/layout/pyramid2"/>
    <dgm:cxn modelId="{E44962FA-AC28-4BCC-97C3-D5F1C7353AFE}" type="presParOf" srcId="{E0342F1B-3707-45B7-BFF4-0C82A0A513AF}" destId="{49DE4C53-535E-46CB-8A50-B1185899CD6E}" srcOrd="3" destOrd="0" presId="urn:microsoft.com/office/officeart/2005/8/layout/pyramid2"/>
    <dgm:cxn modelId="{9BFDFFE0-0BAA-41AB-9FEE-7825353053BC}" type="presParOf" srcId="{E0342F1B-3707-45B7-BFF4-0C82A0A513AF}" destId="{114E509C-D867-4239-9CBF-1804702CAA7C}" srcOrd="4" destOrd="0" presId="urn:microsoft.com/office/officeart/2005/8/layout/pyramid2"/>
    <dgm:cxn modelId="{CEB8E222-57E3-44FC-9EF5-FDA9992783FE}" type="presParOf" srcId="{E0342F1B-3707-45B7-BFF4-0C82A0A513AF}" destId="{198C9AD2-D2C2-4276-9C25-D00AF0F32282}" srcOrd="5" destOrd="0" presId="urn:microsoft.com/office/officeart/2005/8/layout/pyramid2"/>
    <dgm:cxn modelId="{30E1EE3B-5E91-4F81-AE22-4416F9FF2E47}" type="presParOf" srcId="{E0342F1B-3707-45B7-BFF4-0C82A0A513AF}" destId="{97E27FD3-29E9-48B0-AED4-D73FC0649AA6}" srcOrd="6" destOrd="0" presId="urn:microsoft.com/office/officeart/2005/8/layout/pyramid2"/>
    <dgm:cxn modelId="{60F2C7EF-027B-45A6-8781-A0A931482D5D}" type="presParOf" srcId="{E0342F1B-3707-45B7-BFF4-0C82A0A513AF}" destId="{C4965529-97A8-46A0-A425-DF81A63FD2CA}" srcOrd="7" destOrd="0" presId="urn:microsoft.com/office/officeart/2005/8/layout/pyramid2"/>
    <dgm:cxn modelId="{C95E43FD-F9EE-42C2-9EEB-05764E9BC9C1}" type="presParOf" srcId="{E0342F1B-3707-45B7-BFF4-0C82A0A513AF}" destId="{DF97728D-FC1A-4CB4-8B54-3D4D241ECBA0}" srcOrd="8" destOrd="0" presId="urn:microsoft.com/office/officeart/2005/8/layout/pyramid2"/>
    <dgm:cxn modelId="{2F1DBC52-04DF-4940-9E68-6EDB559ACDEF}" type="presParOf" srcId="{E0342F1B-3707-45B7-BFF4-0C82A0A513AF}" destId="{D320E2A9-8E18-46E2-A4EE-BB1D1DD5EE7A}" srcOrd="9" destOrd="0" presId="urn:microsoft.com/office/officeart/2005/8/layout/pyramid2"/>
    <dgm:cxn modelId="{D6F03400-E9E2-4D49-AEBD-9B1F2D758EAB}" type="presParOf" srcId="{E0342F1B-3707-45B7-BFF4-0C82A0A513AF}" destId="{EFBFCF28-19CB-461D-A1BE-4A8F411D9096}" srcOrd="10" destOrd="0" presId="urn:microsoft.com/office/officeart/2005/8/layout/pyramid2"/>
    <dgm:cxn modelId="{F3BAE3BC-9A49-4A22-B460-6938BC4E4344}" type="presParOf" srcId="{E0342F1B-3707-45B7-BFF4-0C82A0A513AF}" destId="{FFEBAE9A-8C3A-4832-AC3F-F5979391899F}" srcOrd="11" destOrd="0" presId="urn:microsoft.com/office/officeart/2005/8/layout/pyramid2"/>
    <dgm:cxn modelId="{FAD1EE54-6AC9-40D3-B388-5DA62D94D525}" type="presParOf" srcId="{E0342F1B-3707-45B7-BFF4-0C82A0A513AF}" destId="{E84AC249-F45F-4B65-8A0B-6ECE1A1775B0}" srcOrd="12" destOrd="0" presId="urn:microsoft.com/office/officeart/2005/8/layout/pyramid2"/>
    <dgm:cxn modelId="{8B3AAE4C-C9D4-4E62-A1EA-1A108A7FD975}" type="presParOf" srcId="{E0342F1B-3707-45B7-BFF4-0C82A0A513AF}" destId="{97E9939A-37E0-4F03-AF70-281DF775985D}" srcOrd="13" destOrd="0" presId="urn:microsoft.com/office/officeart/2005/8/layout/pyramid2"/>
    <dgm:cxn modelId="{29F72409-3F6D-4119-A07A-D409DD843081}" type="presParOf" srcId="{E0342F1B-3707-45B7-BFF4-0C82A0A513AF}" destId="{E6DC43C2-8DC1-49ED-B4CE-93F4D5D658B1}" srcOrd="14" destOrd="0" presId="urn:microsoft.com/office/officeart/2005/8/layout/pyramid2"/>
    <dgm:cxn modelId="{F5BE7EB0-19D7-4548-AF7E-66C86607A4DC}" type="presParOf" srcId="{E0342F1B-3707-45B7-BFF4-0C82A0A513AF}" destId="{D3E4A84F-D7EE-4C43-B57C-71588D97003D}" srcOrd="1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606A40-134E-4AB8-AEBA-5AE5A63B2F77}" type="doc">
      <dgm:prSet loTypeId="urn:microsoft.com/office/officeart/2005/8/layout/pyramid2" loCatId="list" qsTypeId="urn:microsoft.com/office/officeart/2005/8/quickstyle/simple1" qsCatId="simple" csTypeId="urn:microsoft.com/office/officeart/2005/8/colors/accent1_2" csCatId="accent1" phldr="1"/>
      <dgm:spPr/>
    </dgm:pt>
    <dgm:pt modelId="{83183017-BACF-4B3E-8D50-3C8E4A289FD2}">
      <dgm:prSet phldrT="[Text]" custT="1"/>
      <dgm:spPr>
        <a:solidFill>
          <a:srgbClr val="FFFF00">
            <a:alpha val="90000"/>
          </a:srgbClr>
        </a:solidFill>
      </dgm:spPr>
      <dgm:t>
        <a:bodyPr/>
        <a:lstStyle/>
        <a:p>
          <a:r>
            <a:rPr lang="id-ID" sz="4000" b="1" dirty="0" smtClean="0"/>
            <a:t>DIDIKAN/ SQ</a:t>
          </a:r>
          <a:endParaRPr lang="id-ID" sz="4000" b="1" dirty="0"/>
        </a:p>
      </dgm:t>
    </dgm:pt>
    <dgm:pt modelId="{745F9466-6136-4730-A728-347A489DAEE7}" type="parTrans" cxnId="{FF2596A1-FAF6-4093-B392-1D4374497CDC}">
      <dgm:prSet/>
      <dgm:spPr/>
      <dgm:t>
        <a:bodyPr/>
        <a:lstStyle/>
        <a:p>
          <a:endParaRPr lang="id-ID"/>
        </a:p>
      </dgm:t>
    </dgm:pt>
    <dgm:pt modelId="{E75DF087-E6C5-4FDA-B0E1-5FBDD6898D0C}" type="sibTrans" cxnId="{FF2596A1-FAF6-4093-B392-1D4374497CDC}">
      <dgm:prSet/>
      <dgm:spPr/>
      <dgm:t>
        <a:bodyPr/>
        <a:lstStyle/>
        <a:p>
          <a:endParaRPr lang="id-ID"/>
        </a:p>
      </dgm:t>
    </dgm:pt>
    <dgm:pt modelId="{04021AF8-547E-4530-A178-1EF6AC4C2DE5}">
      <dgm:prSet phldrT="[Text]" custT="1"/>
      <dgm:spPr>
        <a:solidFill>
          <a:srgbClr val="92D050">
            <a:alpha val="90000"/>
          </a:srgbClr>
        </a:solidFill>
      </dgm:spPr>
      <dgm:t>
        <a:bodyPr/>
        <a:lstStyle/>
        <a:p>
          <a:r>
            <a:rPr lang="id-ID" sz="4000" b="1" dirty="0" smtClean="0"/>
            <a:t>PENGETAHUAN/ IQ</a:t>
          </a:r>
          <a:endParaRPr lang="id-ID" sz="4000" b="1" dirty="0"/>
        </a:p>
      </dgm:t>
    </dgm:pt>
    <dgm:pt modelId="{86B4FF37-B5DF-4295-999C-5AD095474778}" type="parTrans" cxnId="{0789DF7D-74C7-4C0E-B6D9-FDADA52F89A8}">
      <dgm:prSet/>
      <dgm:spPr/>
      <dgm:t>
        <a:bodyPr/>
        <a:lstStyle/>
        <a:p>
          <a:endParaRPr lang="id-ID"/>
        </a:p>
      </dgm:t>
    </dgm:pt>
    <dgm:pt modelId="{34D1F3B5-7AC2-4D33-B48D-FBF0AD94933A}" type="sibTrans" cxnId="{0789DF7D-74C7-4C0E-B6D9-FDADA52F89A8}">
      <dgm:prSet/>
      <dgm:spPr/>
      <dgm:t>
        <a:bodyPr/>
        <a:lstStyle/>
        <a:p>
          <a:endParaRPr lang="id-ID"/>
        </a:p>
      </dgm:t>
    </dgm:pt>
    <dgm:pt modelId="{82FF2772-280C-4C3E-8223-2DBD594DF8F9}">
      <dgm:prSet phldrT="[Text]" custT="1"/>
      <dgm:spPr>
        <a:solidFill>
          <a:srgbClr val="C00000">
            <a:alpha val="90000"/>
          </a:srgbClr>
        </a:solidFill>
      </dgm:spPr>
      <dgm:t>
        <a:bodyPr/>
        <a:lstStyle/>
        <a:p>
          <a:r>
            <a:rPr lang="id-ID" sz="3600" b="1" dirty="0" smtClean="0">
              <a:solidFill>
                <a:schemeClr val="bg1"/>
              </a:solidFill>
            </a:rPr>
            <a:t>TAKUT AKAN TUAN</a:t>
          </a:r>
          <a:endParaRPr lang="id-ID" sz="3600" b="1" dirty="0">
            <a:solidFill>
              <a:schemeClr val="bg1"/>
            </a:solidFill>
          </a:endParaRPr>
        </a:p>
      </dgm:t>
    </dgm:pt>
    <dgm:pt modelId="{EF97BCD3-27A8-4393-97B9-0074ABC1BAF4}" type="parTrans" cxnId="{3EF94CAA-D1DD-4892-85C1-394C372EAAD2}">
      <dgm:prSet/>
      <dgm:spPr/>
      <dgm:t>
        <a:bodyPr/>
        <a:lstStyle/>
        <a:p>
          <a:endParaRPr lang="id-ID"/>
        </a:p>
      </dgm:t>
    </dgm:pt>
    <dgm:pt modelId="{2D3D46B8-FF36-431B-9528-72FB7F323389}" type="sibTrans" cxnId="{3EF94CAA-D1DD-4892-85C1-394C372EAAD2}">
      <dgm:prSet/>
      <dgm:spPr/>
      <dgm:t>
        <a:bodyPr/>
        <a:lstStyle/>
        <a:p>
          <a:endParaRPr lang="id-ID"/>
        </a:p>
      </dgm:t>
    </dgm:pt>
    <dgm:pt modelId="{A5D223FA-B8C7-4E04-9EFA-1966FE1F6B1C}">
      <dgm:prSet phldrT="[Text]" custT="1"/>
      <dgm:spPr>
        <a:solidFill>
          <a:srgbClr val="FFC000">
            <a:alpha val="90000"/>
          </a:srgbClr>
        </a:solidFill>
      </dgm:spPr>
      <dgm:t>
        <a:bodyPr/>
        <a:lstStyle/>
        <a:p>
          <a:r>
            <a:rPr lang="id-ID" sz="4400" b="1" dirty="0" smtClean="0"/>
            <a:t>HIKMAT/ EQ</a:t>
          </a:r>
          <a:endParaRPr lang="id-ID" sz="4400" b="1" dirty="0"/>
        </a:p>
      </dgm:t>
    </dgm:pt>
    <dgm:pt modelId="{40D8CE37-3E0A-4ED3-B38A-7D3F629CBDEE}" type="parTrans" cxnId="{99A32C12-B974-46FD-8339-EA7FA3E00728}">
      <dgm:prSet/>
      <dgm:spPr/>
      <dgm:t>
        <a:bodyPr/>
        <a:lstStyle/>
        <a:p>
          <a:endParaRPr lang="id-ID"/>
        </a:p>
      </dgm:t>
    </dgm:pt>
    <dgm:pt modelId="{E553932A-DD67-483F-8DD8-3B1D705F3EB4}" type="sibTrans" cxnId="{99A32C12-B974-46FD-8339-EA7FA3E00728}">
      <dgm:prSet/>
      <dgm:spPr/>
      <dgm:t>
        <a:bodyPr/>
        <a:lstStyle/>
        <a:p>
          <a:endParaRPr lang="id-ID"/>
        </a:p>
      </dgm:t>
    </dgm:pt>
    <dgm:pt modelId="{5BB93D72-AA2B-4311-91DF-28C344351EB2}">
      <dgm:prSet phldrT="[Text]" custT="1"/>
      <dgm:spPr>
        <a:solidFill>
          <a:srgbClr val="C00000">
            <a:alpha val="90000"/>
          </a:srgbClr>
        </a:solidFill>
      </dgm:spPr>
      <dgm:t>
        <a:bodyPr/>
        <a:lstStyle/>
        <a:p>
          <a:r>
            <a:rPr lang="id-ID" sz="3600" b="1" dirty="0" smtClean="0">
              <a:solidFill>
                <a:schemeClr val="bg1"/>
              </a:solidFill>
            </a:rPr>
            <a:t>KERENDAHAN HATI</a:t>
          </a:r>
          <a:endParaRPr lang="id-ID" sz="3600" b="1" dirty="0">
            <a:solidFill>
              <a:schemeClr val="bg1"/>
            </a:solidFill>
          </a:endParaRPr>
        </a:p>
      </dgm:t>
    </dgm:pt>
    <dgm:pt modelId="{A9C03646-A740-4253-B6A4-B05FEF815C8A}" type="parTrans" cxnId="{9A9BE2F3-EE81-40BA-AE9E-F0FBE9BE4C2A}">
      <dgm:prSet/>
      <dgm:spPr/>
      <dgm:t>
        <a:bodyPr/>
        <a:lstStyle/>
        <a:p>
          <a:endParaRPr lang="id-ID"/>
        </a:p>
      </dgm:t>
    </dgm:pt>
    <dgm:pt modelId="{25835400-224B-4F21-811D-77283C5EABB2}" type="sibTrans" cxnId="{9A9BE2F3-EE81-40BA-AE9E-F0FBE9BE4C2A}">
      <dgm:prSet/>
      <dgm:spPr/>
      <dgm:t>
        <a:bodyPr/>
        <a:lstStyle/>
        <a:p>
          <a:endParaRPr lang="id-ID"/>
        </a:p>
      </dgm:t>
    </dgm:pt>
    <dgm:pt modelId="{0CB485A7-99A8-433C-BC7D-F6B3F18A8B5F}">
      <dgm:prSet phldrT="[Text]" custT="1"/>
      <dgm:spPr>
        <a:solidFill>
          <a:srgbClr val="92D050">
            <a:alpha val="90000"/>
          </a:srgbClr>
        </a:solidFill>
      </dgm:spPr>
      <dgm:t>
        <a:bodyPr/>
        <a:lstStyle/>
        <a:p>
          <a:r>
            <a:rPr lang="id-ID" sz="4000" b="1" dirty="0" smtClean="0"/>
            <a:t>KEKAYAAN</a:t>
          </a:r>
          <a:endParaRPr lang="id-ID" sz="4000" b="1" dirty="0"/>
        </a:p>
      </dgm:t>
    </dgm:pt>
    <dgm:pt modelId="{C0D66F8D-0350-4593-8605-542A519D9238}" type="parTrans" cxnId="{EFC94456-2024-4559-8EF4-7792278AC6E9}">
      <dgm:prSet/>
      <dgm:spPr/>
      <dgm:t>
        <a:bodyPr/>
        <a:lstStyle/>
        <a:p>
          <a:endParaRPr lang="id-ID"/>
        </a:p>
      </dgm:t>
    </dgm:pt>
    <dgm:pt modelId="{38E44887-3509-4253-88B9-821027897598}" type="sibTrans" cxnId="{EFC94456-2024-4559-8EF4-7792278AC6E9}">
      <dgm:prSet/>
      <dgm:spPr/>
      <dgm:t>
        <a:bodyPr/>
        <a:lstStyle/>
        <a:p>
          <a:endParaRPr lang="id-ID"/>
        </a:p>
      </dgm:t>
    </dgm:pt>
    <dgm:pt modelId="{97DE4C33-8E41-4E8E-B07C-A9003CB06144}">
      <dgm:prSet phldrT="[Text]"/>
      <dgm:spPr>
        <a:solidFill>
          <a:srgbClr val="FFC000">
            <a:alpha val="90000"/>
          </a:srgbClr>
        </a:solidFill>
      </dgm:spPr>
      <dgm:t>
        <a:bodyPr/>
        <a:lstStyle/>
        <a:p>
          <a:r>
            <a:rPr lang="id-ID" b="1" dirty="0" smtClean="0"/>
            <a:t>KEHORMATAN</a:t>
          </a:r>
          <a:endParaRPr lang="id-ID" b="1" dirty="0"/>
        </a:p>
      </dgm:t>
    </dgm:pt>
    <dgm:pt modelId="{9BC26A76-BCAB-4FF6-B85C-2DF06BEB7463}" type="parTrans" cxnId="{19608C3D-5C50-4433-939F-9BE320A4FE6B}">
      <dgm:prSet/>
      <dgm:spPr/>
      <dgm:t>
        <a:bodyPr/>
        <a:lstStyle/>
        <a:p>
          <a:endParaRPr lang="id-ID"/>
        </a:p>
      </dgm:t>
    </dgm:pt>
    <dgm:pt modelId="{6DA48F22-8222-4432-8EA5-33C2E2A73BF3}" type="sibTrans" cxnId="{19608C3D-5C50-4433-939F-9BE320A4FE6B}">
      <dgm:prSet/>
      <dgm:spPr/>
      <dgm:t>
        <a:bodyPr/>
        <a:lstStyle/>
        <a:p>
          <a:endParaRPr lang="id-ID"/>
        </a:p>
      </dgm:t>
    </dgm:pt>
    <dgm:pt modelId="{8E40FF95-1B1D-4FE4-BBDA-823975F2D84A}" type="pres">
      <dgm:prSet presAssocID="{CD606A40-134E-4AB8-AEBA-5AE5A63B2F77}" presName="compositeShape" presStyleCnt="0">
        <dgm:presLayoutVars>
          <dgm:dir/>
          <dgm:resizeHandles/>
        </dgm:presLayoutVars>
      </dgm:prSet>
      <dgm:spPr/>
    </dgm:pt>
    <dgm:pt modelId="{37B5027A-CBA6-45C7-B402-81468968CC06}" type="pres">
      <dgm:prSet presAssocID="{CD606A40-134E-4AB8-AEBA-5AE5A63B2F77}" presName="pyramid" presStyleLbl="node1" presStyleIdx="0" presStyleCnt="1" custLinFactNeighborX="376"/>
      <dgm:spPr/>
    </dgm:pt>
    <dgm:pt modelId="{E0342F1B-3707-45B7-BFF4-0C82A0A513AF}" type="pres">
      <dgm:prSet presAssocID="{CD606A40-134E-4AB8-AEBA-5AE5A63B2F77}" presName="theList" presStyleCnt="0"/>
      <dgm:spPr/>
    </dgm:pt>
    <dgm:pt modelId="{884F1918-989B-4875-9943-E4597D05E539}" type="pres">
      <dgm:prSet presAssocID="{83183017-BACF-4B3E-8D50-3C8E4A289FD2}" presName="aNode" presStyleLbl="fgAcc1" presStyleIdx="0" presStyleCnt="7" custScaleY="2000000" custLinFactY="-500220" custLinFactNeighborX="-61978" custLinFactNeighborY="-600000">
        <dgm:presLayoutVars>
          <dgm:bulletEnabled val="1"/>
        </dgm:presLayoutVars>
      </dgm:prSet>
      <dgm:spPr/>
      <dgm:t>
        <a:bodyPr/>
        <a:lstStyle/>
        <a:p>
          <a:endParaRPr lang="id-ID"/>
        </a:p>
      </dgm:t>
    </dgm:pt>
    <dgm:pt modelId="{F5C589B0-768A-4577-8382-256B3FD4A896}" type="pres">
      <dgm:prSet presAssocID="{83183017-BACF-4B3E-8D50-3C8E4A289FD2}" presName="aSpace" presStyleCnt="0"/>
      <dgm:spPr/>
    </dgm:pt>
    <dgm:pt modelId="{114E509C-D867-4239-9CBF-1804702CAA7C}" type="pres">
      <dgm:prSet presAssocID="{A5D223FA-B8C7-4E04-9EFA-1966FE1F6B1C}" presName="aNode" presStyleLbl="fgAcc1" presStyleIdx="1" presStyleCnt="7" custScaleY="2000000" custLinFactY="1272381" custLinFactNeighborX="-60671" custLinFactNeighborY="1300000">
        <dgm:presLayoutVars>
          <dgm:bulletEnabled val="1"/>
        </dgm:presLayoutVars>
      </dgm:prSet>
      <dgm:spPr/>
      <dgm:t>
        <a:bodyPr/>
        <a:lstStyle/>
        <a:p>
          <a:endParaRPr lang="id-ID"/>
        </a:p>
      </dgm:t>
    </dgm:pt>
    <dgm:pt modelId="{198C9AD2-D2C2-4276-9C25-D00AF0F32282}" type="pres">
      <dgm:prSet presAssocID="{A5D223FA-B8C7-4E04-9EFA-1966FE1F6B1C}" presName="aSpace" presStyleCnt="0"/>
      <dgm:spPr/>
    </dgm:pt>
    <dgm:pt modelId="{97E27FD3-29E9-48B0-AED4-D73FC0649AA6}" type="pres">
      <dgm:prSet presAssocID="{97DE4C33-8E41-4E8E-B07C-A9003CB06144}" presName="aNode" presStyleLbl="fgAcc1" presStyleIdx="2" presStyleCnt="7" custScaleY="2000000" custLinFactY="-530268" custLinFactNeighborX="40200" custLinFactNeighborY="-600000">
        <dgm:presLayoutVars>
          <dgm:bulletEnabled val="1"/>
        </dgm:presLayoutVars>
      </dgm:prSet>
      <dgm:spPr/>
      <dgm:t>
        <a:bodyPr/>
        <a:lstStyle/>
        <a:p>
          <a:endParaRPr lang="id-ID"/>
        </a:p>
      </dgm:t>
    </dgm:pt>
    <dgm:pt modelId="{C4965529-97A8-46A0-A425-DF81A63FD2CA}" type="pres">
      <dgm:prSet presAssocID="{97DE4C33-8E41-4E8E-B07C-A9003CB06144}" presName="aSpace" presStyleCnt="0"/>
      <dgm:spPr/>
    </dgm:pt>
    <dgm:pt modelId="{DF97728D-FC1A-4CB4-8B54-3D4D241ECBA0}" type="pres">
      <dgm:prSet presAssocID="{04021AF8-547E-4530-A178-1EF6AC4C2DE5}" presName="aNode" presStyleLbl="fgAcc1" presStyleIdx="3" presStyleCnt="7" custScaleY="1802032" custLinFactY="968868" custLinFactNeighborX="-70495" custLinFactNeighborY="1000000">
        <dgm:presLayoutVars>
          <dgm:bulletEnabled val="1"/>
        </dgm:presLayoutVars>
      </dgm:prSet>
      <dgm:spPr/>
      <dgm:t>
        <a:bodyPr/>
        <a:lstStyle/>
        <a:p>
          <a:endParaRPr lang="id-ID"/>
        </a:p>
      </dgm:t>
    </dgm:pt>
    <dgm:pt modelId="{D320E2A9-8E18-46E2-A4EE-BB1D1DD5EE7A}" type="pres">
      <dgm:prSet presAssocID="{04021AF8-547E-4530-A178-1EF6AC4C2DE5}" presName="aSpace" presStyleCnt="0"/>
      <dgm:spPr/>
    </dgm:pt>
    <dgm:pt modelId="{EFBFCF28-19CB-461D-A1BE-4A8F411D9096}" type="pres">
      <dgm:prSet presAssocID="{0CB485A7-99A8-433C-BC7D-F6B3F18A8B5F}" presName="aNode" presStyleLbl="fgAcc1" presStyleIdx="4" presStyleCnt="7" custScaleY="1547194" custLinFactY="-663285" custLinFactNeighborX="31823" custLinFactNeighborY="-700000">
        <dgm:presLayoutVars>
          <dgm:bulletEnabled val="1"/>
        </dgm:presLayoutVars>
      </dgm:prSet>
      <dgm:spPr/>
      <dgm:t>
        <a:bodyPr/>
        <a:lstStyle/>
        <a:p>
          <a:endParaRPr lang="id-ID"/>
        </a:p>
      </dgm:t>
    </dgm:pt>
    <dgm:pt modelId="{FFEBAE9A-8C3A-4832-AC3F-F5979391899F}" type="pres">
      <dgm:prSet presAssocID="{0CB485A7-99A8-433C-BC7D-F6B3F18A8B5F}" presName="aSpace" presStyleCnt="0"/>
      <dgm:spPr/>
    </dgm:pt>
    <dgm:pt modelId="{E84AC249-F45F-4B65-8A0B-6ECE1A1775B0}" type="pres">
      <dgm:prSet presAssocID="{82FF2772-280C-4C3E-8223-2DBD594DF8F9}" presName="aNode" presStyleLbl="fgAcc1" presStyleIdx="5" presStyleCnt="7" custScaleY="2000000" custLinFactY="1484191" custLinFactNeighborX="30548" custLinFactNeighborY="1500000">
        <dgm:presLayoutVars>
          <dgm:bulletEnabled val="1"/>
        </dgm:presLayoutVars>
      </dgm:prSet>
      <dgm:spPr/>
      <dgm:t>
        <a:bodyPr/>
        <a:lstStyle/>
        <a:p>
          <a:endParaRPr lang="id-ID"/>
        </a:p>
      </dgm:t>
    </dgm:pt>
    <dgm:pt modelId="{97E9939A-37E0-4F03-AF70-281DF775985D}" type="pres">
      <dgm:prSet presAssocID="{82FF2772-280C-4C3E-8223-2DBD594DF8F9}" presName="aSpace" presStyleCnt="0"/>
      <dgm:spPr/>
    </dgm:pt>
    <dgm:pt modelId="{E6DC43C2-8DC1-49ED-B4CE-93F4D5D658B1}" type="pres">
      <dgm:prSet presAssocID="{5BB93D72-AA2B-4311-91DF-28C344351EB2}" presName="aNode" presStyleLbl="fgAcc1" presStyleIdx="6" presStyleCnt="7" custScaleY="1620609" custLinFactY="26621" custLinFactNeighborX="-72883" custLinFactNeighborY="100000">
        <dgm:presLayoutVars>
          <dgm:bulletEnabled val="1"/>
        </dgm:presLayoutVars>
      </dgm:prSet>
      <dgm:spPr/>
      <dgm:t>
        <a:bodyPr/>
        <a:lstStyle/>
        <a:p>
          <a:endParaRPr lang="id-ID"/>
        </a:p>
      </dgm:t>
    </dgm:pt>
    <dgm:pt modelId="{D3E4A84F-D7EE-4C43-B57C-71588D97003D}" type="pres">
      <dgm:prSet presAssocID="{5BB93D72-AA2B-4311-91DF-28C344351EB2}" presName="aSpace" presStyleCnt="0"/>
      <dgm:spPr/>
    </dgm:pt>
  </dgm:ptLst>
  <dgm:cxnLst>
    <dgm:cxn modelId="{3EF94CAA-D1DD-4892-85C1-394C372EAAD2}" srcId="{CD606A40-134E-4AB8-AEBA-5AE5A63B2F77}" destId="{82FF2772-280C-4C3E-8223-2DBD594DF8F9}" srcOrd="5" destOrd="0" parTransId="{EF97BCD3-27A8-4393-97B9-0074ABC1BAF4}" sibTransId="{2D3D46B8-FF36-431B-9528-72FB7F323389}"/>
    <dgm:cxn modelId="{BB817E4A-5C25-4D3B-A9F8-5F6BA3824FAE}" type="presOf" srcId="{5BB93D72-AA2B-4311-91DF-28C344351EB2}" destId="{E6DC43C2-8DC1-49ED-B4CE-93F4D5D658B1}" srcOrd="0" destOrd="0" presId="urn:microsoft.com/office/officeart/2005/8/layout/pyramid2"/>
    <dgm:cxn modelId="{EFC94456-2024-4559-8EF4-7792278AC6E9}" srcId="{CD606A40-134E-4AB8-AEBA-5AE5A63B2F77}" destId="{0CB485A7-99A8-433C-BC7D-F6B3F18A8B5F}" srcOrd="4" destOrd="0" parTransId="{C0D66F8D-0350-4593-8605-542A519D9238}" sibTransId="{38E44887-3509-4253-88B9-821027897598}"/>
    <dgm:cxn modelId="{99A32C12-B974-46FD-8339-EA7FA3E00728}" srcId="{CD606A40-134E-4AB8-AEBA-5AE5A63B2F77}" destId="{A5D223FA-B8C7-4E04-9EFA-1966FE1F6B1C}" srcOrd="1" destOrd="0" parTransId="{40D8CE37-3E0A-4ED3-B38A-7D3F629CBDEE}" sibTransId="{E553932A-DD67-483F-8DD8-3B1D705F3EB4}"/>
    <dgm:cxn modelId="{19608C3D-5C50-4433-939F-9BE320A4FE6B}" srcId="{CD606A40-134E-4AB8-AEBA-5AE5A63B2F77}" destId="{97DE4C33-8E41-4E8E-B07C-A9003CB06144}" srcOrd="2" destOrd="0" parTransId="{9BC26A76-BCAB-4FF6-B85C-2DF06BEB7463}" sibTransId="{6DA48F22-8222-4432-8EA5-33C2E2A73BF3}"/>
    <dgm:cxn modelId="{7FE97294-E252-4658-916E-0299DE981DEB}" type="presOf" srcId="{CD606A40-134E-4AB8-AEBA-5AE5A63B2F77}" destId="{8E40FF95-1B1D-4FE4-BBDA-823975F2D84A}" srcOrd="0" destOrd="0" presId="urn:microsoft.com/office/officeart/2005/8/layout/pyramid2"/>
    <dgm:cxn modelId="{2C8E62A5-2E9C-4C65-B39B-2C88EA539996}" type="presOf" srcId="{0CB485A7-99A8-433C-BC7D-F6B3F18A8B5F}" destId="{EFBFCF28-19CB-461D-A1BE-4A8F411D9096}" srcOrd="0" destOrd="0" presId="urn:microsoft.com/office/officeart/2005/8/layout/pyramid2"/>
    <dgm:cxn modelId="{2AB6A3CE-6BD3-42CC-8413-BD2C7EEAB29B}" type="presOf" srcId="{97DE4C33-8E41-4E8E-B07C-A9003CB06144}" destId="{97E27FD3-29E9-48B0-AED4-D73FC0649AA6}" srcOrd="0" destOrd="0" presId="urn:microsoft.com/office/officeart/2005/8/layout/pyramid2"/>
    <dgm:cxn modelId="{ACB2B102-B1F6-4469-BB24-0E9E0F91B835}" type="presOf" srcId="{82FF2772-280C-4C3E-8223-2DBD594DF8F9}" destId="{E84AC249-F45F-4B65-8A0B-6ECE1A1775B0}" srcOrd="0" destOrd="0" presId="urn:microsoft.com/office/officeart/2005/8/layout/pyramid2"/>
    <dgm:cxn modelId="{FF2596A1-FAF6-4093-B392-1D4374497CDC}" srcId="{CD606A40-134E-4AB8-AEBA-5AE5A63B2F77}" destId="{83183017-BACF-4B3E-8D50-3C8E4A289FD2}" srcOrd="0" destOrd="0" parTransId="{745F9466-6136-4730-A728-347A489DAEE7}" sibTransId="{E75DF087-E6C5-4FDA-B0E1-5FBDD6898D0C}"/>
    <dgm:cxn modelId="{62514319-137F-4034-AAE9-F2267AF98515}" type="presOf" srcId="{A5D223FA-B8C7-4E04-9EFA-1966FE1F6B1C}" destId="{114E509C-D867-4239-9CBF-1804702CAA7C}" srcOrd="0" destOrd="0" presId="urn:microsoft.com/office/officeart/2005/8/layout/pyramid2"/>
    <dgm:cxn modelId="{9A9BE2F3-EE81-40BA-AE9E-F0FBE9BE4C2A}" srcId="{CD606A40-134E-4AB8-AEBA-5AE5A63B2F77}" destId="{5BB93D72-AA2B-4311-91DF-28C344351EB2}" srcOrd="6" destOrd="0" parTransId="{A9C03646-A740-4253-B6A4-B05FEF815C8A}" sibTransId="{25835400-224B-4F21-811D-77283C5EABB2}"/>
    <dgm:cxn modelId="{BFCCBDE2-AEDA-4C3E-ACDE-473A39695279}" type="presOf" srcId="{04021AF8-547E-4530-A178-1EF6AC4C2DE5}" destId="{DF97728D-FC1A-4CB4-8B54-3D4D241ECBA0}" srcOrd="0" destOrd="0" presId="urn:microsoft.com/office/officeart/2005/8/layout/pyramid2"/>
    <dgm:cxn modelId="{52F6593F-E625-4AB0-AE1C-005092D6CDA3}" type="presOf" srcId="{83183017-BACF-4B3E-8D50-3C8E4A289FD2}" destId="{884F1918-989B-4875-9943-E4597D05E539}" srcOrd="0" destOrd="0" presId="urn:microsoft.com/office/officeart/2005/8/layout/pyramid2"/>
    <dgm:cxn modelId="{0789DF7D-74C7-4C0E-B6D9-FDADA52F89A8}" srcId="{CD606A40-134E-4AB8-AEBA-5AE5A63B2F77}" destId="{04021AF8-547E-4530-A178-1EF6AC4C2DE5}" srcOrd="3" destOrd="0" parTransId="{86B4FF37-B5DF-4295-999C-5AD095474778}" sibTransId="{34D1F3B5-7AC2-4D33-B48D-FBF0AD94933A}"/>
    <dgm:cxn modelId="{557A3A65-701A-49AE-A082-948306EE4301}" type="presParOf" srcId="{8E40FF95-1B1D-4FE4-BBDA-823975F2D84A}" destId="{37B5027A-CBA6-45C7-B402-81468968CC06}" srcOrd="0" destOrd="0" presId="urn:microsoft.com/office/officeart/2005/8/layout/pyramid2"/>
    <dgm:cxn modelId="{5B39A4E5-F569-41BA-93CE-E5EED0FC651D}" type="presParOf" srcId="{8E40FF95-1B1D-4FE4-BBDA-823975F2D84A}" destId="{E0342F1B-3707-45B7-BFF4-0C82A0A513AF}" srcOrd="1" destOrd="0" presId="urn:microsoft.com/office/officeart/2005/8/layout/pyramid2"/>
    <dgm:cxn modelId="{6C521D43-7D14-4EF7-9BD0-2EE8D56B979E}" type="presParOf" srcId="{E0342F1B-3707-45B7-BFF4-0C82A0A513AF}" destId="{884F1918-989B-4875-9943-E4597D05E539}" srcOrd="0" destOrd="0" presId="urn:microsoft.com/office/officeart/2005/8/layout/pyramid2"/>
    <dgm:cxn modelId="{9B03C505-A090-47A9-A8EE-2966EF2F5D85}" type="presParOf" srcId="{E0342F1B-3707-45B7-BFF4-0C82A0A513AF}" destId="{F5C589B0-768A-4577-8382-256B3FD4A896}" srcOrd="1" destOrd="0" presId="urn:microsoft.com/office/officeart/2005/8/layout/pyramid2"/>
    <dgm:cxn modelId="{B93D7337-07A7-49AA-B9DD-C6866231A47F}" type="presParOf" srcId="{E0342F1B-3707-45B7-BFF4-0C82A0A513AF}" destId="{114E509C-D867-4239-9CBF-1804702CAA7C}" srcOrd="2" destOrd="0" presId="urn:microsoft.com/office/officeart/2005/8/layout/pyramid2"/>
    <dgm:cxn modelId="{EA066987-6F78-4CA4-A379-803DB2EE43F0}" type="presParOf" srcId="{E0342F1B-3707-45B7-BFF4-0C82A0A513AF}" destId="{198C9AD2-D2C2-4276-9C25-D00AF0F32282}" srcOrd="3" destOrd="0" presId="urn:microsoft.com/office/officeart/2005/8/layout/pyramid2"/>
    <dgm:cxn modelId="{3EC1D0E5-7535-4E0A-9244-1393E37B966E}" type="presParOf" srcId="{E0342F1B-3707-45B7-BFF4-0C82A0A513AF}" destId="{97E27FD3-29E9-48B0-AED4-D73FC0649AA6}" srcOrd="4" destOrd="0" presId="urn:microsoft.com/office/officeart/2005/8/layout/pyramid2"/>
    <dgm:cxn modelId="{217551AA-C8A7-4B38-8B2F-6C07C7EFEA14}" type="presParOf" srcId="{E0342F1B-3707-45B7-BFF4-0C82A0A513AF}" destId="{C4965529-97A8-46A0-A425-DF81A63FD2CA}" srcOrd="5" destOrd="0" presId="urn:microsoft.com/office/officeart/2005/8/layout/pyramid2"/>
    <dgm:cxn modelId="{0962E252-9F71-4629-9641-9DC35D29C534}" type="presParOf" srcId="{E0342F1B-3707-45B7-BFF4-0C82A0A513AF}" destId="{DF97728D-FC1A-4CB4-8B54-3D4D241ECBA0}" srcOrd="6" destOrd="0" presId="urn:microsoft.com/office/officeart/2005/8/layout/pyramid2"/>
    <dgm:cxn modelId="{CF0D1E11-D0B6-4470-BCEE-FEBD0C24DB13}" type="presParOf" srcId="{E0342F1B-3707-45B7-BFF4-0C82A0A513AF}" destId="{D320E2A9-8E18-46E2-A4EE-BB1D1DD5EE7A}" srcOrd="7" destOrd="0" presId="urn:microsoft.com/office/officeart/2005/8/layout/pyramid2"/>
    <dgm:cxn modelId="{53C75468-0115-483C-B353-B84ED5408ED0}" type="presParOf" srcId="{E0342F1B-3707-45B7-BFF4-0C82A0A513AF}" destId="{EFBFCF28-19CB-461D-A1BE-4A8F411D9096}" srcOrd="8" destOrd="0" presId="urn:microsoft.com/office/officeart/2005/8/layout/pyramid2"/>
    <dgm:cxn modelId="{BD246B34-2660-4E14-AE22-B9C41F976FAD}" type="presParOf" srcId="{E0342F1B-3707-45B7-BFF4-0C82A0A513AF}" destId="{FFEBAE9A-8C3A-4832-AC3F-F5979391899F}" srcOrd="9" destOrd="0" presId="urn:microsoft.com/office/officeart/2005/8/layout/pyramid2"/>
    <dgm:cxn modelId="{95CCFE16-0D83-46B3-A989-B4145BDE4180}" type="presParOf" srcId="{E0342F1B-3707-45B7-BFF4-0C82A0A513AF}" destId="{E84AC249-F45F-4B65-8A0B-6ECE1A1775B0}" srcOrd="10" destOrd="0" presId="urn:microsoft.com/office/officeart/2005/8/layout/pyramid2"/>
    <dgm:cxn modelId="{09AB928D-CB09-4532-857A-2B93B4AB56F2}" type="presParOf" srcId="{E0342F1B-3707-45B7-BFF4-0C82A0A513AF}" destId="{97E9939A-37E0-4F03-AF70-281DF775985D}" srcOrd="11" destOrd="0" presId="urn:microsoft.com/office/officeart/2005/8/layout/pyramid2"/>
    <dgm:cxn modelId="{0B359B3C-A615-43A8-A204-73AA4E1958B1}" type="presParOf" srcId="{E0342F1B-3707-45B7-BFF4-0C82A0A513AF}" destId="{E6DC43C2-8DC1-49ED-B4CE-93F4D5D658B1}" srcOrd="12" destOrd="0" presId="urn:microsoft.com/office/officeart/2005/8/layout/pyramid2"/>
    <dgm:cxn modelId="{35B61EA6-2356-4CDE-BF87-7339E5C184E5}" type="presParOf" srcId="{E0342F1B-3707-45B7-BFF4-0C82A0A513AF}" destId="{D3E4A84F-D7EE-4C43-B57C-71588D97003D}"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606A40-134E-4AB8-AEBA-5AE5A63B2F77}" type="doc">
      <dgm:prSet loTypeId="urn:microsoft.com/office/officeart/2005/8/layout/pyramid2" loCatId="list" qsTypeId="urn:microsoft.com/office/officeart/2005/8/quickstyle/simple1" qsCatId="simple" csTypeId="urn:microsoft.com/office/officeart/2005/8/colors/accent1_2" csCatId="accent1" phldr="1"/>
      <dgm:spPr/>
    </dgm:pt>
    <dgm:pt modelId="{83183017-BACF-4B3E-8D50-3C8E4A289FD2}">
      <dgm:prSet phldrT="[Text]" custT="1"/>
      <dgm:spPr>
        <a:solidFill>
          <a:srgbClr val="FFFF00">
            <a:alpha val="90000"/>
          </a:srgbClr>
        </a:solidFill>
      </dgm:spPr>
      <dgm:t>
        <a:bodyPr/>
        <a:lstStyle/>
        <a:p>
          <a:r>
            <a:rPr lang="id-ID" sz="4000" b="1" dirty="0" smtClean="0"/>
            <a:t>DIDIKAN/ SQ</a:t>
          </a:r>
          <a:endParaRPr lang="id-ID" sz="4000" b="1" dirty="0"/>
        </a:p>
      </dgm:t>
    </dgm:pt>
    <dgm:pt modelId="{745F9466-6136-4730-A728-347A489DAEE7}" type="parTrans" cxnId="{FF2596A1-FAF6-4093-B392-1D4374497CDC}">
      <dgm:prSet/>
      <dgm:spPr/>
      <dgm:t>
        <a:bodyPr/>
        <a:lstStyle/>
        <a:p>
          <a:endParaRPr lang="id-ID"/>
        </a:p>
      </dgm:t>
    </dgm:pt>
    <dgm:pt modelId="{E75DF087-E6C5-4FDA-B0E1-5FBDD6898D0C}" type="sibTrans" cxnId="{FF2596A1-FAF6-4093-B392-1D4374497CDC}">
      <dgm:prSet/>
      <dgm:spPr/>
      <dgm:t>
        <a:bodyPr/>
        <a:lstStyle/>
        <a:p>
          <a:endParaRPr lang="id-ID"/>
        </a:p>
      </dgm:t>
    </dgm:pt>
    <dgm:pt modelId="{04021AF8-547E-4530-A178-1EF6AC4C2DE5}">
      <dgm:prSet phldrT="[Text]" custT="1"/>
      <dgm:spPr>
        <a:solidFill>
          <a:srgbClr val="92D050">
            <a:alpha val="90000"/>
          </a:srgbClr>
        </a:solidFill>
      </dgm:spPr>
      <dgm:t>
        <a:bodyPr/>
        <a:lstStyle/>
        <a:p>
          <a:r>
            <a:rPr lang="id-ID" sz="4000" b="1" dirty="0" smtClean="0"/>
            <a:t>PENGETAHUAN/ IQ</a:t>
          </a:r>
          <a:endParaRPr lang="id-ID" sz="4000" b="1" dirty="0"/>
        </a:p>
      </dgm:t>
    </dgm:pt>
    <dgm:pt modelId="{86B4FF37-B5DF-4295-999C-5AD095474778}" type="parTrans" cxnId="{0789DF7D-74C7-4C0E-B6D9-FDADA52F89A8}">
      <dgm:prSet/>
      <dgm:spPr/>
      <dgm:t>
        <a:bodyPr/>
        <a:lstStyle/>
        <a:p>
          <a:endParaRPr lang="id-ID"/>
        </a:p>
      </dgm:t>
    </dgm:pt>
    <dgm:pt modelId="{34D1F3B5-7AC2-4D33-B48D-FBF0AD94933A}" type="sibTrans" cxnId="{0789DF7D-74C7-4C0E-B6D9-FDADA52F89A8}">
      <dgm:prSet/>
      <dgm:spPr/>
      <dgm:t>
        <a:bodyPr/>
        <a:lstStyle/>
        <a:p>
          <a:endParaRPr lang="id-ID"/>
        </a:p>
      </dgm:t>
    </dgm:pt>
    <dgm:pt modelId="{82FF2772-280C-4C3E-8223-2DBD594DF8F9}">
      <dgm:prSet phldrT="[Text]" custT="1"/>
      <dgm:spPr>
        <a:solidFill>
          <a:srgbClr val="C00000">
            <a:alpha val="90000"/>
          </a:srgbClr>
        </a:solidFill>
      </dgm:spPr>
      <dgm:t>
        <a:bodyPr/>
        <a:lstStyle/>
        <a:p>
          <a:r>
            <a:rPr lang="id-ID" sz="3600" b="1" dirty="0" smtClean="0">
              <a:solidFill>
                <a:schemeClr val="bg1"/>
              </a:solidFill>
            </a:rPr>
            <a:t>TAKUT AKAN TUAN</a:t>
          </a:r>
          <a:endParaRPr lang="id-ID" sz="3600" b="1" dirty="0">
            <a:solidFill>
              <a:schemeClr val="bg1"/>
            </a:solidFill>
          </a:endParaRPr>
        </a:p>
      </dgm:t>
    </dgm:pt>
    <dgm:pt modelId="{EF97BCD3-27A8-4393-97B9-0074ABC1BAF4}" type="parTrans" cxnId="{3EF94CAA-D1DD-4892-85C1-394C372EAAD2}">
      <dgm:prSet/>
      <dgm:spPr/>
      <dgm:t>
        <a:bodyPr/>
        <a:lstStyle/>
        <a:p>
          <a:endParaRPr lang="id-ID"/>
        </a:p>
      </dgm:t>
    </dgm:pt>
    <dgm:pt modelId="{2D3D46B8-FF36-431B-9528-72FB7F323389}" type="sibTrans" cxnId="{3EF94CAA-D1DD-4892-85C1-394C372EAAD2}">
      <dgm:prSet/>
      <dgm:spPr/>
      <dgm:t>
        <a:bodyPr/>
        <a:lstStyle/>
        <a:p>
          <a:endParaRPr lang="id-ID"/>
        </a:p>
      </dgm:t>
    </dgm:pt>
    <dgm:pt modelId="{A5D223FA-B8C7-4E04-9EFA-1966FE1F6B1C}">
      <dgm:prSet phldrT="[Text]" custT="1"/>
      <dgm:spPr>
        <a:solidFill>
          <a:srgbClr val="FFC000">
            <a:alpha val="90000"/>
          </a:srgbClr>
        </a:solidFill>
      </dgm:spPr>
      <dgm:t>
        <a:bodyPr/>
        <a:lstStyle/>
        <a:p>
          <a:r>
            <a:rPr lang="id-ID" sz="4400" b="1" dirty="0" smtClean="0"/>
            <a:t>HIKMAT/ EQ</a:t>
          </a:r>
          <a:endParaRPr lang="id-ID" sz="4400" b="1" dirty="0"/>
        </a:p>
      </dgm:t>
    </dgm:pt>
    <dgm:pt modelId="{40D8CE37-3E0A-4ED3-B38A-7D3F629CBDEE}" type="parTrans" cxnId="{99A32C12-B974-46FD-8339-EA7FA3E00728}">
      <dgm:prSet/>
      <dgm:spPr/>
      <dgm:t>
        <a:bodyPr/>
        <a:lstStyle/>
        <a:p>
          <a:endParaRPr lang="id-ID"/>
        </a:p>
      </dgm:t>
    </dgm:pt>
    <dgm:pt modelId="{E553932A-DD67-483F-8DD8-3B1D705F3EB4}" type="sibTrans" cxnId="{99A32C12-B974-46FD-8339-EA7FA3E00728}">
      <dgm:prSet/>
      <dgm:spPr/>
      <dgm:t>
        <a:bodyPr/>
        <a:lstStyle/>
        <a:p>
          <a:endParaRPr lang="id-ID"/>
        </a:p>
      </dgm:t>
    </dgm:pt>
    <dgm:pt modelId="{5BB93D72-AA2B-4311-91DF-28C344351EB2}">
      <dgm:prSet phldrT="[Text]" custT="1"/>
      <dgm:spPr>
        <a:solidFill>
          <a:srgbClr val="C00000">
            <a:alpha val="90000"/>
          </a:srgbClr>
        </a:solidFill>
      </dgm:spPr>
      <dgm:t>
        <a:bodyPr/>
        <a:lstStyle/>
        <a:p>
          <a:r>
            <a:rPr lang="id-ID" sz="3600" b="1" dirty="0" smtClean="0">
              <a:solidFill>
                <a:schemeClr val="bg1"/>
              </a:solidFill>
            </a:rPr>
            <a:t>KERENDAHAN HATI</a:t>
          </a:r>
          <a:endParaRPr lang="id-ID" sz="3600" b="1" dirty="0">
            <a:solidFill>
              <a:schemeClr val="bg1"/>
            </a:solidFill>
          </a:endParaRPr>
        </a:p>
      </dgm:t>
    </dgm:pt>
    <dgm:pt modelId="{A9C03646-A740-4253-B6A4-B05FEF815C8A}" type="parTrans" cxnId="{9A9BE2F3-EE81-40BA-AE9E-F0FBE9BE4C2A}">
      <dgm:prSet/>
      <dgm:spPr/>
      <dgm:t>
        <a:bodyPr/>
        <a:lstStyle/>
        <a:p>
          <a:endParaRPr lang="id-ID"/>
        </a:p>
      </dgm:t>
    </dgm:pt>
    <dgm:pt modelId="{25835400-224B-4F21-811D-77283C5EABB2}" type="sibTrans" cxnId="{9A9BE2F3-EE81-40BA-AE9E-F0FBE9BE4C2A}">
      <dgm:prSet/>
      <dgm:spPr/>
      <dgm:t>
        <a:bodyPr/>
        <a:lstStyle/>
        <a:p>
          <a:endParaRPr lang="id-ID"/>
        </a:p>
      </dgm:t>
    </dgm:pt>
    <dgm:pt modelId="{0CB485A7-99A8-433C-BC7D-F6B3F18A8B5F}">
      <dgm:prSet phldrT="[Text]" custT="1"/>
      <dgm:spPr>
        <a:solidFill>
          <a:srgbClr val="92D050">
            <a:alpha val="90000"/>
          </a:srgbClr>
        </a:solidFill>
      </dgm:spPr>
      <dgm:t>
        <a:bodyPr/>
        <a:lstStyle/>
        <a:p>
          <a:r>
            <a:rPr lang="id-ID" sz="4000" b="1" dirty="0" smtClean="0"/>
            <a:t>KEKAYAAN</a:t>
          </a:r>
          <a:endParaRPr lang="id-ID" sz="4000" b="1" dirty="0"/>
        </a:p>
      </dgm:t>
    </dgm:pt>
    <dgm:pt modelId="{C0D66F8D-0350-4593-8605-542A519D9238}" type="parTrans" cxnId="{EFC94456-2024-4559-8EF4-7792278AC6E9}">
      <dgm:prSet/>
      <dgm:spPr/>
      <dgm:t>
        <a:bodyPr/>
        <a:lstStyle/>
        <a:p>
          <a:endParaRPr lang="id-ID"/>
        </a:p>
      </dgm:t>
    </dgm:pt>
    <dgm:pt modelId="{38E44887-3509-4253-88B9-821027897598}" type="sibTrans" cxnId="{EFC94456-2024-4559-8EF4-7792278AC6E9}">
      <dgm:prSet/>
      <dgm:spPr/>
      <dgm:t>
        <a:bodyPr/>
        <a:lstStyle/>
        <a:p>
          <a:endParaRPr lang="id-ID"/>
        </a:p>
      </dgm:t>
    </dgm:pt>
    <dgm:pt modelId="{97DE4C33-8E41-4E8E-B07C-A9003CB06144}">
      <dgm:prSet phldrT="[Text]"/>
      <dgm:spPr>
        <a:solidFill>
          <a:srgbClr val="FFC000">
            <a:alpha val="90000"/>
          </a:srgbClr>
        </a:solidFill>
      </dgm:spPr>
      <dgm:t>
        <a:bodyPr/>
        <a:lstStyle/>
        <a:p>
          <a:r>
            <a:rPr lang="id-ID" b="1" dirty="0" smtClean="0"/>
            <a:t>KEHORMATAN</a:t>
          </a:r>
          <a:endParaRPr lang="id-ID" b="1" dirty="0"/>
        </a:p>
      </dgm:t>
    </dgm:pt>
    <dgm:pt modelId="{9BC26A76-BCAB-4FF6-B85C-2DF06BEB7463}" type="parTrans" cxnId="{19608C3D-5C50-4433-939F-9BE320A4FE6B}">
      <dgm:prSet/>
      <dgm:spPr/>
      <dgm:t>
        <a:bodyPr/>
        <a:lstStyle/>
        <a:p>
          <a:endParaRPr lang="id-ID"/>
        </a:p>
      </dgm:t>
    </dgm:pt>
    <dgm:pt modelId="{6DA48F22-8222-4432-8EA5-33C2E2A73BF3}" type="sibTrans" cxnId="{19608C3D-5C50-4433-939F-9BE320A4FE6B}">
      <dgm:prSet/>
      <dgm:spPr/>
      <dgm:t>
        <a:bodyPr/>
        <a:lstStyle/>
        <a:p>
          <a:endParaRPr lang="id-ID"/>
        </a:p>
      </dgm:t>
    </dgm:pt>
    <dgm:pt modelId="{8E40FF95-1B1D-4FE4-BBDA-823975F2D84A}" type="pres">
      <dgm:prSet presAssocID="{CD606A40-134E-4AB8-AEBA-5AE5A63B2F77}" presName="compositeShape" presStyleCnt="0">
        <dgm:presLayoutVars>
          <dgm:dir/>
          <dgm:resizeHandles/>
        </dgm:presLayoutVars>
      </dgm:prSet>
      <dgm:spPr/>
    </dgm:pt>
    <dgm:pt modelId="{37B5027A-CBA6-45C7-B402-81468968CC06}" type="pres">
      <dgm:prSet presAssocID="{CD606A40-134E-4AB8-AEBA-5AE5A63B2F77}" presName="pyramid" presStyleLbl="node1" presStyleIdx="0" presStyleCnt="1" custLinFactNeighborX="376"/>
      <dgm:spPr/>
    </dgm:pt>
    <dgm:pt modelId="{E0342F1B-3707-45B7-BFF4-0C82A0A513AF}" type="pres">
      <dgm:prSet presAssocID="{CD606A40-134E-4AB8-AEBA-5AE5A63B2F77}" presName="theList" presStyleCnt="0"/>
      <dgm:spPr/>
    </dgm:pt>
    <dgm:pt modelId="{884F1918-989B-4875-9943-E4597D05E539}" type="pres">
      <dgm:prSet presAssocID="{83183017-BACF-4B3E-8D50-3C8E4A289FD2}" presName="aNode" presStyleLbl="fgAcc1" presStyleIdx="0" presStyleCnt="7" custScaleY="2000000" custLinFactY="-500220" custLinFactNeighborX="-61978" custLinFactNeighborY="-600000">
        <dgm:presLayoutVars>
          <dgm:bulletEnabled val="1"/>
        </dgm:presLayoutVars>
      </dgm:prSet>
      <dgm:spPr/>
      <dgm:t>
        <a:bodyPr/>
        <a:lstStyle/>
        <a:p>
          <a:endParaRPr lang="id-ID"/>
        </a:p>
      </dgm:t>
    </dgm:pt>
    <dgm:pt modelId="{F5C589B0-768A-4577-8382-256B3FD4A896}" type="pres">
      <dgm:prSet presAssocID="{83183017-BACF-4B3E-8D50-3C8E4A289FD2}" presName="aSpace" presStyleCnt="0"/>
      <dgm:spPr/>
    </dgm:pt>
    <dgm:pt modelId="{114E509C-D867-4239-9CBF-1804702CAA7C}" type="pres">
      <dgm:prSet presAssocID="{A5D223FA-B8C7-4E04-9EFA-1966FE1F6B1C}" presName="aNode" presStyleLbl="fgAcc1" presStyleIdx="1" presStyleCnt="7" custScaleY="2000000" custLinFactY="1272381" custLinFactNeighborX="-60671" custLinFactNeighborY="1300000">
        <dgm:presLayoutVars>
          <dgm:bulletEnabled val="1"/>
        </dgm:presLayoutVars>
      </dgm:prSet>
      <dgm:spPr/>
      <dgm:t>
        <a:bodyPr/>
        <a:lstStyle/>
        <a:p>
          <a:endParaRPr lang="id-ID"/>
        </a:p>
      </dgm:t>
    </dgm:pt>
    <dgm:pt modelId="{198C9AD2-D2C2-4276-9C25-D00AF0F32282}" type="pres">
      <dgm:prSet presAssocID="{A5D223FA-B8C7-4E04-9EFA-1966FE1F6B1C}" presName="aSpace" presStyleCnt="0"/>
      <dgm:spPr/>
    </dgm:pt>
    <dgm:pt modelId="{97E27FD3-29E9-48B0-AED4-D73FC0649AA6}" type="pres">
      <dgm:prSet presAssocID="{97DE4C33-8E41-4E8E-B07C-A9003CB06144}" presName="aNode" presStyleLbl="fgAcc1" presStyleIdx="2" presStyleCnt="7" custScaleY="2000000" custLinFactY="-530268" custLinFactNeighborX="40200" custLinFactNeighborY="-600000">
        <dgm:presLayoutVars>
          <dgm:bulletEnabled val="1"/>
        </dgm:presLayoutVars>
      </dgm:prSet>
      <dgm:spPr/>
      <dgm:t>
        <a:bodyPr/>
        <a:lstStyle/>
        <a:p>
          <a:endParaRPr lang="id-ID"/>
        </a:p>
      </dgm:t>
    </dgm:pt>
    <dgm:pt modelId="{C4965529-97A8-46A0-A425-DF81A63FD2CA}" type="pres">
      <dgm:prSet presAssocID="{97DE4C33-8E41-4E8E-B07C-A9003CB06144}" presName="aSpace" presStyleCnt="0"/>
      <dgm:spPr/>
    </dgm:pt>
    <dgm:pt modelId="{DF97728D-FC1A-4CB4-8B54-3D4D241ECBA0}" type="pres">
      <dgm:prSet presAssocID="{04021AF8-547E-4530-A178-1EF6AC4C2DE5}" presName="aNode" presStyleLbl="fgAcc1" presStyleIdx="3" presStyleCnt="7" custScaleY="1802032" custLinFactY="968868" custLinFactNeighborX="-70495" custLinFactNeighborY="1000000">
        <dgm:presLayoutVars>
          <dgm:bulletEnabled val="1"/>
        </dgm:presLayoutVars>
      </dgm:prSet>
      <dgm:spPr/>
      <dgm:t>
        <a:bodyPr/>
        <a:lstStyle/>
        <a:p>
          <a:endParaRPr lang="id-ID"/>
        </a:p>
      </dgm:t>
    </dgm:pt>
    <dgm:pt modelId="{D320E2A9-8E18-46E2-A4EE-BB1D1DD5EE7A}" type="pres">
      <dgm:prSet presAssocID="{04021AF8-547E-4530-A178-1EF6AC4C2DE5}" presName="aSpace" presStyleCnt="0"/>
      <dgm:spPr/>
    </dgm:pt>
    <dgm:pt modelId="{EFBFCF28-19CB-461D-A1BE-4A8F411D9096}" type="pres">
      <dgm:prSet presAssocID="{0CB485A7-99A8-433C-BC7D-F6B3F18A8B5F}" presName="aNode" presStyleLbl="fgAcc1" presStyleIdx="4" presStyleCnt="7" custScaleY="1547194" custLinFactY="-663285" custLinFactNeighborX="31823" custLinFactNeighborY="-700000">
        <dgm:presLayoutVars>
          <dgm:bulletEnabled val="1"/>
        </dgm:presLayoutVars>
      </dgm:prSet>
      <dgm:spPr/>
      <dgm:t>
        <a:bodyPr/>
        <a:lstStyle/>
        <a:p>
          <a:endParaRPr lang="id-ID"/>
        </a:p>
      </dgm:t>
    </dgm:pt>
    <dgm:pt modelId="{FFEBAE9A-8C3A-4832-AC3F-F5979391899F}" type="pres">
      <dgm:prSet presAssocID="{0CB485A7-99A8-433C-BC7D-F6B3F18A8B5F}" presName="aSpace" presStyleCnt="0"/>
      <dgm:spPr/>
    </dgm:pt>
    <dgm:pt modelId="{E84AC249-F45F-4B65-8A0B-6ECE1A1775B0}" type="pres">
      <dgm:prSet presAssocID="{82FF2772-280C-4C3E-8223-2DBD594DF8F9}" presName="aNode" presStyleLbl="fgAcc1" presStyleIdx="5" presStyleCnt="7" custScaleY="2000000" custLinFactY="1484191" custLinFactNeighborX="30548" custLinFactNeighborY="1500000">
        <dgm:presLayoutVars>
          <dgm:bulletEnabled val="1"/>
        </dgm:presLayoutVars>
      </dgm:prSet>
      <dgm:spPr/>
      <dgm:t>
        <a:bodyPr/>
        <a:lstStyle/>
        <a:p>
          <a:endParaRPr lang="id-ID"/>
        </a:p>
      </dgm:t>
    </dgm:pt>
    <dgm:pt modelId="{97E9939A-37E0-4F03-AF70-281DF775985D}" type="pres">
      <dgm:prSet presAssocID="{82FF2772-280C-4C3E-8223-2DBD594DF8F9}" presName="aSpace" presStyleCnt="0"/>
      <dgm:spPr/>
    </dgm:pt>
    <dgm:pt modelId="{E6DC43C2-8DC1-49ED-B4CE-93F4D5D658B1}" type="pres">
      <dgm:prSet presAssocID="{5BB93D72-AA2B-4311-91DF-28C344351EB2}" presName="aNode" presStyleLbl="fgAcc1" presStyleIdx="6" presStyleCnt="7" custScaleY="1620609" custLinFactY="26621" custLinFactNeighborX="-72883" custLinFactNeighborY="100000">
        <dgm:presLayoutVars>
          <dgm:bulletEnabled val="1"/>
        </dgm:presLayoutVars>
      </dgm:prSet>
      <dgm:spPr/>
      <dgm:t>
        <a:bodyPr/>
        <a:lstStyle/>
        <a:p>
          <a:endParaRPr lang="id-ID"/>
        </a:p>
      </dgm:t>
    </dgm:pt>
    <dgm:pt modelId="{D3E4A84F-D7EE-4C43-B57C-71588D97003D}" type="pres">
      <dgm:prSet presAssocID="{5BB93D72-AA2B-4311-91DF-28C344351EB2}" presName="aSpace" presStyleCnt="0"/>
      <dgm:spPr/>
    </dgm:pt>
  </dgm:ptLst>
  <dgm:cxnLst>
    <dgm:cxn modelId="{3EF94CAA-D1DD-4892-85C1-394C372EAAD2}" srcId="{CD606A40-134E-4AB8-AEBA-5AE5A63B2F77}" destId="{82FF2772-280C-4C3E-8223-2DBD594DF8F9}" srcOrd="5" destOrd="0" parTransId="{EF97BCD3-27A8-4393-97B9-0074ABC1BAF4}" sibTransId="{2D3D46B8-FF36-431B-9528-72FB7F323389}"/>
    <dgm:cxn modelId="{99A32C12-B974-46FD-8339-EA7FA3E00728}" srcId="{CD606A40-134E-4AB8-AEBA-5AE5A63B2F77}" destId="{A5D223FA-B8C7-4E04-9EFA-1966FE1F6B1C}" srcOrd="1" destOrd="0" parTransId="{40D8CE37-3E0A-4ED3-B38A-7D3F629CBDEE}" sibTransId="{E553932A-DD67-483F-8DD8-3B1D705F3EB4}"/>
    <dgm:cxn modelId="{EFC94456-2024-4559-8EF4-7792278AC6E9}" srcId="{CD606A40-134E-4AB8-AEBA-5AE5A63B2F77}" destId="{0CB485A7-99A8-433C-BC7D-F6B3F18A8B5F}" srcOrd="4" destOrd="0" parTransId="{C0D66F8D-0350-4593-8605-542A519D9238}" sibTransId="{38E44887-3509-4253-88B9-821027897598}"/>
    <dgm:cxn modelId="{0B28C6F4-FFCB-4163-ADDB-8F513636D804}" type="presOf" srcId="{04021AF8-547E-4530-A178-1EF6AC4C2DE5}" destId="{DF97728D-FC1A-4CB4-8B54-3D4D241ECBA0}" srcOrd="0" destOrd="0" presId="urn:microsoft.com/office/officeart/2005/8/layout/pyramid2"/>
    <dgm:cxn modelId="{19608C3D-5C50-4433-939F-9BE320A4FE6B}" srcId="{CD606A40-134E-4AB8-AEBA-5AE5A63B2F77}" destId="{97DE4C33-8E41-4E8E-B07C-A9003CB06144}" srcOrd="2" destOrd="0" parTransId="{9BC26A76-BCAB-4FF6-B85C-2DF06BEB7463}" sibTransId="{6DA48F22-8222-4432-8EA5-33C2E2A73BF3}"/>
    <dgm:cxn modelId="{677D6E7F-D014-4FA5-964C-450849C405D5}" type="presOf" srcId="{0CB485A7-99A8-433C-BC7D-F6B3F18A8B5F}" destId="{EFBFCF28-19CB-461D-A1BE-4A8F411D9096}" srcOrd="0" destOrd="0" presId="urn:microsoft.com/office/officeart/2005/8/layout/pyramid2"/>
    <dgm:cxn modelId="{901345C5-0445-4EAE-9184-9D81D01B1916}" type="presOf" srcId="{CD606A40-134E-4AB8-AEBA-5AE5A63B2F77}" destId="{8E40FF95-1B1D-4FE4-BBDA-823975F2D84A}" srcOrd="0" destOrd="0" presId="urn:microsoft.com/office/officeart/2005/8/layout/pyramid2"/>
    <dgm:cxn modelId="{563455EC-39FE-4C56-86E4-78BCAEEE9CE3}" type="presOf" srcId="{5BB93D72-AA2B-4311-91DF-28C344351EB2}" destId="{E6DC43C2-8DC1-49ED-B4CE-93F4D5D658B1}" srcOrd="0" destOrd="0" presId="urn:microsoft.com/office/officeart/2005/8/layout/pyramid2"/>
    <dgm:cxn modelId="{281D1E26-966A-42A0-8F2D-02DC4CF74BEF}" type="presOf" srcId="{82FF2772-280C-4C3E-8223-2DBD594DF8F9}" destId="{E84AC249-F45F-4B65-8A0B-6ECE1A1775B0}" srcOrd="0" destOrd="0" presId="urn:microsoft.com/office/officeart/2005/8/layout/pyramid2"/>
    <dgm:cxn modelId="{FF2596A1-FAF6-4093-B392-1D4374497CDC}" srcId="{CD606A40-134E-4AB8-AEBA-5AE5A63B2F77}" destId="{83183017-BACF-4B3E-8D50-3C8E4A289FD2}" srcOrd="0" destOrd="0" parTransId="{745F9466-6136-4730-A728-347A489DAEE7}" sibTransId="{E75DF087-E6C5-4FDA-B0E1-5FBDD6898D0C}"/>
    <dgm:cxn modelId="{DA5E87AB-4A71-4AEE-8B4D-42A41BCE2594}" type="presOf" srcId="{83183017-BACF-4B3E-8D50-3C8E4A289FD2}" destId="{884F1918-989B-4875-9943-E4597D05E539}" srcOrd="0" destOrd="0" presId="urn:microsoft.com/office/officeart/2005/8/layout/pyramid2"/>
    <dgm:cxn modelId="{9A9BE2F3-EE81-40BA-AE9E-F0FBE9BE4C2A}" srcId="{CD606A40-134E-4AB8-AEBA-5AE5A63B2F77}" destId="{5BB93D72-AA2B-4311-91DF-28C344351EB2}" srcOrd="6" destOrd="0" parTransId="{A9C03646-A740-4253-B6A4-B05FEF815C8A}" sibTransId="{25835400-224B-4F21-811D-77283C5EABB2}"/>
    <dgm:cxn modelId="{E17D8E77-E44F-4813-8985-50F17C1EAAF1}" type="presOf" srcId="{97DE4C33-8E41-4E8E-B07C-A9003CB06144}" destId="{97E27FD3-29E9-48B0-AED4-D73FC0649AA6}" srcOrd="0" destOrd="0" presId="urn:microsoft.com/office/officeart/2005/8/layout/pyramid2"/>
    <dgm:cxn modelId="{FE5E4649-D3F3-40DE-9FF8-1FA60F103963}" type="presOf" srcId="{A5D223FA-B8C7-4E04-9EFA-1966FE1F6B1C}" destId="{114E509C-D867-4239-9CBF-1804702CAA7C}" srcOrd="0" destOrd="0" presId="urn:microsoft.com/office/officeart/2005/8/layout/pyramid2"/>
    <dgm:cxn modelId="{0789DF7D-74C7-4C0E-B6D9-FDADA52F89A8}" srcId="{CD606A40-134E-4AB8-AEBA-5AE5A63B2F77}" destId="{04021AF8-547E-4530-A178-1EF6AC4C2DE5}" srcOrd="3" destOrd="0" parTransId="{86B4FF37-B5DF-4295-999C-5AD095474778}" sibTransId="{34D1F3B5-7AC2-4D33-B48D-FBF0AD94933A}"/>
    <dgm:cxn modelId="{16F0A616-FF4A-46CE-98D7-7472D5CD562E}" type="presParOf" srcId="{8E40FF95-1B1D-4FE4-BBDA-823975F2D84A}" destId="{37B5027A-CBA6-45C7-B402-81468968CC06}" srcOrd="0" destOrd="0" presId="urn:microsoft.com/office/officeart/2005/8/layout/pyramid2"/>
    <dgm:cxn modelId="{EBE07857-0B8E-4217-BCD4-4386A4BDE409}" type="presParOf" srcId="{8E40FF95-1B1D-4FE4-BBDA-823975F2D84A}" destId="{E0342F1B-3707-45B7-BFF4-0C82A0A513AF}" srcOrd="1" destOrd="0" presId="urn:microsoft.com/office/officeart/2005/8/layout/pyramid2"/>
    <dgm:cxn modelId="{386E0868-6365-4ED2-B5E4-F55F5CAA944F}" type="presParOf" srcId="{E0342F1B-3707-45B7-BFF4-0C82A0A513AF}" destId="{884F1918-989B-4875-9943-E4597D05E539}" srcOrd="0" destOrd="0" presId="urn:microsoft.com/office/officeart/2005/8/layout/pyramid2"/>
    <dgm:cxn modelId="{57B59DF7-AEF8-4C88-856B-E1199F284001}" type="presParOf" srcId="{E0342F1B-3707-45B7-BFF4-0C82A0A513AF}" destId="{F5C589B0-768A-4577-8382-256B3FD4A896}" srcOrd="1" destOrd="0" presId="urn:microsoft.com/office/officeart/2005/8/layout/pyramid2"/>
    <dgm:cxn modelId="{5102CEAC-8436-414C-969B-0E445E5734B7}" type="presParOf" srcId="{E0342F1B-3707-45B7-BFF4-0C82A0A513AF}" destId="{114E509C-D867-4239-9CBF-1804702CAA7C}" srcOrd="2" destOrd="0" presId="urn:microsoft.com/office/officeart/2005/8/layout/pyramid2"/>
    <dgm:cxn modelId="{7D813A28-AB25-462B-AD07-CF253630EA24}" type="presParOf" srcId="{E0342F1B-3707-45B7-BFF4-0C82A0A513AF}" destId="{198C9AD2-D2C2-4276-9C25-D00AF0F32282}" srcOrd="3" destOrd="0" presId="urn:microsoft.com/office/officeart/2005/8/layout/pyramid2"/>
    <dgm:cxn modelId="{13647818-3336-4D02-8A47-F98EE1D01116}" type="presParOf" srcId="{E0342F1B-3707-45B7-BFF4-0C82A0A513AF}" destId="{97E27FD3-29E9-48B0-AED4-D73FC0649AA6}" srcOrd="4" destOrd="0" presId="urn:microsoft.com/office/officeart/2005/8/layout/pyramid2"/>
    <dgm:cxn modelId="{2942157A-487F-4827-831F-6583B9266649}" type="presParOf" srcId="{E0342F1B-3707-45B7-BFF4-0C82A0A513AF}" destId="{C4965529-97A8-46A0-A425-DF81A63FD2CA}" srcOrd="5" destOrd="0" presId="urn:microsoft.com/office/officeart/2005/8/layout/pyramid2"/>
    <dgm:cxn modelId="{CEEA7364-1E2F-42A7-AD5A-44940BA20320}" type="presParOf" srcId="{E0342F1B-3707-45B7-BFF4-0C82A0A513AF}" destId="{DF97728D-FC1A-4CB4-8B54-3D4D241ECBA0}" srcOrd="6" destOrd="0" presId="urn:microsoft.com/office/officeart/2005/8/layout/pyramid2"/>
    <dgm:cxn modelId="{DCF9B57A-ED38-43E4-B980-5F55BB00CFF7}" type="presParOf" srcId="{E0342F1B-3707-45B7-BFF4-0C82A0A513AF}" destId="{D320E2A9-8E18-46E2-A4EE-BB1D1DD5EE7A}" srcOrd="7" destOrd="0" presId="urn:microsoft.com/office/officeart/2005/8/layout/pyramid2"/>
    <dgm:cxn modelId="{3686E006-AEAA-4C3E-8C6C-9095D3115607}" type="presParOf" srcId="{E0342F1B-3707-45B7-BFF4-0C82A0A513AF}" destId="{EFBFCF28-19CB-461D-A1BE-4A8F411D9096}" srcOrd="8" destOrd="0" presId="urn:microsoft.com/office/officeart/2005/8/layout/pyramid2"/>
    <dgm:cxn modelId="{A3AA2538-DE6B-4DFF-9480-C04F4BEDC3EA}" type="presParOf" srcId="{E0342F1B-3707-45B7-BFF4-0C82A0A513AF}" destId="{FFEBAE9A-8C3A-4832-AC3F-F5979391899F}" srcOrd="9" destOrd="0" presId="urn:microsoft.com/office/officeart/2005/8/layout/pyramid2"/>
    <dgm:cxn modelId="{035CDBC0-7239-4DE1-82B2-E0267C35D106}" type="presParOf" srcId="{E0342F1B-3707-45B7-BFF4-0C82A0A513AF}" destId="{E84AC249-F45F-4B65-8A0B-6ECE1A1775B0}" srcOrd="10" destOrd="0" presId="urn:microsoft.com/office/officeart/2005/8/layout/pyramid2"/>
    <dgm:cxn modelId="{0567ECB3-82DC-434F-80FD-BF930A9613BC}" type="presParOf" srcId="{E0342F1B-3707-45B7-BFF4-0C82A0A513AF}" destId="{97E9939A-37E0-4F03-AF70-281DF775985D}" srcOrd="11" destOrd="0" presId="urn:microsoft.com/office/officeart/2005/8/layout/pyramid2"/>
    <dgm:cxn modelId="{CD19317B-C779-4557-8965-AC8DBE561A27}" type="presParOf" srcId="{E0342F1B-3707-45B7-BFF4-0C82A0A513AF}" destId="{E6DC43C2-8DC1-49ED-B4CE-93F4D5D658B1}" srcOrd="12" destOrd="0" presId="urn:microsoft.com/office/officeart/2005/8/layout/pyramid2"/>
    <dgm:cxn modelId="{D7758966-9B66-4C9B-8348-EB7572D66D48}" type="presParOf" srcId="{E0342F1B-3707-45B7-BFF4-0C82A0A513AF}" destId="{D3E4A84F-D7EE-4C43-B57C-71588D97003D}"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606A40-134E-4AB8-AEBA-5AE5A63B2F77}" type="doc">
      <dgm:prSet loTypeId="urn:microsoft.com/office/officeart/2005/8/layout/pyramid2" loCatId="list" qsTypeId="urn:microsoft.com/office/officeart/2005/8/quickstyle/simple1" qsCatId="simple" csTypeId="urn:microsoft.com/office/officeart/2005/8/colors/accent1_2" csCatId="accent1" phldr="1"/>
      <dgm:spPr/>
    </dgm:pt>
    <dgm:pt modelId="{83183017-BACF-4B3E-8D50-3C8E4A289FD2}">
      <dgm:prSet phldrT="[Text]" custT="1"/>
      <dgm:spPr>
        <a:solidFill>
          <a:srgbClr val="FFFF00">
            <a:alpha val="90000"/>
          </a:srgbClr>
        </a:solidFill>
      </dgm:spPr>
      <dgm:t>
        <a:bodyPr/>
        <a:lstStyle/>
        <a:p>
          <a:r>
            <a:rPr lang="id-ID" sz="4000" b="1" dirty="0" smtClean="0"/>
            <a:t>DIDIKAN/ SQ</a:t>
          </a:r>
          <a:endParaRPr lang="id-ID" sz="4000" b="1" dirty="0"/>
        </a:p>
      </dgm:t>
    </dgm:pt>
    <dgm:pt modelId="{745F9466-6136-4730-A728-347A489DAEE7}" type="parTrans" cxnId="{FF2596A1-FAF6-4093-B392-1D4374497CDC}">
      <dgm:prSet/>
      <dgm:spPr/>
      <dgm:t>
        <a:bodyPr/>
        <a:lstStyle/>
        <a:p>
          <a:endParaRPr lang="id-ID"/>
        </a:p>
      </dgm:t>
    </dgm:pt>
    <dgm:pt modelId="{E75DF087-E6C5-4FDA-B0E1-5FBDD6898D0C}" type="sibTrans" cxnId="{FF2596A1-FAF6-4093-B392-1D4374497CDC}">
      <dgm:prSet/>
      <dgm:spPr/>
      <dgm:t>
        <a:bodyPr/>
        <a:lstStyle/>
        <a:p>
          <a:endParaRPr lang="id-ID"/>
        </a:p>
      </dgm:t>
    </dgm:pt>
    <dgm:pt modelId="{04021AF8-547E-4530-A178-1EF6AC4C2DE5}">
      <dgm:prSet phldrT="[Text]" custT="1"/>
      <dgm:spPr>
        <a:solidFill>
          <a:srgbClr val="92D050">
            <a:alpha val="90000"/>
          </a:srgbClr>
        </a:solidFill>
      </dgm:spPr>
      <dgm:t>
        <a:bodyPr/>
        <a:lstStyle/>
        <a:p>
          <a:r>
            <a:rPr lang="id-ID" sz="4000" b="1" dirty="0" smtClean="0"/>
            <a:t>PENGETAHUAN/ IQ</a:t>
          </a:r>
          <a:endParaRPr lang="id-ID" sz="4000" b="1" dirty="0"/>
        </a:p>
      </dgm:t>
    </dgm:pt>
    <dgm:pt modelId="{86B4FF37-B5DF-4295-999C-5AD095474778}" type="parTrans" cxnId="{0789DF7D-74C7-4C0E-B6D9-FDADA52F89A8}">
      <dgm:prSet/>
      <dgm:spPr/>
      <dgm:t>
        <a:bodyPr/>
        <a:lstStyle/>
        <a:p>
          <a:endParaRPr lang="id-ID"/>
        </a:p>
      </dgm:t>
    </dgm:pt>
    <dgm:pt modelId="{34D1F3B5-7AC2-4D33-B48D-FBF0AD94933A}" type="sibTrans" cxnId="{0789DF7D-74C7-4C0E-B6D9-FDADA52F89A8}">
      <dgm:prSet/>
      <dgm:spPr/>
      <dgm:t>
        <a:bodyPr/>
        <a:lstStyle/>
        <a:p>
          <a:endParaRPr lang="id-ID"/>
        </a:p>
      </dgm:t>
    </dgm:pt>
    <dgm:pt modelId="{A5D223FA-B8C7-4E04-9EFA-1966FE1F6B1C}">
      <dgm:prSet phldrT="[Text]" custT="1"/>
      <dgm:spPr>
        <a:solidFill>
          <a:srgbClr val="FFC000">
            <a:alpha val="90000"/>
          </a:srgbClr>
        </a:solidFill>
      </dgm:spPr>
      <dgm:t>
        <a:bodyPr/>
        <a:lstStyle/>
        <a:p>
          <a:r>
            <a:rPr lang="id-ID" sz="4400" b="1" dirty="0" smtClean="0"/>
            <a:t>HIKMAT/ EQ</a:t>
          </a:r>
          <a:endParaRPr lang="id-ID" sz="4400" b="1" dirty="0"/>
        </a:p>
      </dgm:t>
    </dgm:pt>
    <dgm:pt modelId="{40D8CE37-3E0A-4ED3-B38A-7D3F629CBDEE}" type="parTrans" cxnId="{99A32C12-B974-46FD-8339-EA7FA3E00728}">
      <dgm:prSet/>
      <dgm:spPr/>
      <dgm:t>
        <a:bodyPr/>
        <a:lstStyle/>
        <a:p>
          <a:endParaRPr lang="id-ID"/>
        </a:p>
      </dgm:t>
    </dgm:pt>
    <dgm:pt modelId="{E553932A-DD67-483F-8DD8-3B1D705F3EB4}" type="sibTrans" cxnId="{99A32C12-B974-46FD-8339-EA7FA3E00728}">
      <dgm:prSet/>
      <dgm:spPr/>
      <dgm:t>
        <a:bodyPr/>
        <a:lstStyle/>
        <a:p>
          <a:endParaRPr lang="id-ID"/>
        </a:p>
      </dgm:t>
    </dgm:pt>
    <dgm:pt modelId="{5BB93D72-AA2B-4311-91DF-28C344351EB2}">
      <dgm:prSet phldrT="[Text]" custT="1"/>
      <dgm:spPr>
        <a:solidFill>
          <a:srgbClr val="C00000">
            <a:alpha val="90000"/>
          </a:srgbClr>
        </a:solidFill>
      </dgm:spPr>
      <dgm:t>
        <a:bodyPr/>
        <a:lstStyle/>
        <a:p>
          <a:r>
            <a:rPr lang="id-ID" sz="3600" b="1" dirty="0" smtClean="0">
              <a:solidFill>
                <a:schemeClr val="bg1"/>
              </a:solidFill>
            </a:rPr>
            <a:t>KERENDAHAN HATI</a:t>
          </a:r>
          <a:endParaRPr lang="id-ID" sz="3600" b="1" dirty="0">
            <a:solidFill>
              <a:schemeClr val="bg1"/>
            </a:solidFill>
          </a:endParaRPr>
        </a:p>
      </dgm:t>
    </dgm:pt>
    <dgm:pt modelId="{A9C03646-A740-4253-B6A4-B05FEF815C8A}" type="parTrans" cxnId="{9A9BE2F3-EE81-40BA-AE9E-F0FBE9BE4C2A}">
      <dgm:prSet/>
      <dgm:spPr/>
      <dgm:t>
        <a:bodyPr/>
        <a:lstStyle/>
        <a:p>
          <a:endParaRPr lang="id-ID"/>
        </a:p>
      </dgm:t>
    </dgm:pt>
    <dgm:pt modelId="{25835400-224B-4F21-811D-77283C5EABB2}" type="sibTrans" cxnId="{9A9BE2F3-EE81-40BA-AE9E-F0FBE9BE4C2A}">
      <dgm:prSet/>
      <dgm:spPr/>
      <dgm:t>
        <a:bodyPr/>
        <a:lstStyle/>
        <a:p>
          <a:endParaRPr lang="id-ID"/>
        </a:p>
      </dgm:t>
    </dgm:pt>
    <dgm:pt modelId="{0CB485A7-99A8-433C-BC7D-F6B3F18A8B5F}">
      <dgm:prSet phldrT="[Text]" custT="1"/>
      <dgm:spPr>
        <a:solidFill>
          <a:srgbClr val="92D050">
            <a:alpha val="90000"/>
          </a:srgbClr>
        </a:solidFill>
      </dgm:spPr>
      <dgm:t>
        <a:bodyPr/>
        <a:lstStyle/>
        <a:p>
          <a:r>
            <a:rPr lang="id-ID" sz="4000" b="1" dirty="0" smtClean="0"/>
            <a:t>KEKAYAAN</a:t>
          </a:r>
          <a:endParaRPr lang="id-ID" sz="4000" b="1" dirty="0"/>
        </a:p>
      </dgm:t>
    </dgm:pt>
    <dgm:pt modelId="{C0D66F8D-0350-4593-8605-542A519D9238}" type="parTrans" cxnId="{EFC94456-2024-4559-8EF4-7792278AC6E9}">
      <dgm:prSet/>
      <dgm:spPr/>
      <dgm:t>
        <a:bodyPr/>
        <a:lstStyle/>
        <a:p>
          <a:endParaRPr lang="id-ID"/>
        </a:p>
      </dgm:t>
    </dgm:pt>
    <dgm:pt modelId="{38E44887-3509-4253-88B9-821027897598}" type="sibTrans" cxnId="{EFC94456-2024-4559-8EF4-7792278AC6E9}">
      <dgm:prSet/>
      <dgm:spPr/>
      <dgm:t>
        <a:bodyPr/>
        <a:lstStyle/>
        <a:p>
          <a:endParaRPr lang="id-ID"/>
        </a:p>
      </dgm:t>
    </dgm:pt>
    <dgm:pt modelId="{97DE4C33-8E41-4E8E-B07C-A9003CB06144}">
      <dgm:prSet phldrT="[Text]"/>
      <dgm:spPr>
        <a:solidFill>
          <a:srgbClr val="FFC000">
            <a:alpha val="90000"/>
          </a:srgbClr>
        </a:solidFill>
      </dgm:spPr>
      <dgm:t>
        <a:bodyPr/>
        <a:lstStyle/>
        <a:p>
          <a:r>
            <a:rPr lang="id-ID" b="1" dirty="0" smtClean="0"/>
            <a:t>KEHORMATAN</a:t>
          </a:r>
        </a:p>
        <a:p>
          <a:r>
            <a:rPr lang="id-ID" b="1" dirty="0" smtClean="0"/>
            <a:t>MENEGUHKAN TAHTA </a:t>
          </a:r>
          <a:endParaRPr lang="id-ID" b="1" dirty="0"/>
        </a:p>
      </dgm:t>
    </dgm:pt>
    <dgm:pt modelId="{9BC26A76-BCAB-4FF6-B85C-2DF06BEB7463}" type="parTrans" cxnId="{19608C3D-5C50-4433-939F-9BE320A4FE6B}">
      <dgm:prSet/>
      <dgm:spPr/>
      <dgm:t>
        <a:bodyPr/>
        <a:lstStyle/>
        <a:p>
          <a:endParaRPr lang="id-ID"/>
        </a:p>
      </dgm:t>
    </dgm:pt>
    <dgm:pt modelId="{6DA48F22-8222-4432-8EA5-33C2E2A73BF3}" type="sibTrans" cxnId="{19608C3D-5C50-4433-939F-9BE320A4FE6B}">
      <dgm:prSet/>
      <dgm:spPr/>
      <dgm:t>
        <a:bodyPr/>
        <a:lstStyle/>
        <a:p>
          <a:endParaRPr lang="id-ID"/>
        </a:p>
      </dgm:t>
    </dgm:pt>
    <dgm:pt modelId="{8E40FF95-1B1D-4FE4-BBDA-823975F2D84A}" type="pres">
      <dgm:prSet presAssocID="{CD606A40-134E-4AB8-AEBA-5AE5A63B2F77}" presName="compositeShape" presStyleCnt="0">
        <dgm:presLayoutVars>
          <dgm:dir/>
          <dgm:resizeHandles/>
        </dgm:presLayoutVars>
      </dgm:prSet>
      <dgm:spPr/>
    </dgm:pt>
    <dgm:pt modelId="{37B5027A-CBA6-45C7-B402-81468968CC06}" type="pres">
      <dgm:prSet presAssocID="{CD606A40-134E-4AB8-AEBA-5AE5A63B2F77}" presName="pyramid" presStyleLbl="node1" presStyleIdx="0" presStyleCnt="1" custLinFactNeighborX="376"/>
      <dgm:spPr/>
    </dgm:pt>
    <dgm:pt modelId="{E0342F1B-3707-45B7-BFF4-0C82A0A513AF}" type="pres">
      <dgm:prSet presAssocID="{CD606A40-134E-4AB8-AEBA-5AE5A63B2F77}" presName="theList" presStyleCnt="0"/>
      <dgm:spPr/>
    </dgm:pt>
    <dgm:pt modelId="{884F1918-989B-4875-9943-E4597D05E539}" type="pres">
      <dgm:prSet presAssocID="{83183017-BACF-4B3E-8D50-3C8E4A289FD2}" presName="aNode" presStyleLbl="fgAcc1" presStyleIdx="0" presStyleCnt="6" custScaleY="2000000" custLinFactY="-500220" custLinFactNeighborX="-61978" custLinFactNeighborY="-600000">
        <dgm:presLayoutVars>
          <dgm:bulletEnabled val="1"/>
        </dgm:presLayoutVars>
      </dgm:prSet>
      <dgm:spPr/>
      <dgm:t>
        <a:bodyPr/>
        <a:lstStyle/>
        <a:p>
          <a:endParaRPr lang="id-ID"/>
        </a:p>
      </dgm:t>
    </dgm:pt>
    <dgm:pt modelId="{F5C589B0-768A-4577-8382-256B3FD4A896}" type="pres">
      <dgm:prSet presAssocID="{83183017-BACF-4B3E-8D50-3C8E4A289FD2}" presName="aSpace" presStyleCnt="0"/>
      <dgm:spPr/>
    </dgm:pt>
    <dgm:pt modelId="{114E509C-D867-4239-9CBF-1804702CAA7C}" type="pres">
      <dgm:prSet presAssocID="{A5D223FA-B8C7-4E04-9EFA-1966FE1F6B1C}" presName="aNode" presStyleLbl="fgAcc1" presStyleIdx="1" presStyleCnt="6" custScaleY="2000000" custLinFactY="1272381" custLinFactNeighborX="-60671" custLinFactNeighborY="1300000">
        <dgm:presLayoutVars>
          <dgm:bulletEnabled val="1"/>
        </dgm:presLayoutVars>
      </dgm:prSet>
      <dgm:spPr/>
      <dgm:t>
        <a:bodyPr/>
        <a:lstStyle/>
        <a:p>
          <a:endParaRPr lang="id-ID"/>
        </a:p>
      </dgm:t>
    </dgm:pt>
    <dgm:pt modelId="{198C9AD2-D2C2-4276-9C25-D00AF0F32282}" type="pres">
      <dgm:prSet presAssocID="{A5D223FA-B8C7-4E04-9EFA-1966FE1F6B1C}" presName="aSpace" presStyleCnt="0"/>
      <dgm:spPr/>
    </dgm:pt>
    <dgm:pt modelId="{97E27FD3-29E9-48B0-AED4-D73FC0649AA6}" type="pres">
      <dgm:prSet presAssocID="{97DE4C33-8E41-4E8E-B07C-A9003CB06144}" presName="aNode" presStyleLbl="fgAcc1" presStyleIdx="2" presStyleCnt="6" custScaleY="2000000" custLinFactY="-530268" custLinFactNeighborX="40200" custLinFactNeighborY="-600000">
        <dgm:presLayoutVars>
          <dgm:bulletEnabled val="1"/>
        </dgm:presLayoutVars>
      </dgm:prSet>
      <dgm:spPr/>
      <dgm:t>
        <a:bodyPr/>
        <a:lstStyle/>
        <a:p>
          <a:endParaRPr lang="id-ID"/>
        </a:p>
      </dgm:t>
    </dgm:pt>
    <dgm:pt modelId="{C4965529-97A8-46A0-A425-DF81A63FD2CA}" type="pres">
      <dgm:prSet presAssocID="{97DE4C33-8E41-4E8E-B07C-A9003CB06144}" presName="aSpace" presStyleCnt="0"/>
      <dgm:spPr/>
    </dgm:pt>
    <dgm:pt modelId="{DF97728D-FC1A-4CB4-8B54-3D4D241ECBA0}" type="pres">
      <dgm:prSet presAssocID="{04021AF8-547E-4530-A178-1EF6AC4C2DE5}" presName="aNode" presStyleLbl="fgAcc1" presStyleIdx="3" presStyleCnt="6" custScaleY="1802032" custLinFactY="968868" custLinFactNeighborX="-70495" custLinFactNeighborY="1000000">
        <dgm:presLayoutVars>
          <dgm:bulletEnabled val="1"/>
        </dgm:presLayoutVars>
      </dgm:prSet>
      <dgm:spPr/>
      <dgm:t>
        <a:bodyPr/>
        <a:lstStyle/>
        <a:p>
          <a:endParaRPr lang="id-ID"/>
        </a:p>
      </dgm:t>
    </dgm:pt>
    <dgm:pt modelId="{D320E2A9-8E18-46E2-A4EE-BB1D1DD5EE7A}" type="pres">
      <dgm:prSet presAssocID="{04021AF8-547E-4530-A178-1EF6AC4C2DE5}" presName="aSpace" presStyleCnt="0"/>
      <dgm:spPr/>
    </dgm:pt>
    <dgm:pt modelId="{EFBFCF28-19CB-461D-A1BE-4A8F411D9096}" type="pres">
      <dgm:prSet presAssocID="{0CB485A7-99A8-433C-BC7D-F6B3F18A8B5F}" presName="aNode" presStyleLbl="fgAcc1" presStyleIdx="4" presStyleCnt="6" custScaleY="1547194" custLinFactY="-663285" custLinFactNeighborX="31823" custLinFactNeighborY="-700000">
        <dgm:presLayoutVars>
          <dgm:bulletEnabled val="1"/>
        </dgm:presLayoutVars>
      </dgm:prSet>
      <dgm:spPr/>
      <dgm:t>
        <a:bodyPr/>
        <a:lstStyle/>
        <a:p>
          <a:endParaRPr lang="id-ID"/>
        </a:p>
      </dgm:t>
    </dgm:pt>
    <dgm:pt modelId="{FFEBAE9A-8C3A-4832-AC3F-F5979391899F}" type="pres">
      <dgm:prSet presAssocID="{0CB485A7-99A8-433C-BC7D-F6B3F18A8B5F}" presName="aSpace" presStyleCnt="0"/>
      <dgm:spPr/>
    </dgm:pt>
    <dgm:pt modelId="{E6DC43C2-8DC1-49ED-B4CE-93F4D5D658B1}" type="pres">
      <dgm:prSet presAssocID="{5BB93D72-AA2B-4311-91DF-28C344351EB2}" presName="aNode" presStyleLbl="fgAcc1" presStyleIdx="5" presStyleCnt="6" custScaleY="1620609" custLinFactY="26621" custLinFactNeighborX="-72883" custLinFactNeighborY="100000">
        <dgm:presLayoutVars>
          <dgm:bulletEnabled val="1"/>
        </dgm:presLayoutVars>
      </dgm:prSet>
      <dgm:spPr/>
      <dgm:t>
        <a:bodyPr/>
        <a:lstStyle/>
        <a:p>
          <a:endParaRPr lang="id-ID"/>
        </a:p>
      </dgm:t>
    </dgm:pt>
    <dgm:pt modelId="{D3E4A84F-D7EE-4C43-B57C-71588D97003D}" type="pres">
      <dgm:prSet presAssocID="{5BB93D72-AA2B-4311-91DF-28C344351EB2}" presName="aSpace" presStyleCnt="0"/>
      <dgm:spPr/>
    </dgm:pt>
  </dgm:ptLst>
  <dgm:cxnLst>
    <dgm:cxn modelId="{A9F35247-32AB-4751-B456-26B5A006896F}" type="presOf" srcId="{83183017-BACF-4B3E-8D50-3C8E4A289FD2}" destId="{884F1918-989B-4875-9943-E4597D05E539}" srcOrd="0" destOrd="0" presId="urn:microsoft.com/office/officeart/2005/8/layout/pyramid2"/>
    <dgm:cxn modelId="{BC5DE124-A010-40F3-81F0-8360A4A8CCBD}" type="presOf" srcId="{A5D223FA-B8C7-4E04-9EFA-1966FE1F6B1C}" destId="{114E509C-D867-4239-9CBF-1804702CAA7C}" srcOrd="0" destOrd="0" presId="urn:microsoft.com/office/officeart/2005/8/layout/pyramid2"/>
    <dgm:cxn modelId="{99A32C12-B974-46FD-8339-EA7FA3E00728}" srcId="{CD606A40-134E-4AB8-AEBA-5AE5A63B2F77}" destId="{A5D223FA-B8C7-4E04-9EFA-1966FE1F6B1C}" srcOrd="1" destOrd="0" parTransId="{40D8CE37-3E0A-4ED3-B38A-7D3F629CBDEE}" sibTransId="{E553932A-DD67-483F-8DD8-3B1D705F3EB4}"/>
    <dgm:cxn modelId="{EFC94456-2024-4559-8EF4-7792278AC6E9}" srcId="{CD606A40-134E-4AB8-AEBA-5AE5A63B2F77}" destId="{0CB485A7-99A8-433C-BC7D-F6B3F18A8B5F}" srcOrd="4" destOrd="0" parTransId="{C0D66F8D-0350-4593-8605-542A519D9238}" sibTransId="{38E44887-3509-4253-88B9-821027897598}"/>
    <dgm:cxn modelId="{59585C76-09C5-471B-80E8-1E694FC26C91}" type="presOf" srcId="{97DE4C33-8E41-4E8E-B07C-A9003CB06144}" destId="{97E27FD3-29E9-48B0-AED4-D73FC0649AA6}" srcOrd="0" destOrd="0" presId="urn:microsoft.com/office/officeart/2005/8/layout/pyramid2"/>
    <dgm:cxn modelId="{8D470580-691A-433A-A298-553A1FEF4AA2}" type="presOf" srcId="{0CB485A7-99A8-433C-BC7D-F6B3F18A8B5F}" destId="{EFBFCF28-19CB-461D-A1BE-4A8F411D9096}" srcOrd="0" destOrd="0" presId="urn:microsoft.com/office/officeart/2005/8/layout/pyramid2"/>
    <dgm:cxn modelId="{831D6A21-171E-4C21-8B81-26874C76C294}" type="presOf" srcId="{5BB93D72-AA2B-4311-91DF-28C344351EB2}" destId="{E6DC43C2-8DC1-49ED-B4CE-93F4D5D658B1}" srcOrd="0" destOrd="0" presId="urn:microsoft.com/office/officeart/2005/8/layout/pyramid2"/>
    <dgm:cxn modelId="{19608C3D-5C50-4433-939F-9BE320A4FE6B}" srcId="{CD606A40-134E-4AB8-AEBA-5AE5A63B2F77}" destId="{97DE4C33-8E41-4E8E-B07C-A9003CB06144}" srcOrd="2" destOrd="0" parTransId="{9BC26A76-BCAB-4FF6-B85C-2DF06BEB7463}" sibTransId="{6DA48F22-8222-4432-8EA5-33C2E2A73BF3}"/>
    <dgm:cxn modelId="{5443350F-D71D-4BB5-B7F0-7A70E5407647}" type="presOf" srcId="{04021AF8-547E-4530-A178-1EF6AC4C2DE5}" destId="{DF97728D-FC1A-4CB4-8B54-3D4D241ECBA0}" srcOrd="0" destOrd="0" presId="urn:microsoft.com/office/officeart/2005/8/layout/pyramid2"/>
    <dgm:cxn modelId="{FF2596A1-FAF6-4093-B392-1D4374497CDC}" srcId="{CD606A40-134E-4AB8-AEBA-5AE5A63B2F77}" destId="{83183017-BACF-4B3E-8D50-3C8E4A289FD2}" srcOrd="0" destOrd="0" parTransId="{745F9466-6136-4730-A728-347A489DAEE7}" sibTransId="{E75DF087-E6C5-4FDA-B0E1-5FBDD6898D0C}"/>
    <dgm:cxn modelId="{7CB53C4F-D0C8-4A88-8D56-2F100A2F1A18}" type="presOf" srcId="{CD606A40-134E-4AB8-AEBA-5AE5A63B2F77}" destId="{8E40FF95-1B1D-4FE4-BBDA-823975F2D84A}" srcOrd="0" destOrd="0" presId="urn:microsoft.com/office/officeart/2005/8/layout/pyramid2"/>
    <dgm:cxn modelId="{9A9BE2F3-EE81-40BA-AE9E-F0FBE9BE4C2A}" srcId="{CD606A40-134E-4AB8-AEBA-5AE5A63B2F77}" destId="{5BB93D72-AA2B-4311-91DF-28C344351EB2}" srcOrd="5" destOrd="0" parTransId="{A9C03646-A740-4253-B6A4-B05FEF815C8A}" sibTransId="{25835400-224B-4F21-811D-77283C5EABB2}"/>
    <dgm:cxn modelId="{0789DF7D-74C7-4C0E-B6D9-FDADA52F89A8}" srcId="{CD606A40-134E-4AB8-AEBA-5AE5A63B2F77}" destId="{04021AF8-547E-4530-A178-1EF6AC4C2DE5}" srcOrd="3" destOrd="0" parTransId="{86B4FF37-B5DF-4295-999C-5AD095474778}" sibTransId="{34D1F3B5-7AC2-4D33-B48D-FBF0AD94933A}"/>
    <dgm:cxn modelId="{C27C182A-6D94-450E-9605-C6870972892D}" type="presParOf" srcId="{8E40FF95-1B1D-4FE4-BBDA-823975F2D84A}" destId="{37B5027A-CBA6-45C7-B402-81468968CC06}" srcOrd="0" destOrd="0" presId="urn:microsoft.com/office/officeart/2005/8/layout/pyramid2"/>
    <dgm:cxn modelId="{309E2979-3A87-4D04-8EB8-E39F5647A197}" type="presParOf" srcId="{8E40FF95-1B1D-4FE4-BBDA-823975F2D84A}" destId="{E0342F1B-3707-45B7-BFF4-0C82A0A513AF}" srcOrd="1" destOrd="0" presId="urn:microsoft.com/office/officeart/2005/8/layout/pyramid2"/>
    <dgm:cxn modelId="{F6C2F281-CFB9-45BF-B7B5-88F54E66C51F}" type="presParOf" srcId="{E0342F1B-3707-45B7-BFF4-0C82A0A513AF}" destId="{884F1918-989B-4875-9943-E4597D05E539}" srcOrd="0" destOrd="0" presId="urn:microsoft.com/office/officeart/2005/8/layout/pyramid2"/>
    <dgm:cxn modelId="{CD0D25AB-016B-4936-B021-45A994AE3A6C}" type="presParOf" srcId="{E0342F1B-3707-45B7-BFF4-0C82A0A513AF}" destId="{F5C589B0-768A-4577-8382-256B3FD4A896}" srcOrd="1" destOrd="0" presId="urn:microsoft.com/office/officeart/2005/8/layout/pyramid2"/>
    <dgm:cxn modelId="{989FA61F-5C84-439B-A60F-1195D9DF8783}" type="presParOf" srcId="{E0342F1B-3707-45B7-BFF4-0C82A0A513AF}" destId="{114E509C-D867-4239-9CBF-1804702CAA7C}" srcOrd="2" destOrd="0" presId="urn:microsoft.com/office/officeart/2005/8/layout/pyramid2"/>
    <dgm:cxn modelId="{3C6C9708-0241-4766-9C0C-EDB32FC0BFE7}" type="presParOf" srcId="{E0342F1B-3707-45B7-BFF4-0C82A0A513AF}" destId="{198C9AD2-D2C2-4276-9C25-D00AF0F32282}" srcOrd="3" destOrd="0" presId="urn:microsoft.com/office/officeart/2005/8/layout/pyramid2"/>
    <dgm:cxn modelId="{E21A2801-9E28-46FD-A71C-FBE1409B7828}" type="presParOf" srcId="{E0342F1B-3707-45B7-BFF4-0C82A0A513AF}" destId="{97E27FD3-29E9-48B0-AED4-D73FC0649AA6}" srcOrd="4" destOrd="0" presId="urn:microsoft.com/office/officeart/2005/8/layout/pyramid2"/>
    <dgm:cxn modelId="{E9716EC4-6F87-46CB-8E90-1AEFC9A84F0B}" type="presParOf" srcId="{E0342F1B-3707-45B7-BFF4-0C82A0A513AF}" destId="{C4965529-97A8-46A0-A425-DF81A63FD2CA}" srcOrd="5" destOrd="0" presId="urn:microsoft.com/office/officeart/2005/8/layout/pyramid2"/>
    <dgm:cxn modelId="{5C18C3D4-148F-4173-979F-A43E5F0EC3CD}" type="presParOf" srcId="{E0342F1B-3707-45B7-BFF4-0C82A0A513AF}" destId="{DF97728D-FC1A-4CB4-8B54-3D4D241ECBA0}" srcOrd="6" destOrd="0" presId="urn:microsoft.com/office/officeart/2005/8/layout/pyramid2"/>
    <dgm:cxn modelId="{6DB4D40E-0580-40B5-A3C9-9E893733EB5C}" type="presParOf" srcId="{E0342F1B-3707-45B7-BFF4-0C82A0A513AF}" destId="{D320E2A9-8E18-46E2-A4EE-BB1D1DD5EE7A}" srcOrd="7" destOrd="0" presId="urn:microsoft.com/office/officeart/2005/8/layout/pyramid2"/>
    <dgm:cxn modelId="{A2EFCBCE-D943-455B-947C-F6D156C6BEA9}" type="presParOf" srcId="{E0342F1B-3707-45B7-BFF4-0C82A0A513AF}" destId="{EFBFCF28-19CB-461D-A1BE-4A8F411D9096}" srcOrd="8" destOrd="0" presId="urn:microsoft.com/office/officeart/2005/8/layout/pyramid2"/>
    <dgm:cxn modelId="{0632E0E6-C914-41C4-95FF-D3CD2090FAB2}" type="presParOf" srcId="{E0342F1B-3707-45B7-BFF4-0C82A0A513AF}" destId="{FFEBAE9A-8C3A-4832-AC3F-F5979391899F}" srcOrd="9" destOrd="0" presId="urn:microsoft.com/office/officeart/2005/8/layout/pyramid2"/>
    <dgm:cxn modelId="{FB715017-B174-4B29-85C1-19F539E2D8B1}" type="presParOf" srcId="{E0342F1B-3707-45B7-BFF4-0C82A0A513AF}" destId="{E6DC43C2-8DC1-49ED-B4CE-93F4D5D658B1}" srcOrd="10" destOrd="0" presId="urn:microsoft.com/office/officeart/2005/8/layout/pyramid2"/>
    <dgm:cxn modelId="{9199A8AD-47AD-454B-BA26-C4276867602C}" type="presParOf" srcId="{E0342F1B-3707-45B7-BFF4-0C82A0A513AF}" destId="{D3E4A84F-D7EE-4C43-B57C-71588D97003D}"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5027A-CBA6-45C7-B402-81468968CC06}">
      <dsp:nvSpPr>
        <dsp:cNvPr id="0" name=""/>
        <dsp:cNvSpPr/>
      </dsp:nvSpPr>
      <dsp:spPr>
        <a:xfrm>
          <a:off x="2152649" y="0"/>
          <a:ext cx="6858000" cy="6858000"/>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4F1918-989B-4875-9943-E4597D05E539}">
      <dsp:nvSpPr>
        <dsp:cNvPr id="0" name=""/>
        <dsp:cNvSpPr/>
      </dsp:nvSpPr>
      <dsp:spPr>
        <a:xfrm>
          <a:off x="5581649" y="686469"/>
          <a:ext cx="4457700" cy="1218902"/>
        </a:xfrm>
        <a:prstGeom prst="roundRect">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DIDIKAN</a:t>
          </a:r>
        </a:p>
        <a:p>
          <a:pPr lvl="0" algn="ctr" defTabSz="1778000">
            <a:lnSpc>
              <a:spcPct val="90000"/>
            </a:lnSpc>
            <a:spcBef>
              <a:spcPct val="0"/>
            </a:spcBef>
            <a:spcAft>
              <a:spcPct val="35000"/>
            </a:spcAft>
          </a:pPr>
          <a:r>
            <a:rPr lang="id-ID" sz="4000" b="1" kern="1200" dirty="0" smtClean="0"/>
            <a:t>SQ</a:t>
          </a:r>
          <a:endParaRPr lang="id-ID" sz="4000" b="1" kern="1200" dirty="0"/>
        </a:p>
      </dsp:txBody>
      <dsp:txXfrm>
        <a:off x="5641151" y="745971"/>
        <a:ext cx="4338696" cy="1099898"/>
      </dsp:txXfrm>
    </dsp:sp>
    <dsp:sp modelId="{114E509C-D867-4239-9CBF-1804702CAA7C}">
      <dsp:nvSpPr>
        <dsp:cNvPr id="0" name=""/>
        <dsp:cNvSpPr/>
      </dsp:nvSpPr>
      <dsp:spPr>
        <a:xfrm>
          <a:off x="5581649" y="2057734"/>
          <a:ext cx="4457700" cy="1218902"/>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HIKMAT</a:t>
          </a:r>
        </a:p>
        <a:p>
          <a:pPr lvl="0" algn="ctr" defTabSz="1778000">
            <a:lnSpc>
              <a:spcPct val="90000"/>
            </a:lnSpc>
            <a:spcBef>
              <a:spcPct val="0"/>
            </a:spcBef>
            <a:spcAft>
              <a:spcPct val="35000"/>
            </a:spcAft>
          </a:pPr>
          <a:r>
            <a:rPr lang="id-ID" sz="4000" b="1" kern="1200" dirty="0" smtClean="0"/>
            <a:t>EQ</a:t>
          </a:r>
          <a:endParaRPr lang="id-ID" sz="4000" b="1" kern="1200" dirty="0"/>
        </a:p>
      </dsp:txBody>
      <dsp:txXfrm>
        <a:off x="5641151" y="2117236"/>
        <a:ext cx="4338696" cy="1099898"/>
      </dsp:txXfrm>
    </dsp:sp>
    <dsp:sp modelId="{DF97728D-FC1A-4CB4-8B54-3D4D241ECBA0}">
      <dsp:nvSpPr>
        <dsp:cNvPr id="0" name=""/>
        <dsp:cNvSpPr/>
      </dsp:nvSpPr>
      <dsp:spPr>
        <a:xfrm>
          <a:off x="5581649" y="3429000"/>
          <a:ext cx="4457700" cy="1218902"/>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PENGETAHUAN</a:t>
          </a:r>
        </a:p>
        <a:p>
          <a:pPr lvl="0" algn="ctr" defTabSz="1778000">
            <a:lnSpc>
              <a:spcPct val="90000"/>
            </a:lnSpc>
            <a:spcBef>
              <a:spcPct val="0"/>
            </a:spcBef>
            <a:spcAft>
              <a:spcPct val="35000"/>
            </a:spcAft>
          </a:pPr>
          <a:r>
            <a:rPr lang="id-ID" sz="4000" b="1" kern="1200" dirty="0" smtClean="0"/>
            <a:t>IQ</a:t>
          </a:r>
          <a:endParaRPr lang="id-ID" sz="4000" b="1" kern="1200" dirty="0"/>
        </a:p>
      </dsp:txBody>
      <dsp:txXfrm>
        <a:off x="5641151" y="3488502"/>
        <a:ext cx="4338696" cy="1099898"/>
      </dsp:txXfrm>
    </dsp:sp>
    <dsp:sp modelId="{E84AC249-F45F-4B65-8A0B-6ECE1A1775B0}">
      <dsp:nvSpPr>
        <dsp:cNvPr id="0" name=""/>
        <dsp:cNvSpPr/>
      </dsp:nvSpPr>
      <dsp:spPr>
        <a:xfrm>
          <a:off x="5565334" y="5289264"/>
          <a:ext cx="4457700" cy="1218902"/>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TAKUT AKAN TUAN</a:t>
          </a:r>
          <a:endParaRPr lang="id-ID" sz="3600" b="1" kern="1200" dirty="0">
            <a:solidFill>
              <a:schemeClr val="bg1"/>
            </a:solidFill>
          </a:endParaRPr>
        </a:p>
      </dsp:txBody>
      <dsp:txXfrm>
        <a:off x="5624836" y="5348766"/>
        <a:ext cx="4338696" cy="10998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5027A-CBA6-45C7-B402-81468968CC06}">
      <dsp:nvSpPr>
        <dsp:cNvPr id="0" name=""/>
        <dsp:cNvSpPr/>
      </dsp:nvSpPr>
      <dsp:spPr>
        <a:xfrm>
          <a:off x="2178436" y="0"/>
          <a:ext cx="6858000" cy="6858000"/>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4F1918-989B-4875-9943-E4597D05E539}">
      <dsp:nvSpPr>
        <dsp:cNvPr id="0" name=""/>
        <dsp:cNvSpPr/>
      </dsp:nvSpPr>
      <dsp:spPr>
        <a:xfrm>
          <a:off x="2807578" y="1248896"/>
          <a:ext cx="4457700" cy="727490"/>
        </a:xfrm>
        <a:prstGeom prst="roundRect">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DIDIKAN/ SQ</a:t>
          </a:r>
          <a:endParaRPr lang="id-ID" sz="4000" b="1" kern="1200" dirty="0"/>
        </a:p>
      </dsp:txBody>
      <dsp:txXfrm>
        <a:off x="2843091" y="1284409"/>
        <a:ext cx="4386674" cy="656464"/>
      </dsp:txXfrm>
    </dsp:sp>
    <dsp:sp modelId="{3FDC96C0-3875-4707-AA13-F9824EACD8ED}">
      <dsp:nvSpPr>
        <dsp:cNvPr id="0" name=""/>
        <dsp:cNvSpPr/>
      </dsp:nvSpPr>
      <dsp:spPr>
        <a:xfrm>
          <a:off x="7347924" y="1257723"/>
          <a:ext cx="4457700" cy="727490"/>
        </a:xfrm>
        <a:prstGeom prst="roundRect">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KEHIDUPAN</a:t>
          </a:r>
          <a:endParaRPr lang="id-ID" sz="4000" b="1" kern="1200" dirty="0"/>
        </a:p>
      </dsp:txBody>
      <dsp:txXfrm>
        <a:off x="7383437" y="1293236"/>
        <a:ext cx="4386674" cy="656464"/>
      </dsp:txXfrm>
    </dsp:sp>
    <dsp:sp modelId="{114E509C-D867-4239-9CBF-1804702CAA7C}">
      <dsp:nvSpPr>
        <dsp:cNvPr id="0" name=""/>
        <dsp:cNvSpPr/>
      </dsp:nvSpPr>
      <dsp:spPr>
        <a:xfrm>
          <a:off x="2877118" y="2674215"/>
          <a:ext cx="4457700" cy="727490"/>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id-ID" sz="4400" b="1" kern="1200" dirty="0" smtClean="0"/>
            <a:t>HIKMAT/ EQ</a:t>
          </a:r>
          <a:endParaRPr lang="id-ID" sz="4400" b="1" kern="1200" dirty="0"/>
        </a:p>
      </dsp:txBody>
      <dsp:txXfrm>
        <a:off x="2912631" y="2709728"/>
        <a:ext cx="4386674" cy="656464"/>
      </dsp:txXfrm>
    </dsp:sp>
    <dsp:sp modelId="{97E27FD3-29E9-48B0-AED4-D73FC0649AA6}">
      <dsp:nvSpPr>
        <dsp:cNvPr id="0" name=""/>
        <dsp:cNvSpPr/>
      </dsp:nvSpPr>
      <dsp:spPr>
        <a:xfrm>
          <a:off x="7373645" y="2664158"/>
          <a:ext cx="4457700" cy="727490"/>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b="1" kern="1200" dirty="0" smtClean="0"/>
            <a:t>KEHORMATAN</a:t>
          </a:r>
          <a:endParaRPr lang="id-ID" sz="3000" b="1" kern="1200" dirty="0"/>
        </a:p>
      </dsp:txBody>
      <dsp:txXfrm>
        <a:off x="7409158" y="2699671"/>
        <a:ext cx="4386674" cy="656464"/>
      </dsp:txXfrm>
    </dsp:sp>
    <dsp:sp modelId="{DF97728D-FC1A-4CB4-8B54-3D4D241ECBA0}">
      <dsp:nvSpPr>
        <dsp:cNvPr id="0" name=""/>
        <dsp:cNvSpPr/>
      </dsp:nvSpPr>
      <dsp:spPr>
        <a:xfrm>
          <a:off x="2439194" y="4014248"/>
          <a:ext cx="4457700" cy="655480"/>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PENGETAHUAN/ IQ</a:t>
          </a:r>
          <a:endParaRPr lang="id-ID" sz="4000" b="1" kern="1200" dirty="0"/>
        </a:p>
      </dsp:txBody>
      <dsp:txXfrm>
        <a:off x="2471192" y="4046246"/>
        <a:ext cx="4393704" cy="591484"/>
      </dsp:txXfrm>
    </dsp:sp>
    <dsp:sp modelId="{EFBFCF28-19CB-461D-A1BE-4A8F411D9096}">
      <dsp:nvSpPr>
        <dsp:cNvPr id="0" name=""/>
        <dsp:cNvSpPr/>
      </dsp:nvSpPr>
      <dsp:spPr>
        <a:xfrm>
          <a:off x="7000223" y="4003291"/>
          <a:ext cx="4457700" cy="562784"/>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KEKAYAAN</a:t>
          </a:r>
          <a:endParaRPr lang="id-ID" sz="4000" b="1" kern="1200" dirty="0"/>
        </a:p>
      </dsp:txBody>
      <dsp:txXfrm>
        <a:off x="7027696" y="4030764"/>
        <a:ext cx="4402754" cy="507838"/>
      </dsp:txXfrm>
    </dsp:sp>
    <dsp:sp modelId="{E84AC249-F45F-4B65-8A0B-6ECE1A1775B0}">
      <dsp:nvSpPr>
        <dsp:cNvPr id="0" name=""/>
        <dsp:cNvSpPr/>
      </dsp:nvSpPr>
      <dsp:spPr>
        <a:xfrm>
          <a:off x="6943388" y="5451787"/>
          <a:ext cx="4457700" cy="727490"/>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TAKUT AKAN TUAN</a:t>
          </a:r>
          <a:endParaRPr lang="id-ID" sz="3600" b="1" kern="1200" dirty="0">
            <a:solidFill>
              <a:schemeClr val="bg1"/>
            </a:solidFill>
          </a:endParaRPr>
        </a:p>
      </dsp:txBody>
      <dsp:txXfrm>
        <a:off x="6978901" y="5487300"/>
        <a:ext cx="4386674" cy="656464"/>
      </dsp:txXfrm>
    </dsp:sp>
    <dsp:sp modelId="{E6DC43C2-8DC1-49ED-B4CE-93F4D5D658B1}">
      <dsp:nvSpPr>
        <dsp:cNvPr id="0" name=""/>
        <dsp:cNvSpPr/>
      </dsp:nvSpPr>
      <dsp:spPr>
        <a:xfrm>
          <a:off x="2332744" y="5589984"/>
          <a:ext cx="4457700" cy="589488"/>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KERENDAHAN HATI</a:t>
          </a:r>
          <a:endParaRPr lang="id-ID" sz="3600" b="1" kern="1200" dirty="0">
            <a:solidFill>
              <a:schemeClr val="bg1"/>
            </a:solidFill>
          </a:endParaRPr>
        </a:p>
      </dsp:txBody>
      <dsp:txXfrm>
        <a:off x="2361520" y="5618760"/>
        <a:ext cx="4400148" cy="5319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5027A-CBA6-45C7-B402-81468968CC06}">
      <dsp:nvSpPr>
        <dsp:cNvPr id="0" name=""/>
        <dsp:cNvSpPr/>
      </dsp:nvSpPr>
      <dsp:spPr>
        <a:xfrm>
          <a:off x="2178436" y="0"/>
          <a:ext cx="6858000" cy="6858000"/>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4F1918-989B-4875-9943-E4597D05E539}">
      <dsp:nvSpPr>
        <dsp:cNvPr id="0" name=""/>
        <dsp:cNvSpPr/>
      </dsp:nvSpPr>
      <dsp:spPr>
        <a:xfrm>
          <a:off x="2818856" y="446540"/>
          <a:ext cx="4457700" cy="839669"/>
        </a:xfrm>
        <a:prstGeom prst="roundRect">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DIDIKAN/ SQ</a:t>
          </a:r>
          <a:endParaRPr lang="id-ID" sz="4000" b="1" kern="1200" dirty="0"/>
        </a:p>
      </dsp:txBody>
      <dsp:txXfrm>
        <a:off x="2859845" y="487529"/>
        <a:ext cx="4375722" cy="757691"/>
      </dsp:txXfrm>
    </dsp:sp>
    <dsp:sp modelId="{114E509C-D867-4239-9CBF-1804702CAA7C}">
      <dsp:nvSpPr>
        <dsp:cNvPr id="0" name=""/>
        <dsp:cNvSpPr/>
      </dsp:nvSpPr>
      <dsp:spPr>
        <a:xfrm>
          <a:off x="2877118" y="2135368"/>
          <a:ext cx="4457700" cy="839669"/>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id-ID" sz="4400" b="1" kern="1200" dirty="0" smtClean="0"/>
            <a:t>HIKMAT/ EQ</a:t>
          </a:r>
          <a:endParaRPr lang="id-ID" sz="4400" b="1" kern="1200" dirty="0"/>
        </a:p>
      </dsp:txBody>
      <dsp:txXfrm>
        <a:off x="2918107" y="2176357"/>
        <a:ext cx="4375722" cy="757691"/>
      </dsp:txXfrm>
    </dsp:sp>
    <dsp:sp modelId="{97E27FD3-29E9-48B0-AED4-D73FC0649AA6}">
      <dsp:nvSpPr>
        <dsp:cNvPr id="0" name=""/>
        <dsp:cNvSpPr/>
      </dsp:nvSpPr>
      <dsp:spPr>
        <a:xfrm>
          <a:off x="7373645" y="2123760"/>
          <a:ext cx="4457700" cy="839669"/>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id-ID" sz="3500" b="1" kern="1200" dirty="0" smtClean="0"/>
            <a:t>KEHORMATAN</a:t>
          </a:r>
          <a:endParaRPr lang="id-ID" sz="3500" b="1" kern="1200" dirty="0"/>
        </a:p>
      </dsp:txBody>
      <dsp:txXfrm>
        <a:off x="7414634" y="2164749"/>
        <a:ext cx="4375722" cy="757691"/>
      </dsp:txXfrm>
    </dsp:sp>
    <dsp:sp modelId="{DF97728D-FC1A-4CB4-8B54-3D4D241ECBA0}">
      <dsp:nvSpPr>
        <dsp:cNvPr id="0" name=""/>
        <dsp:cNvSpPr/>
      </dsp:nvSpPr>
      <dsp:spPr>
        <a:xfrm>
          <a:off x="2439194" y="3682034"/>
          <a:ext cx="4457700" cy="756555"/>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PENGETAHUAN/ IQ</a:t>
          </a:r>
          <a:endParaRPr lang="id-ID" sz="4000" b="1" kern="1200" dirty="0"/>
        </a:p>
      </dsp:txBody>
      <dsp:txXfrm>
        <a:off x="2476126" y="3718966"/>
        <a:ext cx="4383836" cy="682691"/>
      </dsp:txXfrm>
    </dsp:sp>
    <dsp:sp modelId="{EFBFCF28-19CB-461D-A1BE-4A8F411D9096}">
      <dsp:nvSpPr>
        <dsp:cNvPr id="0" name=""/>
        <dsp:cNvSpPr/>
      </dsp:nvSpPr>
      <dsp:spPr>
        <a:xfrm>
          <a:off x="7000223" y="3669388"/>
          <a:ext cx="4457700" cy="649565"/>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KEKAYAAN</a:t>
          </a:r>
          <a:endParaRPr lang="id-ID" sz="4000" b="1" kern="1200" dirty="0"/>
        </a:p>
      </dsp:txBody>
      <dsp:txXfrm>
        <a:off x="7031932" y="3701097"/>
        <a:ext cx="4394282" cy="586147"/>
      </dsp:txXfrm>
    </dsp:sp>
    <dsp:sp modelId="{E84AC249-F45F-4B65-8A0B-6ECE1A1775B0}">
      <dsp:nvSpPr>
        <dsp:cNvPr id="0" name=""/>
        <dsp:cNvSpPr/>
      </dsp:nvSpPr>
      <dsp:spPr>
        <a:xfrm>
          <a:off x="6943388" y="5341242"/>
          <a:ext cx="4457700" cy="839669"/>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TAKUT AKAN TUAN</a:t>
          </a:r>
          <a:endParaRPr lang="id-ID" sz="3600" b="1" kern="1200" dirty="0">
            <a:solidFill>
              <a:schemeClr val="bg1"/>
            </a:solidFill>
          </a:endParaRPr>
        </a:p>
      </dsp:txBody>
      <dsp:txXfrm>
        <a:off x="6984377" y="5382231"/>
        <a:ext cx="4375722" cy="757691"/>
      </dsp:txXfrm>
    </dsp:sp>
    <dsp:sp modelId="{E6DC43C2-8DC1-49ED-B4CE-93F4D5D658B1}">
      <dsp:nvSpPr>
        <dsp:cNvPr id="0" name=""/>
        <dsp:cNvSpPr/>
      </dsp:nvSpPr>
      <dsp:spPr>
        <a:xfrm>
          <a:off x="2332744" y="5500750"/>
          <a:ext cx="4457700" cy="680388"/>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KERENDAHAN HATI</a:t>
          </a:r>
          <a:endParaRPr lang="id-ID" sz="3600" b="1" kern="1200" dirty="0">
            <a:solidFill>
              <a:schemeClr val="bg1"/>
            </a:solidFill>
          </a:endParaRPr>
        </a:p>
      </dsp:txBody>
      <dsp:txXfrm>
        <a:off x="2365958" y="5533964"/>
        <a:ext cx="4391272" cy="613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5027A-CBA6-45C7-B402-81468968CC06}">
      <dsp:nvSpPr>
        <dsp:cNvPr id="0" name=""/>
        <dsp:cNvSpPr/>
      </dsp:nvSpPr>
      <dsp:spPr>
        <a:xfrm>
          <a:off x="2178436" y="0"/>
          <a:ext cx="6858000" cy="6858000"/>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4F1918-989B-4875-9943-E4597D05E539}">
      <dsp:nvSpPr>
        <dsp:cNvPr id="0" name=""/>
        <dsp:cNvSpPr/>
      </dsp:nvSpPr>
      <dsp:spPr>
        <a:xfrm>
          <a:off x="2818856" y="446540"/>
          <a:ext cx="4457700" cy="839669"/>
        </a:xfrm>
        <a:prstGeom prst="roundRect">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DIDIKAN/ SQ</a:t>
          </a:r>
          <a:endParaRPr lang="id-ID" sz="4000" b="1" kern="1200" dirty="0"/>
        </a:p>
      </dsp:txBody>
      <dsp:txXfrm>
        <a:off x="2859845" y="487529"/>
        <a:ext cx="4375722" cy="757691"/>
      </dsp:txXfrm>
    </dsp:sp>
    <dsp:sp modelId="{114E509C-D867-4239-9CBF-1804702CAA7C}">
      <dsp:nvSpPr>
        <dsp:cNvPr id="0" name=""/>
        <dsp:cNvSpPr/>
      </dsp:nvSpPr>
      <dsp:spPr>
        <a:xfrm>
          <a:off x="2877118" y="2135368"/>
          <a:ext cx="4457700" cy="839669"/>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id-ID" sz="4400" b="1" kern="1200" dirty="0" smtClean="0"/>
            <a:t>HIKMAT/ EQ</a:t>
          </a:r>
          <a:endParaRPr lang="id-ID" sz="4400" b="1" kern="1200" dirty="0"/>
        </a:p>
      </dsp:txBody>
      <dsp:txXfrm>
        <a:off x="2918107" y="2176357"/>
        <a:ext cx="4375722" cy="757691"/>
      </dsp:txXfrm>
    </dsp:sp>
    <dsp:sp modelId="{97E27FD3-29E9-48B0-AED4-D73FC0649AA6}">
      <dsp:nvSpPr>
        <dsp:cNvPr id="0" name=""/>
        <dsp:cNvSpPr/>
      </dsp:nvSpPr>
      <dsp:spPr>
        <a:xfrm>
          <a:off x="7373645" y="2123760"/>
          <a:ext cx="4457700" cy="839669"/>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id-ID" sz="3500" b="1" kern="1200" dirty="0" smtClean="0"/>
            <a:t>KEHORMATAN</a:t>
          </a:r>
          <a:endParaRPr lang="id-ID" sz="3500" b="1" kern="1200" dirty="0"/>
        </a:p>
      </dsp:txBody>
      <dsp:txXfrm>
        <a:off x="7414634" y="2164749"/>
        <a:ext cx="4375722" cy="757691"/>
      </dsp:txXfrm>
    </dsp:sp>
    <dsp:sp modelId="{DF97728D-FC1A-4CB4-8B54-3D4D241ECBA0}">
      <dsp:nvSpPr>
        <dsp:cNvPr id="0" name=""/>
        <dsp:cNvSpPr/>
      </dsp:nvSpPr>
      <dsp:spPr>
        <a:xfrm>
          <a:off x="2439194" y="3682034"/>
          <a:ext cx="4457700" cy="756555"/>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PENGETAHUAN/ IQ</a:t>
          </a:r>
          <a:endParaRPr lang="id-ID" sz="4000" b="1" kern="1200" dirty="0"/>
        </a:p>
      </dsp:txBody>
      <dsp:txXfrm>
        <a:off x="2476126" y="3718966"/>
        <a:ext cx="4383836" cy="682691"/>
      </dsp:txXfrm>
    </dsp:sp>
    <dsp:sp modelId="{EFBFCF28-19CB-461D-A1BE-4A8F411D9096}">
      <dsp:nvSpPr>
        <dsp:cNvPr id="0" name=""/>
        <dsp:cNvSpPr/>
      </dsp:nvSpPr>
      <dsp:spPr>
        <a:xfrm>
          <a:off x="7000223" y="3669388"/>
          <a:ext cx="4457700" cy="649565"/>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KEKAYAAN</a:t>
          </a:r>
          <a:endParaRPr lang="id-ID" sz="4000" b="1" kern="1200" dirty="0"/>
        </a:p>
      </dsp:txBody>
      <dsp:txXfrm>
        <a:off x="7031932" y="3701097"/>
        <a:ext cx="4394282" cy="586147"/>
      </dsp:txXfrm>
    </dsp:sp>
    <dsp:sp modelId="{E84AC249-F45F-4B65-8A0B-6ECE1A1775B0}">
      <dsp:nvSpPr>
        <dsp:cNvPr id="0" name=""/>
        <dsp:cNvSpPr/>
      </dsp:nvSpPr>
      <dsp:spPr>
        <a:xfrm>
          <a:off x="6943388" y="5341242"/>
          <a:ext cx="4457700" cy="839669"/>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TAKUT AKAN TUAN</a:t>
          </a:r>
          <a:endParaRPr lang="id-ID" sz="3600" b="1" kern="1200" dirty="0">
            <a:solidFill>
              <a:schemeClr val="bg1"/>
            </a:solidFill>
          </a:endParaRPr>
        </a:p>
      </dsp:txBody>
      <dsp:txXfrm>
        <a:off x="6984377" y="5382231"/>
        <a:ext cx="4375722" cy="757691"/>
      </dsp:txXfrm>
    </dsp:sp>
    <dsp:sp modelId="{E6DC43C2-8DC1-49ED-B4CE-93F4D5D658B1}">
      <dsp:nvSpPr>
        <dsp:cNvPr id="0" name=""/>
        <dsp:cNvSpPr/>
      </dsp:nvSpPr>
      <dsp:spPr>
        <a:xfrm>
          <a:off x="2332744" y="5500750"/>
          <a:ext cx="4457700" cy="680388"/>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KERENDAHAN HATI</a:t>
          </a:r>
          <a:endParaRPr lang="id-ID" sz="3600" b="1" kern="1200" dirty="0">
            <a:solidFill>
              <a:schemeClr val="bg1"/>
            </a:solidFill>
          </a:endParaRPr>
        </a:p>
      </dsp:txBody>
      <dsp:txXfrm>
        <a:off x="2365958" y="5533964"/>
        <a:ext cx="4391272" cy="613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5027A-CBA6-45C7-B402-81468968CC06}">
      <dsp:nvSpPr>
        <dsp:cNvPr id="0" name=""/>
        <dsp:cNvSpPr/>
      </dsp:nvSpPr>
      <dsp:spPr>
        <a:xfrm>
          <a:off x="2178436" y="0"/>
          <a:ext cx="6858000" cy="6858000"/>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4F1918-989B-4875-9943-E4597D05E539}">
      <dsp:nvSpPr>
        <dsp:cNvPr id="0" name=""/>
        <dsp:cNvSpPr/>
      </dsp:nvSpPr>
      <dsp:spPr>
        <a:xfrm>
          <a:off x="2818856" y="401920"/>
          <a:ext cx="4457700" cy="992869"/>
        </a:xfrm>
        <a:prstGeom prst="roundRect">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DIDIKAN/ SQ</a:t>
          </a:r>
          <a:endParaRPr lang="id-ID" sz="4000" b="1" kern="1200" dirty="0"/>
        </a:p>
      </dsp:txBody>
      <dsp:txXfrm>
        <a:off x="2867324" y="450388"/>
        <a:ext cx="4360764" cy="895933"/>
      </dsp:txXfrm>
    </dsp:sp>
    <dsp:sp modelId="{114E509C-D867-4239-9CBF-1804702CAA7C}">
      <dsp:nvSpPr>
        <dsp:cNvPr id="0" name=""/>
        <dsp:cNvSpPr/>
      </dsp:nvSpPr>
      <dsp:spPr>
        <a:xfrm>
          <a:off x="2877118" y="2398879"/>
          <a:ext cx="4457700" cy="992869"/>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id-ID" sz="4400" b="1" kern="1200" dirty="0" smtClean="0"/>
            <a:t>HIKMAT/ EQ</a:t>
          </a:r>
          <a:endParaRPr lang="id-ID" sz="4400" b="1" kern="1200" dirty="0"/>
        </a:p>
      </dsp:txBody>
      <dsp:txXfrm>
        <a:off x="2925586" y="2447347"/>
        <a:ext cx="4360764" cy="895933"/>
      </dsp:txXfrm>
    </dsp:sp>
    <dsp:sp modelId="{97E27FD3-29E9-48B0-AED4-D73FC0649AA6}">
      <dsp:nvSpPr>
        <dsp:cNvPr id="0" name=""/>
        <dsp:cNvSpPr/>
      </dsp:nvSpPr>
      <dsp:spPr>
        <a:xfrm>
          <a:off x="7373645" y="2385153"/>
          <a:ext cx="4457700" cy="992869"/>
        </a:xfrm>
        <a:prstGeom prst="roundRect">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d-ID" sz="2100" b="1" kern="1200" dirty="0" smtClean="0"/>
            <a:t>KEHORMATAN</a:t>
          </a:r>
        </a:p>
        <a:p>
          <a:pPr lvl="0" algn="ctr" defTabSz="933450">
            <a:lnSpc>
              <a:spcPct val="90000"/>
            </a:lnSpc>
            <a:spcBef>
              <a:spcPct val="0"/>
            </a:spcBef>
            <a:spcAft>
              <a:spcPct val="35000"/>
            </a:spcAft>
          </a:pPr>
          <a:r>
            <a:rPr lang="id-ID" sz="2100" b="1" kern="1200" dirty="0" smtClean="0"/>
            <a:t>MENEGUHKAN TAHTA </a:t>
          </a:r>
          <a:endParaRPr lang="id-ID" sz="2100" b="1" kern="1200" dirty="0"/>
        </a:p>
      </dsp:txBody>
      <dsp:txXfrm>
        <a:off x="7422113" y="2433621"/>
        <a:ext cx="4360764" cy="895933"/>
      </dsp:txXfrm>
    </dsp:sp>
    <dsp:sp modelId="{DF97728D-FC1A-4CB4-8B54-3D4D241ECBA0}">
      <dsp:nvSpPr>
        <dsp:cNvPr id="0" name=""/>
        <dsp:cNvSpPr/>
      </dsp:nvSpPr>
      <dsp:spPr>
        <a:xfrm>
          <a:off x="2439194" y="4227739"/>
          <a:ext cx="4457700" cy="894591"/>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PENGETAHUAN/ IQ</a:t>
          </a:r>
          <a:endParaRPr lang="id-ID" sz="4000" b="1" kern="1200" dirty="0"/>
        </a:p>
      </dsp:txBody>
      <dsp:txXfrm>
        <a:off x="2482864" y="4271409"/>
        <a:ext cx="4370360" cy="807251"/>
      </dsp:txXfrm>
    </dsp:sp>
    <dsp:sp modelId="{EFBFCF28-19CB-461D-A1BE-4A8F411D9096}">
      <dsp:nvSpPr>
        <dsp:cNvPr id="0" name=""/>
        <dsp:cNvSpPr/>
      </dsp:nvSpPr>
      <dsp:spPr>
        <a:xfrm>
          <a:off x="7000223" y="4212785"/>
          <a:ext cx="4457700" cy="768080"/>
        </a:xfrm>
        <a:prstGeom prst="roundRect">
          <a:avLst/>
        </a:prstGeom>
        <a:solidFill>
          <a:srgbClr val="92D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id-ID" sz="4000" b="1" kern="1200" dirty="0" smtClean="0"/>
            <a:t>KEKAYAAN</a:t>
          </a:r>
          <a:endParaRPr lang="id-ID" sz="4000" b="1" kern="1200" dirty="0"/>
        </a:p>
      </dsp:txBody>
      <dsp:txXfrm>
        <a:off x="7037718" y="4250280"/>
        <a:ext cx="4382710" cy="693090"/>
      </dsp:txXfrm>
    </dsp:sp>
    <dsp:sp modelId="{E6DC43C2-8DC1-49ED-B4CE-93F4D5D658B1}">
      <dsp:nvSpPr>
        <dsp:cNvPr id="0" name=""/>
        <dsp:cNvSpPr/>
      </dsp:nvSpPr>
      <dsp:spPr>
        <a:xfrm>
          <a:off x="2332744" y="5379209"/>
          <a:ext cx="4457700" cy="804526"/>
        </a:xfrm>
        <a:prstGeom prst="roundRect">
          <a:avLst/>
        </a:prstGeom>
        <a:solidFill>
          <a:srgbClr val="C00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d-ID" sz="3600" b="1" kern="1200" dirty="0" smtClean="0">
              <a:solidFill>
                <a:schemeClr val="bg1"/>
              </a:solidFill>
            </a:rPr>
            <a:t>KERENDAHAN HATI</a:t>
          </a:r>
          <a:endParaRPr lang="id-ID" sz="3600" b="1" kern="1200" dirty="0">
            <a:solidFill>
              <a:schemeClr val="bg1"/>
            </a:solidFill>
          </a:endParaRPr>
        </a:p>
      </dsp:txBody>
      <dsp:txXfrm>
        <a:off x="2372018" y="5418483"/>
        <a:ext cx="4379152" cy="72597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AEE37A-0BDE-44A5-981D-6390B28BF4A2}" type="datetimeFigureOut">
              <a:rPr lang="id-ID" smtClean="0"/>
              <a:t>07/10/2018</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49E9C6-30E5-4CD4-B01E-E2F5A5724D65}" type="slidenum">
              <a:rPr lang="id-ID" smtClean="0"/>
              <a:t>‹#›</a:t>
            </a:fld>
            <a:endParaRPr lang="id-ID"/>
          </a:p>
        </p:txBody>
      </p:sp>
    </p:spTree>
    <p:extLst>
      <p:ext uri="{BB962C8B-B14F-4D97-AF65-F5344CB8AC3E}">
        <p14:creationId xmlns:p14="http://schemas.microsoft.com/office/powerpoint/2010/main" val="188698553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39039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52647F38-B617-4D2F-AE0A-013F0C4D2C57}" type="datetimeFigureOut">
              <a:rPr lang="en-US" smtClean="0"/>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1979616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72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05BFA754-D5C3-4E66-96A6-867B257F58DC}" type="datetimeFigureOut">
              <a:rPr lang="en-US" smtClean="0"/>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0539630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6985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77541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71798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24226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4833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8467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76738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3778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3747157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99448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4752839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8974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9321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7523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50421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38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88576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561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02137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936502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12365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40682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91911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8337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2647F38-B617-4D2F-AE0A-013F0C4D2C57}" type="datetimeFigureOut">
              <a:rPr lang="en-US" smtClean="0"/>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34190549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59800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18391608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25195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29274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98616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43078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79124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2976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96072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119411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02376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32572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47981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3291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670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4.xml"/><Relationship Id="rId3" Type="http://schemas.openxmlformats.org/officeDocument/2006/relationships/slideLayout" Target="../slideLayouts/slideLayout47.xml"/><Relationship Id="rId21" Type="http://schemas.openxmlformats.org/officeDocument/2006/relationships/image" Target="../media/image10.png"/><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image" Target="../media/image9.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8.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10/7/2018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367476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260506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10/7/2018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1742744"/>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1076" y="3554569"/>
            <a:ext cx="7559899" cy="1674254"/>
          </a:xfrm>
        </p:spPr>
        <p:txBody>
          <a:bodyPr/>
          <a:lstStyle/>
          <a:p>
            <a:r>
              <a:rPr lang="id-ID" sz="3600" dirty="0" smtClean="0"/>
              <a:t>MEMPERTANGGUNGJAWABKAN</a:t>
            </a:r>
            <a:r>
              <a:rPr lang="id-ID" dirty="0" smtClean="0"/>
              <a:t> KEHIDUPAN</a:t>
            </a:r>
            <a:endParaRPr lang="id-ID" dirty="0"/>
          </a:p>
        </p:txBody>
      </p:sp>
      <p:pic>
        <p:nvPicPr>
          <p:cNvPr id="1026" name="Picture 2" descr="Hasil gambar untuk detak jantu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1076" y="1558344"/>
            <a:ext cx="7559899" cy="199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23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27279"/>
          </a:xfrm>
        </p:spPr>
        <p:txBody>
          <a:bodyPr>
            <a:normAutofit/>
          </a:bodyPr>
          <a:lstStyle/>
          <a:p>
            <a:pPr algn="ctr"/>
            <a:r>
              <a:rPr lang="id-ID" sz="5400" b="1" dirty="0" smtClean="0"/>
              <a:t>DIDIKAN DAUD PADA SALOMO ; AMSAL 4</a:t>
            </a:r>
            <a:endParaRPr lang="id-ID" sz="5400" b="1" dirty="0"/>
          </a:p>
        </p:txBody>
      </p:sp>
      <p:pic>
        <p:nvPicPr>
          <p:cNvPr id="2050" name="Picture 2" descr="Hasil gambar untuk DAVID BATHSHEBA AND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8713" y="741542"/>
            <a:ext cx="11394573" cy="59168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56822" y="1043189"/>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ln w="0"/>
                <a:solidFill>
                  <a:schemeClr val="tx1"/>
                </a:solidFill>
                <a:effectLst>
                  <a:outerShdw blurRad="38100" dist="19050" dir="2700000" algn="tl" rotWithShape="0">
                    <a:schemeClr val="dk1">
                      <a:alpha val="40000"/>
                    </a:schemeClr>
                  </a:outerShdw>
                </a:effectLst>
              </a:rPr>
              <a:t>MENDENGARKAN </a:t>
            </a:r>
          </a:p>
          <a:p>
            <a:pPr algn="ctr"/>
            <a:r>
              <a:rPr lang="id-ID" sz="2000" b="1" dirty="0" smtClean="0">
                <a:ln w="0"/>
                <a:solidFill>
                  <a:schemeClr val="tx1"/>
                </a:solidFill>
                <a:effectLst>
                  <a:outerShdw blurRad="38100" dist="19050" dir="2700000" algn="tl" rotWithShape="0">
                    <a:schemeClr val="dk1">
                      <a:alpha val="40000"/>
                    </a:schemeClr>
                  </a:outerShdw>
                </a:effectLst>
              </a:rPr>
              <a:t>AYAH</a:t>
            </a:r>
          </a:p>
          <a:p>
            <a:pPr algn="ctr"/>
            <a:r>
              <a:rPr lang="id-ID" sz="3200" b="1" dirty="0" smtClean="0">
                <a:ln w="0"/>
                <a:solidFill>
                  <a:schemeClr val="tx1"/>
                </a:solidFill>
                <a:effectLst>
                  <a:outerShdw blurRad="38100" dist="19050" dir="2700000" algn="tl" rotWithShape="0">
                    <a:schemeClr val="dk1">
                      <a:alpha val="40000"/>
                    </a:schemeClr>
                  </a:outerShdw>
                </a:effectLst>
              </a:rPr>
              <a:t>6 x</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656821" y="2409355"/>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ln w="0"/>
                <a:solidFill>
                  <a:schemeClr val="tx1"/>
                </a:solidFill>
                <a:effectLst>
                  <a:outerShdw blurRad="38100" dist="19050" dir="2700000" algn="tl" rotWithShape="0">
                    <a:schemeClr val="dk1">
                      <a:alpha val="40000"/>
                    </a:schemeClr>
                  </a:outerShdw>
                </a:effectLst>
              </a:rPr>
              <a:t>HIKMAT/ EQ</a:t>
            </a:r>
          </a:p>
          <a:p>
            <a:pPr algn="ctr"/>
            <a:r>
              <a:rPr lang="id-ID" sz="3200" b="1" dirty="0">
                <a:ln w="0"/>
                <a:solidFill>
                  <a:schemeClr val="tx1"/>
                </a:solidFill>
                <a:effectLst>
                  <a:outerShdw blurRad="38100" dist="19050" dir="2700000" algn="tl" rotWithShape="0">
                    <a:schemeClr val="dk1">
                      <a:alpha val="40000"/>
                    </a:schemeClr>
                  </a:outerShdw>
                </a:effectLst>
              </a:rPr>
              <a:t>5</a:t>
            </a:r>
            <a:r>
              <a:rPr lang="id-ID" sz="3200" b="1" dirty="0" smtClean="0">
                <a:ln w="0"/>
                <a:solidFill>
                  <a:schemeClr val="tx1"/>
                </a:solidFill>
                <a:effectLst>
                  <a:outerShdw blurRad="38100" dist="19050" dir="2700000" algn="tl" rotWithShape="0">
                    <a:schemeClr val="dk1">
                      <a:alpha val="40000"/>
                    </a:schemeClr>
                  </a:outerShdw>
                </a:effectLst>
              </a:rPr>
              <a:t> x</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7" name="Rectangle 6"/>
          <p:cNvSpPr/>
          <p:nvPr/>
        </p:nvSpPr>
        <p:spPr>
          <a:xfrm>
            <a:off x="9463819" y="2290445"/>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ln w="0"/>
                <a:solidFill>
                  <a:schemeClr val="tx1"/>
                </a:solidFill>
                <a:effectLst>
                  <a:outerShdw blurRad="38100" dist="19050" dir="2700000" algn="tl" rotWithShape="0">
                    <a:schemeClr val="dk1">
                      <a:alpha val="40000"/>
                    </a:schemeClr>
                  </a:outerShdw>
                </a:effectLst>
              </a:rPr>
              <a:t>PENGERTIAN/ IQ</a:t>
            </a:r>
          </a:p>
          <a:p>
            <a:pPr algn="ctr"/>
            <a:r>
              <a:rPr lang="id-ID" sz="3200" b="1" dirty="0" smtClean="0">
                <a:ln w="0"/>
                <a:solidFill>
                  <a:schemeClr val="tx1"/>
                </a:solidFill>
                <a:effectLst>
                  <a:outerShdw blurRad="38100" dist="19050" dir="2700000" algn="tl" rotWithShape="0">
                    <a:schemeClr val="dk1">
                      <a:alpha val="40000"/>
                    </a:schemeClr>
                  </a:outerShdw>
                </a:effectLst>
              </a:rPr>
              <a:t>2 x</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8" name="Rectangle 7"/>
          <p:cNvSpPr/>
          <p:nvPr/>
        </p:nvSpPr>
        <p:spPr>
          <a:xfrm>
            <a:off x="9461666" y="927279"/>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ln w="0"/>
                <a:solidFill>
                  <a:schemeClr val="tx1"/>
                </a:solidFill>
                <a:effectLst>
                  <a:outerShdw blurRad="38100" dist="19050" dir="2700000" algn="tl" rotWithShape="0">
                    <a:schemeClr val="dk1">
                      <a:alpha val="40000"/>
                    </a:schemeClr>
                  </a:outerShdw>
                </a:effectLst>
              </a:rPr>
              <a:t>TAKUT AKAN</a:t>
            </a:r>
          </a:p>
          <a:p>
            <a:pPr algn="ctr"/>
            <a:r>
              <a:rPr lang="id-ID" sz="2400" b="1" dirty="0" smtClean="0">
                <a:ln w="0"/>
                <a:solidFill>
                  <a:schemeClr val="tx1"/>
                </a:solidFill>
                <a:effectLst>
                  <a:outerShdw blurRad="38100" dist="19050" dir="2700000" algn="tl" rotWithShape="0">
                    <a:schemeClr val="dk1">
                      <a:alpha val="40000"/>
                    </a:schemeClr>
                  </a:outerShdw>
                </a:effectLst>
              </a:rPr>
              <a:t>TUHAN</a:t>
            </a:r>
          </a:p>
          <a:p>
            <a:pPr algn="ctr"/>
            <a:r>
              <a:rPr lang="id-ID" sz="3200" b="1" dirty="0" smtClean="0">
                <a:ln w="0"/>
                <a:solidFill>
                  <a:schemeClr val="tx1"/>
                </a:solidFill>
                <a:effectLst>
                  <a:outerShdw blurRad="38100" dist="19050" dir="2700000" algn="tl" rotWithShape="0">
                    <a:schemeClr val="dk1">
                      <a:alpha val="40000"/>
                    </a:schemeClr>
                  </a:outerShdw>
                </a:effectLst>
              </a:rPr>
              <a:t>3 x</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9" name="Rectangle 8"/>
          <p:cNvSpPr/>
          <p:nvPr/>
        </p:nvSpPr>
        <p:spPr>
          <a:xfrm>
            <a:off x="9461666" y="3792828"/>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ln w="0"/>
                <a:solidFill>
                  <a:schemeClr val="tx1"/>
                </a:solidFill>
                <a:effectLst>
                  <a:outerShdw blurRad="38100" dist="19050" dir="2700000" algn="tl" rotWithShape="0">
                    <a:schemeClr val="dk1">
                      <a:alpha val="40000"/>
                    </a:schemeClr>
                  </a:outerShdw>
                </a:effectLst>
              </a:rPr>
              <a:t>DIDIKAN/ SQ</a:t>
            </a:r>
          </a:p>
          <a:p>
            <a:pPr algn="ctr"/>
            <a:r>
              <a:rPr lang="id-ID" sz="3200" b="1" dirty="0" smtClean="0">
                <a:ln w="0"/>
                <a:solidFill>
                  <a:schemeClr val="tx1"/>
                </a:solidFill>
                <a:effectLst>
                  <a:outerShdw blurRad="38100" dist="19050" dir="2700000" algn="tl" rotWithShape="0">
                    <a:schemeClr val="dk1">
                      <a:alpha val="40000"/>
                    </a:schemeClr>
                  </a:outerShdw>
                </a:effectLst>
              </a:rPr>
              <a:t>1 x</a:t>
            </a:r>
            <a:endParaRPr lang="id-ID" sz="32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8302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27279"/>
          </a:xfrm>
        </p:spPr>
        <p:txBody>
          <a:bodyPr>
            <a:normAutofit/>
          </a:bodyPr>
          <a:lstStyle/>
          <a:p>
            <a:pPr algn="ctr"/>
            <a:r>
              <a:rPr lang="id-ID" sz="5400" b="1" dirty="0" smtClean="0"/>
              <a:t>SEMESTINYA YANG BETUL ADALAH;</a:t>
            </a:r>
            <a:endParaRPr lang="id-ID" sz="5400" b="1" dirty="0"/>
          </a:p>
        </p:txBody>
      </p:sp>
      <p:pic>
        <p:nvPicPr>
          <p:cNvPr id="2050" name="Picture 2" descr="Hasil gambar untuk DAVID BATHSHEBA AND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8713" y="741542"/>
            <a:ext cx="11394573" cy="59168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56822" y="1043189"/>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ln w="0"/>
                <a:solidFill>
                  <a:schemeClr val="tx1"/>
                </a:solidFill>
                <a:effectLst>
                  <a:outerShdw blurRad="38100" dist="19050" dir="2700000" algn="tl" rotWithShape="0">
                    <a:schemeClr val="dk1">
                      <a:alpha val="40000"/>
                    </a:schemeClr>
                  </a:outerShdw>
                </a:effectLst>
              </a:rPr>
              <a:t>TAKUT</a:t>
            </a:r>
          </a:p>
          <a:p>
            <a:pPr algn="ctr"/>
            <a:r>
              <a:rPr lang="id-ID" sz="2000" b="1" dirty="0" smtClean="0">
                <a:ln w="0"/>
                <a:solidFill>
                  <a:schemeClr val="tx1"/>
                </a:solidFill>
                <a:effectLst>
                  <a:outerShdw blurRad="38100" dist="19050" dir="2700000" algn="tl" rotWithShape="0">
                    <a:schemeClr val="dk1">
                      <a:alpha val="40000"/>
                    </a:schemeClr>
                  </a:outerShdw>
                </a:effectLst>
              </a:rPr>
              <a:t>AKAN</a:t>
            </a:r>
          </a:p>
          <a:p>
            <a:pPr algn="ctr"/>
            <a:r>
              <a:rPr lang="id-ID" sz="2000" b="1" dirty="0" smtClean="0">
                <a:ln w="0"/>
                <a:solidFill>
                  <a:schemeClr val="tx1"/>
                </a:solidFill>
                <a:effectLst>
                  <a:outerShdw blurRad="38100" dist="19050" dir="2700000" algn="tl" rotWithShape="0">
                    <a:schemeClr val="dk1">
                      <a:alpha val="40000"/>
                    </a:schemeClr>
                  </a:outerShdw>
                </a:effectLst>
              </a:rPr>
              <a:t>TUHAN</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656821" y="3850783"/>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ln w="0"/>
                <a:solidFill>
                  <a:schemeClr val="tx1"/>
                </a:solidFill>
                <a:effectLst>
                  <a:outerShdw blurRad="38100" dist="19050" dir="2700000" algn="tl" rotWithShape="0">
                    <a:schemeClr val="dk1">
                      <a:alpha val="40000"/>
                    </a:schemeClr>
                  </a:outerShdw>
                </a:effectLst>
              </a:rPr>
              <a:t>MENDENGARKAN</a:t>
            </a:r>
          </a:p>
          <a:p>
            <a:pPr algn="ctr"/>
            <a:r>
              <a:rPr lang="id-ID" sz="2000" b="1" dirty="0" smtClean="0">
                <a:ln w="0"/>
                <a:solidFill>
                  <a:schemeClr val="tx1"/>
                </a:solidFill>
                <a:effectLst>
                  <a:outerShdw blurRad="38100" dist="19050" dir="2700000" algn="tl" rotWithShape="0">
                    <a:schemeClr val="dk1">
                      <a:alpha val="40000"/>
                    </a:schemeClr>
                  </a:outerShdw>
                </a:effectLst>
              </a:rPr>
              <a:t>AYAH</a:t>
            </a:r>
            <a:endParaRPr lang="id-ID" sz="2400" b="1" dirty="0">
              <a:ln w="0"/>
              <a:solidFill>
                <a:schemeClr val="tx1"/>
              </a:solidFill>
              <a:effectLst>
                <a:outerShdw blurRad="38100" dist="19050" dir="2700000" algn="tl" rotWithShape="0">
                  <a:schemeClr val="dk1">
                    <a:alpha val="40000"/>
                  </a:schemeClr>
                </a:outerShdw>
              </a:effectLst>
            </a:endParaRPr>
          </a:p>
        </p:txBody>
      </p:sp>
      <p:sp>
        <p:nvSpPr>
          <p:cNvPr id="7" name="Rectangle 6"/>
          <p:cNvSpPr/>
          <p:nvPr/>
        </p:nvSpPr>
        <p:spPr>
          <a:xfrm>
            <a:off x="9463819" y="1043189"/>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ln w="0"/>
                <a:solidFill>
                  <a:schemeClr val="tx1"/>
                </a:solidFill>
                <a:effectLst>
                  <a:outerShdw blurRad="38100" dist="19050" dir="2700000" algn="tl" rotWithShape="0">
                    <a:schemeClr val="dk1">
                      <a:alpha val="40000"/>
                    </a:schemeClr>
                  </a:outerShdw>
                </a:effectLst>
              </a:rPr>
              <a:t>DIDIKAN/ SQ</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8" name="Rectangle 7"/>
          <p:cNvSpPr/>
          <p:nvPr/>
        </p:nvSpPr>
        <p:spPr>
          <a:xfrm>
            <a:off x="9463819" y="3051721"/>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ln w="0"/>
                <a:solidFill>
                  <a:schemeClr val="tx1"/>
                </a:solidFill>
                <a:effectLst>
                  <a:outerShdw blurRad="38100" dist="19050" dir="2700000" algn="tl" rotWithShape="0">
                    <a:schemeClr val="dk1">
                      <a:alpha val="40000"/>
                    </a:schemeClr>
                  </a:outerShdw>
                </a:effectLst>
              </a:rPr>
              <a:t>HIKMAT / EQ</a:t>
            </a:r>
            <a:endParaRPr lang="id-ID" sz="3200" b="1" dirty="0">
              <a:ln w="0"/>
              <a:solidFill>
                <a:schemeClr val="tx1"/>
              </a:solidFill>
              <a:effectLst>
                <a:outerShdw blurRad="38100" dist="19050" dir="2700000" algn="tl" rotWithShape="0">
                  <a:schemeClr val="dk1">
                    <a:alpha val="40000"/>
                  </a:schemeClr>
                </a:outerShdw>
              </a:effectLst>
            </a:endParaRPr>
          </a:p>
        </p:txBody>
      </p:sp>
      <p:sp>
        <p:nvSpPr>
          <p:cNvPr id="9" name="Rectangle 8"/>
          <p:cNvSpPr/>
          <p:nvPr/>
        </p:nvSpPr>
        <p:spPr>
          <a:xfrm>
            <a:off x="9463821" y="5317833"/>
            <a:ext cx="2150771" cy="1146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ln w="0"/>
                <a:solidFill>
                  <a:schemeClr val="tx1"/>
                </a:solidFill>
                <a:effectLst>
                  <a:outerShdw blurRad="38100" dist="19050" dir="2700000" algn="tl" rotWithShape="0">
                    <a:schemeClr val="dk1">
                      <a:alpha val="40000"/>
                    </a:schemeClr>
                  </a:outerShdw>
                </a:effectLst>
              </a:rPr>
              <a:t>PENGERTIAN/ IQ</a:t>
            </a:r>
            <a:endParaRPr lang="id-ID" sz="3200" b="1" dirty="0">
              <a:ln w="0"/>
              <a:solidFill>
                <a:schemeClr val="tx1"/>
              </a:solidFill>
              <a:effectLst>
                <a:outerShdw blurRad="38100" dist="19050" dir="2700000" algn="tl" rotWithShape="0">
                  <a:schemeClr val="dk1">
                    <a:alpha val="40000"/>
                  </a:schemeClr>
                </a:outerShdw>
              </a:effectLst>
            </a:endParaRPr>
          </a:p>
        </p:txBody>
      </p:sp>
      <p:cxnSp>
        <p:nvCxnSpPr>
          <p:cNvPr id="5" name="Straight Arrow Connector 4"/>
          <p:cNvCxnSpPr/>
          <p:nvPr/>
        </p:nvCxnSpPr>
        <p:spPr>
          <a:xfrm flipH="1">
            <a:off x="1725766" y="2382020"/>
            <a:ext cx="12879" cy="133940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0539204" y="2047172"/>
            <a:ext cx="12879" cy="133940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10497609" y="3978431"/>
            <a:ext cx="12879" cy="133940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455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735651" cy="6887847"/>
          </a:xfrm>
        </p:spPr>
        <p:txBody>
          <a:bodyPr>
            <a:normAutofit/>
          </a:bodyPr>
          <a:lstStyle/>
          <a:p>
            <a:pPr algn="ctr"/>
            <a:r>
              <a:rPr lang="id-ID" sz="5400" b="1" dirty="0" smtClean="0"/>
              <a:t>OLEH KARENA ITULAH</a:t>
            </a:r>
            <a:br>
              <a:rPr lang="id-ID" sz="5400" b="1" dirty="0" smtClean="0"/>
            </a:br>
            <a:r>
              <a:rPr lang="id-ID" sz="5400" b="1" dirty="0" smtClean="0"/>
              <a:t>SALOMO </a:t>
            </a:r>
            <a:br>
              <a:rPr lang="id-ID" sz="5400" b="1" dirty="0" smtClean="0"/>
            </a:br>
            <a:r>
              <a:rPr lang="id-ID" sz="5400" b="1" dirty="0" smtClean="0"/>
              <a:t>MEMINTA HIKMAT</a:t>
            </a:r>
            <a:endParaRPr lang="id-ID" sz="5400" b="1" dirty="0"/>
          </a:p>
        </p:txBody>
      </p:sp>
      <p:pic>
        <p:nvPicPr>
          <p:cNvPr id="1026" name="Picture 2" descr="Hasil gambar untuk SOLOMON ASK WISDO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73532" y="0"/>
            <a:ext cx="5018468" cy="6887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398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138170413"/>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1 4"/>
          <p:cNvSpPr/>
          <p:nvPr/>
        </p:nvSpPr>
        <p:spPr>
          <a:xfrm>
            <a:off x="360608" y="862885"/>
            <a:ext cx="3335629" cy="4430332"/>
          </a:xfrm>
          <a:prstGeom prst="irregularSeal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400" b="1" dirty="0" smtClean="0">
                <a:ln w="0"/>
                <a:solidFill>
                  <a:schemeClr val="bg1"/>
                </a:solidFill>
                <a:effectLst>
                  <a:outerShdw blurRad="38100" dist="19050" dir="2700000" algn="tl" rotWithShape="0">
                    <a:schemeClr val="dk1">
                      <a:alpha val="40000"/>
                    </a:schemeClr>
                  </a:outerShdw>
                </a:effectLst>
              </a:rPr>
              <a:t>AMSAL 1:7</a:t>
            </a:r>
            <a:endParaRPr lang="id-ID" sz="4400" b="1"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08427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165554247"/>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1 4"/>
          <p:cNvSpPr/>
          <p:nvPr/>
        </p:nvSpPr>
        <p:spPr>
          <a:xfrm>
            <a:off x="90152" y="0"/>
            <a:ext cx="3335629" cy="4430332"/>
          </a:xfrm>
          <a:prstGeom prst="irregularSeal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400" b="1" dirty="0" smtClean="0">
                <a:ln w="0"/>
                <a:solidFill>
                  <a:schemeClr val="bg1"/>
                </a:solidFill>
                <a:effectLst>
                  <a:outerShdw blurRad="38100" dist="19050" dir="2700000" algn="tl" rotWithShape="0">
                    <a:schemeClr val="dk1">
                      <a:alpha val="40000"/>
                    </a:schemeClr>
                  </a:outerShdw>
                </a:effectLst>
              </a:rPr>
              <a:t>AMSAL 22:4</a:t>
            </a:r>
            <a:endParaRPr lang="id-ID" sz="4400" b="1"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6036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983487475"/>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1 4"/>
          <p:cNvSpPr/>
          <p:nvPr/>
        </p:nvSpPr>
        <p:spPr>
          <a:xfrm>
            <a:off x="90152" y="0"/>
            <a:ext cx="3335629" cy="4430332"/>
          </a:xfrm>
          <a:prstGeom prst="irregularSeal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400" b="1" dirty="0" smtClean="0">
                <a:ln w="0"/>
                <a:solidFill>
                  <a:schemeClr val="bg1"/>
                </a:solidFill>
                <a:effectLst>
                  <a:outerShdw blurRad="38100" dist="19050" dir="2700000" algn="tl" rotWithShape="0">
                    <a:schemeClr val="dk1">
                      <a:alpha val="40000"/>
                    </a:schemeClr>
                  </a:outerShdw>
                </a:effectLst>
              </a:rPr>
              <a:t>I RAJ 3:11-14</a:t>
            </a:r>
            <a:endParaRPr lang="id-ID" sz="4400" b="1" dirty="0">
              <a:ln w="0"/>
              <a:solidFill>
                <a:schemeClr val="bg1"/>
              </a:solidFill>
              <a:effectLst>
                <a:outerShdw blurRad="38100" dist="19050" dir="2700000" algn="tl" rotWithShape="0">
                  <a:schemeClr val="dk1">
                    <a:alpha val="40000"/>
                  </a:schemeClr>
                </a:outerShdw>
              </a:effectLst>
            </a:endParaRPr>
          </a:p>
        </p:txBody>
      </p:sp>
      <p:sp>
        <p:nvSpPr>
          <p:cNvPr id="2" name="Multiply 1"/>
          <p:cNvSpPr/>
          <p:nvPr/>
        </p:nvSpPr>
        <p:spPr>
          <a:xfrm>
            <a:off x="10419009" y="3076977"/>
            <a:ext cx="1094704" cy="1957589"/>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8" name="Straight Connector 7"/>
          <p:cNvCxnSpPr/>
          <p:nvPr/>
        </p:nvCxnSpPr>
        <p:spPr>
          <a:xfrm>
            <a:off x="6806485" y="2871989"/>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7006107" y="2215166"/>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527701" y="0"/>
            <a:ext cx="4146998" cy="200910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smtClean="0">
                <a:ln w="0"/>
                <a:solidFill>
                  <a:schemeClr val="tx1"/>
                </a:solidFill>
                <a:effectLst>
                  <a:outerShdw blurRad="38100" dist="19050" dir="2700000" algn="tl" rotWithShape="0">
                    <a:schemeClr val="dk1">
                      <a:alpha val="40000"/>
                    </a:schemeClr>
                  </a:outerShdw>
                </a:effectLst>
              </a:rPr>
              <a:t>KEHIDUPAN/</a:t>
            </a:r>
          </a:p>
          <a:p>
            <a:pPr algn="ctr"/>
            <a:r>
              <a:rPr lang="id-ID" sz="3600" dirty="0" smtClean="0">
                <a:ln w="0"/>
                <a:solidFill>
                  <a:schemeClr val="tx1"/>
                </a:solidFill>
                <a:effectLst>
                  <a:outerShdw blurRad="38100" dist="19050" dir="2700000" algn="tl" rotWithShape="0">
                    <a:schemeClr val="dk1">
                      <a:alpha val="40000"/>
                    </a:schemeClr>
                  </a:outerShdw>
                </a:effectLst>
              </a:rPr>
              <a:t>UMUR PANJANG/ </a:t>
            </a:r>
          </a:p>
          <a:p>
            <a:pPr algn="ctr"/>
            <a:r>
              <a:rPr lang="id-ID" sz="3600" dirty="0" smtClean="0">
                <a:ln w="0"/>
                <a:solidFill>
                  <a:schemeClr val="tx1"/>
                </a:solidFill>
                <a:effectLst>
                  <a:outerShdw blurRad="38100" dist="19050" dir="2700000" algn="tl" rotWithShape="0">
                    <a:schemeClr val="dk1">
                      <a:alpha val="40000"/>
                    </a:schemeClr>
                  </a:outerShdw>
                </a:effectLst>
              </a:rPr>
              <a:t>NYAWA MUSUH</a:t>
            </a:r>
            <a:endParaRPr lang="id-ID" sz="3600" dirty="0">
              <a:ln w="0"/>
              <a:solidFill>
                <a:schemeClr val="tx1"/>
              </a:solidFill>
              <a:effectLst>
                <a:outerShdw blurRad="38100" dist="19050" dir="2700000" algn="tl" rotWithShape="0">
                  <a:schemeClr val="dk1">
                    <a:alpha val="40000"/>
                  </a:schemeClr>
                </a:outerShdw>
              </a:effectLst>
            </a:endParaRPr>
          </a:p>
        </p:txBody>
      </p:sp>
      <p:sp>
        <p:nvSpPr>
          <p:cNvPr id="6" name="Multiply 5"/>
          <p:cNvSpPr/>
          <p:nvPr/>
        </p:nvSpPr>
        <p:spPr>
          <a:xfrm>
            <a:off x="11127347" y="51514"/>
            <a:ext cx="1094704" cy="1957589"/>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011422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18166492"/>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1 4"/>
          <p:cNvSpPr/>
          <p:nvPr/>
        </p:nvSpPr>
        <p:spPr>
          <a:xfrm>
            <a:off x="90152" y="0"/>
            <a:ext cx="3335629" cy="4430332"/>
          </a:xfrm>
          <a:prstGeom prst="irregularSeal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400" b="1" dirty="0" smtClean="0">
                <a:ln w="0"/>
                <a:solidFill>
                  <a:schemeClr val="bg1"/>
                </a:solidFill>
                <a:effectLst>
                  <a:outerShdw blurRad="38100" dist="19050" dir="2700000" algn="tl" rotWithShape="0">
                    <a:schemeClr val="dk1">
                      <a:alpha val="40000"/>
                    </a:schemeClr>
                  </a:outerShdw>
                </a:effectLst>
              </a:rPr>
              <a:t>I RAJ 3:11-14</a:t>
            </a:r>
            <a:endParaRPr lang="id-ID" sz="4400" b="1" dirty="0">
              <a:ln w="0"/>
              <a:solidFill>
                <a:schemeClr val="bg1"/>
              </a:solidFill>
              <a:effectLst>
                <a:outerShdw blurRad="38100" dist="19050" dir="2700000" algn="tl" rotWithShape="0">
                  <a:schemeClr val="dk1">
                    <a:alpha val="40000"/>
                  </a:schemeClr>
                </a:outerShdw>
              </a:effectLst>
            </a:endParaRPr>
          </a:p>
        </p:txBody>
      </p:sp>
      <p:cxnSp>
        <p:nvCxnSpPr>
          <p:cNvPr id="8" name="Straight Connector 7"/>
          <p:cNvCxnSpPr/>
          <p:nvPr/>
        </p:nvCxnSpPr>
        <p:spPr>
          <a:xfrm>
            <a:off x="6806485" y="2871989"/>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7006107" y="2215166"/>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527701" y="0"/>
            <a:ext cx="4146998" cy="200910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smtClean="0">
                <a:ln w="0"/>
                <a:solidFill>
                  <a:schemeClr val="tx1"/>
                </a:solidFill>
                <a:effectLst>
                  <a:outerShdw blurRad="38100" dist="19050" dir="2700000" algn="tl" rotWithShape="0">
                    <a:schemeClr val="dk1">
                      <a:alpha val="40000"/>
                    </a:schemeClr>
                  </a:outerShdw>
                </a:effectLst>
              </a:rPr>
              <a:t>JIKA ENGKAU...</a:t>
            </a:r>
          </a:p>
          <a:p>
            <a:pPr algn="ctr"/>
            <a:r>
              <a:rPr lang="id-ID" sz="3600" dirty="0" smtClean="0">
                <a:ln w="0"/>
                <a:solidFill>
                  <a:schemeClr val="tx1"/>
                </a:solidFill>
                <a:effectLst>
                  <a:outerShdw blurRad="38100" dist="19050" dir="2700000" algn="tl" rotWithShape="0">
                    <a:schemeClr val="dk1">
                      <a:alpha val="40000"/>
                    </a:schemeClr>
                  </a:outerShdw>
                </a:effectLst>
              </a:rPr>
              <a:t>UMURMU DIPERPANJANG</a:t>
            </a:r>
            <a:endParaRPr lang="id-ID" sz="360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10380373" y="542885"/>
            <a:ext cx="1646470"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cxnSp>
        <p:nvCxnSpPr>
          <p:cNvPr id="11" name="Straight Connector 10"/>
          <p:cNvCxnSpPr/>
          <p:nvPr/>
        </p:nvCxnSpPr>
        <p:spPr>
          <a:xfrm flipH="1">
            <a:off x="11730629" y="1749830"/>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531007" y="2405718"/>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10904773" y="3154389"/>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692871" y="3785454"/>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877019" y="3312016"/>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677397" y="3968839"/>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291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82714953"/>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1 4"/>
          <p:cNvSpPr/>
          <p:nvPr/>
        </p:nvSpPr>
        <p:spPr>
          <a:xfrm>
            <a:off x="90152" y="0"/>
            <a:ext cx="3335629" cy="4430332"/>
          </a:xfrm>
          <a:prstGeom prst="irregularSeal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400" b="1" dirty="0" smtClean="0">
                <a:ln w="0"/>
                <a:solidFill>
                  <a:schemeClr val="bg1"/>
                </a:solidFill>
                <a:effectLst>
                  <a:outerShdw blurRad="38100" dist="19050" dir="2700000" algn="tl" rotWithShape="0">
                    <a:schemeClr val="dk1">
                      <a:alpha val="40000"/>
                    </a:schemeClr>
                  </a:outerShdw>
                </a:effectLst>
              </a:rPr>
              <a:t>I RAJ 9:4-9</a:t>
            </a:r>
            <a:endParaRPr lang="id-ID" sz="4400" b="1" dirty="0">
              <a:ln w="0"/>
              <a:solidFill>
                <a:schemeClr val="bg1"/>
              </a:solidFill>
              <a:effectLst>
                <a:outerShdw blurRad="38100" dist="19050" dir="2700000" algn="tl" rotWithShape="0">
                  <a:schemeClr val="dk1">
                    <a:alpha val="40000"/>
                  </a:schemeClr>
                </a:outerShdw>
              </a:effectLst>
            </a:endParaRPr>
          </a:p>
        </p:txBody>
      </p:sp>
      <p:cxnSp>
        <p:nvCxnSpPr>
          <p:cNvPr id="8" name="Straight Connector 7"/>
          <p:cNvCxnSpPr/>
          <p:nvPr/>
        </p:nvCxnSpPr>
        <p:spPr>
          <a:xfrm>
            <a:off x="6806485" y="2871989"/>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7006107" y="2215166"/>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527701" y="0"/>
            <a:ext cx="4146998" cy="200910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600" dirty="0" smtClean="0">
                <a:ln w="0"/>
                <a:solidFill>
                  <a:schemeClr val="tx1"/>
                </a:solidFill>
                <a:effectLst>
                  <a:outerShdw blurRad="38100" dist="19050" dir="2700000" algn="tl" rotWithShape="0">
                    <a:schemeClr val="dk1">
                      <a:alpha val="40000"/>
                    </a:schemeClr>
                  </a:outerShdw>
                </a:effectLst>
              </a:rPr>
              <a:t>JIKA ENGKAU...</a:t>
            </a:r>
          </a:p>
          <a:p>
            <a:pPr algn="ctr"/>
            <a:r>
              <a:rPr lang="id-ID" sz="3600" dirty="0" smtClean="0">
                <a:ln w="0"/>
                <a:solidFill>
                  <a:schemeClr val="tx1"/>
                </a:solidFill>
                <a:effectLst>
                  <a:outerShdw blurRad="38100" dist="19050" dir="2700000" algn="tl" rotWithShape="0">
                    <a:schemeClr val="dk1">
                      <a:alpha val="40000"/>
                    </a:schemeClr>
                  </a:outerShdw>
                </a:effectLst>
              </a:rPr>
              <a:t>UMURMU DIPERPANJANG</a:t>
            </a:r>
            <a:endParaRPr lang="id-ID" sz="360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10380373" y="542885"/>
            <a:ext cx="1646470"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cxnSp>
        <p:nvCxnSpPr>
          <p:cNvPr id="13" name="Straight Connector 12"/>
          <p:cNvCxnSpPr/>
          <p:nvPr/>
        </p:nvCxnSpPr>
        <p:spPr>
          <a:xfrm flipH="1">
            <a:off x="10738899" y="3656951"/>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539277" y="4313169"/>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889299" y="3724417"/>
            <a:ext cx="270457" cy="11183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677397" y="4339860"/>
            <a:ext cx="199622" cy="4614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0539091" y="2120081"/>
            <a:ext cx="1646470" cy="923330"/>
          </a:xfrm>
          <a:prstGeom prst="rect">
            <a:avLst/>
          </a:prstGeom>
          <a:noFill/>
        </p:spPr>
        <p:txBody>
          <a:bodyPr wrap="square" lIns="91440" tIns="45720" rIns="91440" bIns="45720">
            <a:spAutoFit/>
          </a:bodyPr>
          <a:lstStyle/>
          <a:p>
            <a:pPr algn="ctr"/>
            <a:r>
              <a:rPr lang="id-ID" sz="5400" b="1" dirty="0" smtClean="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2" name="Rounded Rectangle 1"/>
          <p:cNvSpPr/>
          <p:nvPr/>
        </p:nvSpPr>
        <p:spPr>
          <a:xfrm>
            <a:off x="7006107" y="5172375"/>
            <a:ext cx="4494726" cy="1304763"/>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ln>
                  <a:solidFill>
                    <a:srgbClr val="C00000"/>
                  </a:solidFill>
                </a:ln>
                <a:solidFill>
                  <a:schemeClr val="bg1"/>
                </a:solidFill>
              </a:rPr>
              <a:t>JIKA ENGKAU..</a:t>
            </a:r>
          </a:p>
          <a:p>
            <a:pPr algn="ctr"/>
            <a:r>
              <a:rPr lang="id-ID" sz="2800" b="1" dirty="0" smtClean="0">
                <a:ln>
                  <a:solidFill>
                    <a:srgbClr val="C00000"/>
                  </a:solidFill>
                </a:ln>
                <a:solidFill>
                  <a:schemeClr val="bg1"/>
                </a:solidFill>
              </a:rPr>
              <a:t>DAN ANAK-ANAKMU...</a:t>
            </a:r>
          </a:p>
          <a:p>
            <a:pPr algn="ctr"/>
            <a:r>
              <a:rPr lang="id-ID" sz="2800" b="1" dirty="0" smtClean="0">
                <a:ln>
                  <a:solidFill>
                    <a:srgbClr val="C00000"/>
                  </a:solidFill>
                </a:ln>
                <a:solidFill>
                  <a:schemeClr val="bg1"/>
                </a:solidFill>
              </a:rPr>
              <a:t>TAKUT AKAN TUHAN</a:t>
            </a:r>
            <a:endParaRPr lang="id-ID" sz="2800" b="1" dirty="0">
              <a:ln>
                <a:solidFill>
                  <a:srgbClr val="C00000"/>
                </a:solidFill>
              </a:ln>
              <a:solidFill>
                <a:schemeClr val="bg1"/>
              </a:solidFill>
            </a:endParaRPr>
          </a:p>
        </p:txBody>
      </p:sp>
    </p:spTree>
    <p:extLst>
      <p:ext uri="{BB962C8B-B14F-4D97-AF65-F5344CB8AC3E}">
        <p14:creationId xmlns:p14="http://schemas.microsoft.com/office/powerpoint/2010/main" val="1952848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962141" cy="6858000"/>
          </a:xfrm>
        </p:spPr>
        <p:txBody>
          <a:bodyPr>
            <a:normAutofit/>
          </a:bodyPr>
          <a:lstStyle/>
          <a:p>
            <a:pPr algn="ctr"/>
            <a:r>
              <a:rPr lang="id-ID" sz="3600" b="1" dirty="0" smtClean="0">
                <a:solidFill>
                  <a:schemeClr val="accent5">
                    <a:lumMod val="75000"/>
                  </a:schemeClr>
                </a:solidFill>
              </a:rPr>
              <a:t>PENGKOTBAH</a:t>
            </a:r>
            <a:r>
              <a:rPr lang="id-ID" sz="4000" b="1" dirty="0" smtClean="0">
                <a:solidFill>
                  <a:schemeClr val="accent5">
                    <a:lumMod val="75000"/>
                  </a:schemeClr>
                </a:solidFill>
              </a:rPr>
              <a:t/>
            </a:r>
            <a:br>
              <a:rPr lang="id-ID" sz="4000" b="1" dirty="0" smtClean="0">
                <a:solidFill>
                  <a:schemeClr val="accent5">
                    <a:lumMod val="75000"/>
                  </a:schemeClr>
                </a:solidFill>
              </a:rPr>
            </a:br>
            <a:r>
              <a:rPr lang="id-ID" sz="4000" b="1" dirty="0" smtClean="0">
                <a:solidFill>
                  <a:schemeClr val="accent5">
                    <a:lumMod val="75000"/>
                  </a:schemeClr>
                </a:solidFill>
              </a:rPr>
              <a:t>DIAWALI: PENGK.1:2</a:t>
            </a:r>
            <a:r>
              <a:rPr lang="id-ID" sz="4000" b="1" dirty="0" smtClean="0"/>
              <a:t/>
            </a:r>
            <a:br>
              <a:rPr lang="id-ID" sz="4000" b="1" dirty="0" smtClean="0"/>
            </a:br>
            <a:r>
              <a:rPr lang="id-ID" sz="4000" b="1" dirty="0" smtClean="0"/>
              <a:t/>
            </a:r>
            <a:br>
              <a:rPr lang="id-ID" sz="4000" b="1" dirty="0" smtClean="0"/>
            </a:br>
            <a:r>
              <a:rPr lang="id-ID" sz="4000" b="1" dirty="0"/>
              <a:t/>
            </a:r>
            <a:br>
              <a:rPr lang="id-ID" sz="4000" b="1" dirty="0"/>
            </a:br>
            <a:r>
              <a:rPr lang="id-ID" sz="4000" b="1" dirty="0" smtClean="0"/>
              <a:t/>
            </a:r>
            <a:br>
              <a:rPr lang="id-ID" sz="4000" b="1" dirty="0" smtClean="0"/>
            </a:br>
            <a:r>
              <a:rPr lang="id-ID" sz="4000" b="1" dirty="0"/>
              <a:t/>
            </a:r>
            <a:br>
              <a:rPr lang="id-ID" sz="4000" b="1" dirty="0"/>
            </a:br>
            <a:r>
              <a:rPr lang="id-ID" sz="4000" b="1" dirty="0" smtClean="0">
                <a:solidFill>
                  <a:schemeClr val="accent5">
                    <a:lumMod val="75000"/>
                  </a:schemeClr>
                </a:solidFill>
              </a:rPr>
              <a:t>DIAKHIRI</a:t>
            </a:r>
            <a:br>
              <a:rPr lang="id-ID" sz="4000" b="1" dirty="0" smtClean="0">
                <a:solidFill>
                  <a:schemeClr val="accent5">
                    <a:lumMod val="75000"/>
                  </a:schemeClr>
                </a:solidFill>
              </a:rPr>
            </a:br>
            <a:r>
              <a:rPr lang="id-ID" sz="4000" b="1" dirty="0" smtClean="0">
                <a:solidFill>
                  <a:schemeClr val="accent5">
                    <a:lumMod val="75000"/>
                  </a:schemeClr>
                </a:solidFill>
              </a:rPr>
              <a:t>PENGK.12;8</a:t>
            </a:r>
            <a:endParaRPr lang="id-ID" sz="4000" b="1" dirty="0">
              <a:solidFill>
                <a:schemeClr val="accent5">
                  <a:lumMod val="75000"/>
                </a:schemeClr>
              </a:solidFill>
            </a:endParaRPr>
          </a:p>
        </p:txBody>
      </p:sp>
      <p:pic>
        <p:nvPicPr>
          <p:cNvPr id="2050"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2141" y="-1"/>
            <a:ext cx="9229859" cy="6887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81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962141" cy="6858000"/>
          </a:xfrm>
        </p:spPr>
        <p:txBody>
          <a:bodyPr>
            <a:normAutofit/>
          </a:bodyPr>
          <a:lstStyle/>
          <a:p>
            <a:pPr algn="ctr"/>
            <a:r>
              <a:rPr lang="id-ID" sz="3600" b="1" dirty="0" smtClean="0">
                <a:solidFill>
                  <a:schemeClr val="accent5">
                    <a:lumMod val="75000"/>
                  </a:schemeClr>
                </a:solidFill>
              </a:rPr>
              <a:t>SIAPA PENULIS KALIMAT PESIMIS ITU?</a:t>
            </a:r>
            <a:br>
              <a:rPr lang="id-ID" sz="3600" b="1" dirty="0" smtClean="0">
                <a:solidFill>
                  <a:schemeClr val="accent5">
                    <a:lumMod val="75000"/>
                  </a:schemeClr>
                </a:solidFill>
              </a:rPr>
            </a:br>
            <a:r>
              <a:rPr lang="id-ID" sz="3600" b="1" dirty="0" smtClean="0">
                <a:solidFill>
                  <a:schemeClr val="accent5">
                    <a:lumMod val="75000"/>
                  </a:schemeClr>
                </a:solidFill>
              </a:rPr>
              <a:t>PENGK. 1:1</a:t>
            </a:r>
            <a:br>
              <a:rPr lang="id-ID" sz="3600" b="1" dirty="0" smtClean="0">
                <a:solidFill>
                  <a:schemeClr val="accent5">
                    <a:lumMod val="75000"/>
                  </a:schemeClr>
                </a:solidFill>
              </a:rPr>
            </a:br>
            <a:r>
              <a:rPr lang="id-ID" sz="3600" b="1" dirty="0">
                <a:solidFill>
                  <a:schemeClr val="accent5">
                    <a:lumMod val="75000"/>
                  </a:schemeClr>
                </a:solidFill>
              </a:rPr>
              <a:t/>
            </a:r>
            <a:br>
              <a:rPr lang="id-ID" sz="3600" b="1" dirty="0">
                <a:solidFill>
                  <a:schemeClr val="accent5">
                    <a:lumMod val="75000"/>
                  </a:schemeClr>
                </a:solidFill>
              </a:rPr>
            </a:br>
            <a:r>
              <a:rPr lang="id-ID" sz="3600" b="1" dirty="0" smtClean="0">
                <a:solidFill>
                  <a:schemeClr val="accent5">
                    <a:lumMod val="75000"/>
                  </a:schemeClr>
                </a:solidFill>
              </a:rPr>
              <a:t>ANAK DAUD, </a:t>
            </a:r>
            <a:br>
              <a:rPr lang="id-ID" sz="3600" b="1" dirty="0" smtClean="0">
                <a:solidFill>
                  <a:schemeClr val="accent5">
                    <a:lumMod val="75000"/>
                  </a:schemeClr>
                </a:solidFill>
              </a:rPr>
            </a:br>
            <a:r>
              <a:rPr lang="id-ID" sz="3600" b="1" dirty="0" smtClean="0">
                <a:solidFill>
                  <a:schemeClr val="accent5">
                    <a:lumMod val="75000"/>
                  </a:schemeClr>
                </a:solidFill>
              </a:rPr>
              <a:t>DI YERUSALEM</a:t>
            </a:r>
            <a:br>
              <a:rPr lang="id-ID" sz="3600" b="1" dirty="0" smtClean="0">
                <a:solidFill>
                  <a:schemeClr val="accent5">
                    <a:lumMod val="75000"/>
                  </a:schemeClr>
                </a:solidFill>
              </a:rPr>
            </a:br>
            <a:r>
              <a:rPr lang="id-ID" sz="3600" b="1" dirty="0" smtClean="0">
                <a:solidFill>
                  <a:schemeClr val="accent5">
                    <a:lumMod val="75000"/>
                  </a:schemeClr>
                </a:solidFill>
              </a:rPr>
              <a:t>ALIAS </a:t>
            </a:r>
            <a:br>
              <a:rPr lang="id-ID" sz="3600" b="1" dirty="0" smtClean="0">
                <a:solidFill>
                  <a:schemeClr val="accent5">
                    <a:lumMod val="75000"/>
                  </a:schemeClr>
                </a:solidFill>
              </a:rPr>
            </a:br>
            <a:r>
              <a:rPr lang="id-ID" sz="3600" b="1" dirty="0" smtClean="0">
                <a:solidFill>
                  <a:schemeClr val="accent5">
                    <a:lumMod val="75000"/>
                  </a:schemeClr>
                </a:solidFill>
              </a:rPr>
              <a:t>SALOMO</a:t>
            </a:r>
            <a:br>
              <a:rPr lang="id-ID" sz="3600" b="1" dirty="0" smtClean="0">
                <a:solidFill>
                  <a:schemeClr val="accent5">
                    <a:lumMod val="75000"/>
                  </a:schemeClr>
                </a:solidFill>
              </a:rPr>
            </a:br>
            <a:r>
              <a:rPr lang="id-ID" sz="3600" b="1" dirty="0" smtClean="0">
                <a:solidFill>
                  <a:schemeClr val="accent5">
                    <a:lumMod val="75000"/>
                  </a:schemeClr>
                </a:solidFill>
              </a:rPr>
              <a:t/>
            </a:r>
            <a:br>
              <a:rPr lang="id-ID" sz="3600" b="1" dirty="0" smtClean="0">
                <a:solidFill>
                  <a:schemeClr val="accent5">
                    <a:lumMod val="75000"/>
                  </a:schemeClr>
                </a:solidFill>
              </a:rPr>
            </a:br>
            <a:r>
              <a:rPr lang="id-ID" sz="3600" b="1" dirty="0" smtClean="0">
                <a:solidFill>
                  <a:schemeClr val="accent5">
                    <a:lumMod val="75000"/>
                  </a:schemeClr>
                </a:solidFill>
              </a:rPr>
              <a:t>II TAW.1:1</a:t>
            </a:r>
            <a:endParaRPr lang="id-ID" sz="4000" b="1" dirty="0">
              <a:solidFill>
                <a:schemeClr val="accent5">
                  <a:lumMod val="75000"/>
                </a:schemeClr>
              </a:solidFill>
            </a:endParaRPr>
          </a:p>
        </p:txBody>
      </p:sp>
      <p:pic>
        <p:nvPicPr>
          <p:cNvPr id="2050"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2141" y="-1"/>
            <a:ext cx="9229859" cy="6887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517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asil gambar untuk THE TEMPLE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5927" y="-1"/>
            <a:ext cx="9526073" cy="69011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2987899" cy="690111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1. MENDIRIKAN BAIT ALLAH</a:t>
            </a:r>
            <a:endParaRPr lang="id-ID" b="1" dirty="0"/>
          </a:p>
        </p:txBody>
      </p:sp>
    </p:spTree>
    <p:extLst>
      <p:ext uri="{BB962C8B-B14F-4D97-AF65-F5344CB8AC3E}">
        <p14:creationId xmlns:p14="http://schemas.microsoft.com/office/powerpoint/2010/main" val="387260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327301" cy="6901110"/>
          </a:xfrm>
        </p:spPr>
        <p:txBody>
          <a:bodyPr>
            <a:normAutofit/>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2. MENJADI RAJA 40 TH</a:t>
            </a:r>
            <a:endParaRPr lang="id-ID" b="1" dirty="0"/>
          </a:p>
        </p:txBody>
      </p:sp>
      <p:pic>
        <p:nvPicPr>
          <p:cNvPr id="614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27301" y="-1"/>
            <a:ext cx="7864699" cy="687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989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327301" cy="6901110"/>
          </a:xfrm>
        </p:spPr>
        <p:txBody>
          <a:bodyPr>
            <a:normAutofit/>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3. MEMBUAT KAPAL-KAPAL</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7178" name="Picture 10" descr="The Navy of King Solomon  and Isreal may have had a ship that looked similar to this o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27301" y="1001333"/>
            <a:ext cx="7736301" cy="4855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309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075054" cy="6901110"/>
          </a:xfrm>
        </p:spPr>
        <p:txBody>
          <a:bodyPr>
            <a:normAutofit/>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4. MENGUASAI BANYAK WILAYAH</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8194" name="Picture 2" descr="Hasil gambar untuk AREA OF KING SOLOMON KINGDOM MA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75054" y="7936"/>
            <a:ext cx="4116946" cy="7089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316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090930" cy="690111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5. ADA KEDAMAIAN/ STABILITAS POLITIK</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9218" name="Picture 2" descr="Hasil gambar untuk PEACE IN THE KINGDOM OF SOLOMON 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1842" y="926296"/>
            <a:ext cx="8173792" cy="4597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293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090930" cy="690111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6. MENDIRIKAN HUTAN LIBANON</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2" descr="Hasil gambar untuk PALACE OF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8056" y="7936"/>
            <a:ext cx="8263944" cy="684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156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090930" cy="690111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7. MENDIRIKAN BALAI SAKA</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2" descr="Hasil gambar untuk PALACE OF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8056" y="7936"/>
            <a:ext cx="8263944" cy="684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690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090930" cy="690111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8. MENDIRIKAN BALAI SINGGASANA</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2" descr="Hasil gambar untuk PALACE OF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8056" y="7936"/>
            <a:ext cx="8263944" cy="684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024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928056" cy="6901110"/>
          </a:xfrm>
        </p:spPr>
        <p:txBody>
          <a:bodyPr>
            <a:normAutofit/>
          </a:bodyPr>
          <a:lstStyle/>
          <a:p>
            <a:r>
              <a:rPr lang="id-ID" sz="4000" b="1" dirty="0" smtClean="0"/>
              <a:t>PRESTASI SALOMO</a:t>
            </a:r>
            <a:br>
              <a:rPr lang="id-ID" sz="4000" b="1" dirty="0" smtClean="0"/>
            </a:br>
            <a:r>
              <a:rPr lang="id-ID" sz="4000" b="1" dirty="0"/>
              <a:t/>
            </a:r>
            <a:br>
              <a:rPr lang="id-ID" sz="4000" b="1" dirty="0"/>
            </a:br>
            <a:r>
              <a:rPr lang="id-ID" sz="4000" b="1" dirty="0" smtClean="0"/>
              <a:t>DALAM USAHA/JERIH PAYAH/ PEKERJAAN</a:t>
            </a:r>
            <a:br>
              <a:rPr lang="id-ID" sz="4000" b="1" dirty="0" smtClean="0"/>
            </a:br>
            <a:r>
              <a:rPr lang="id-ID" sz="4000" b="1" dirty="0"/>
              <a:t/>
            </a:r>
            <a:br>
              <a:rPr lang="id-ID" sz="4000" b="1" dirty="0"/>
            </a:br>
            <a:r>
              <a:rPr lang="id-ID" sz="4000" b="1" dirty="0" smtClean="0"/>
              <a:t>9. MENDIRIKAN GEDUNG KHUSUS UNTUK ISTERINYA, ANAK FIRAUN.</a:t>
            </a:r>
            <a:endParaRPr lang="id-ID" sz="4000"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2" descr="Hasil gambar untuk PALACE OF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8056" y="7936"/>
            <a:ext cx="8263944" cy="684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31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928056" cy="6901110"/>
          </a:xfrm>
        </p:spPr>
        <p:txBody>
          <a:bodyPr>
            <a:normAutofit/>
          </a:bodyPr>
          <a:lstStyle/>
          <a:p>
            <a:r>
              <a:rPr lang="id-ID" sz="4000" b="1" dirty="0" smtClean="0"/>
              <a:t>PRESTASI SALOMO</a:t>
            </a:r>
            <a:br>
              <a:rPr lang="id-ID" sz="4000" b="1" dirty="0" smtClean="0"/>
            </a:br>
            <a:r>
              <a:rPr lang="id-ID" sz="4000" b="1" dirty="0"/>
              <a:t/>
            </a:r>
            <a:br>
              <a:rPr lang="id-ID" sz="4000" b="1" dirty="0"/>
            </a:br>
            <a:r>
              <a:rPr lang="id-ID" sz="4000" b="1" dirty="0" smtClean="0"/>
              <a:t>DALAM USAHA/JERIH PAYAH/ PEKERJAAN</a:t>
            </a:r>
            <a:br>
              <a:rPr lang="id-ID" sz="4000" b="1" dirty="0" smtClean="0"/>
            </a:br>
            <a:r>
              <a:rPr lang="id-ID" sz="4000" b="1" dirty="0"/>
              <a:t/>
            </a:r>
            <a:br>
              <a:rPr lang="id-ID" sz="4000" b="1" dirty="0"/>
            </a:br>
            <a:r>
              <a:rPr lang="id-ID" sz="4000" b="1" dirty="0" smtClean="0"/>
              <a:t>10. DALAM 20 TH MENDIRIKAN BAIT ALLAH DAN ISTANANYA</a:t>
            </a:r>
            <a:endParaRPr lang="id-ID" sz="4000"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2" descr="Hasil gambar untuk PALACE OF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8056" y="7936"/>
            <a:ext cx="8263944" cy="684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789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075054" cy="6901110"/>
          </a:xfrm>
        </p:spPr>
        <p:txBody>
          <a:bodyPr>
            <a:normAutofit/>
          </a:bodyPr>
          <a:lstStyle/>
          <a:p>
            <a:r>
              <a:rPr lang="id-ID" b="1" dirty="0" smtClean="0"/>
              <a:t>PRESTASI SALOMO</a:t>
            </a:r>
            <a:br>
              <a:rPr lang="id-ID" b="1" dirty="0" smtClean="0"/>
            </a:br>
            <a:r>
              <a:rPr lang="id-ID" b="1" dirty="0"/>
              <a:t/>
            </a:r>
            <a:br>
              <a:rPr lang="id-ID" b="1" dirty="0"/>
            </a:br>
            <a:r>
              <a:rPr lang="id-ID" b="1" dirty="0" smtClean="0"/>
              <a:t>DALAM USAHA/JERIH PAYAH/ PEKERJAAN</a:t>
            </a:r>
            <a:br>
              <a:rPr lang="id-ID" b="1" dirty="0" smtClean="0"/>
            </a:br>
            <a:r>
              <a:rPr lang="id-ID" b="1" dirty="0"/>
              <a:t/>
            </a:r>
            <a:br>
              <a:rPr lang="id-ID" b="1" dirty="0"/>
            </a:br>
            <a:r>
              <a:rPr lang="id-ID" b="1" dirty="0" smtClean="0"/>
              <a:t>11.MELAKUKAN EKSPANSI WILAYAH</a:t>
            </a:r>
            <a:endParaRPr lang="id-ID" b="1" dirty="0"/>
          </a:p>
        </p:txBody>
      </p:sp>
      <p:sp>
        <p:nvSpPr>
          <p:cNvPr id="4" name="AutoShape 2" descr="Hasil gambar untuk SHIP OF SOLOM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8194" name="Picture 2" descr="Hasil gambar untuk AREA OF KING SOLOMON KINGDOM MA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75054" y="7936"/>
            <a:ext cx="4116946" cy="7089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777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229384" y="288529"/>
            <a:ext cx="3595856" cy="1754326"/>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5400" b="1" dirty="0" smtClean="0">
                <a:ln w="13462">
                  <a:solidFill>
                    <a:schemeClr val="bg1"/>
                  </a:solidFill>
                  <a:prstDash val="solid"/>
                </a:ln>
                <a:solidFill>
                  <a:srgbClr val="FFFF00"/>
                </a:solidFill>
                <a:effectLst>
                  <a:outerShdw dist="38100" dir="2700000" algn="bl" rotWithShape="0">
                    <a:schemeClr val="accent5"/>
                  </a:outerShdw>
                </a:effectLst>
              </a:rPr>
              <a:t>PENGK.1:14</a:t>
            </a:r>
            <a:endParaRPr lang="en-US" sz="54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839698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419679" y="288529"/>
            <a:ext cx="5215274" cy="3170099"/>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 </a:t>
            </a:r>
            <a:endParaRPr lang="id-ID" sz="4000" b="1" cap="none" spc="0" dirty="0" smtClean="0">
              <a:ln w="13462">
                <a:solidFill>
                  <a:schemeClr val="bg1"/>
                </a:solidFill>
                <a:prstDash val="solid"/>
              </a:ln>
              <a:solidFill>
                <a:srgbClr val="FFFF00"/>
              </a:solidFill>
              <a:effectLst>
                <a:outerShdw dist="38100" dir="2700000" algn="bl" rotWithShape="0">
                  <a:schemeClr val="accent5"/>
                </a:outerShdw>
              </a:effectLst>
            </a:endParaRP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MANUSIA TIDAK DAPAT</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MENGUBAH</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HUKUM ALAM</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925542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87761" y="288529"/>
            <a:ext cx="5879110" cy="3785652"/>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SEMUA INOVASI BARU</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SEBENARNYA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ADALAH PENGEMBANGAN</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DARI INOVASI LAMA</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1847896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05280" y="288529"/>
            <a:ext cx="5044073" cy="3170099"/>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 KARYA-KARYA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MENJADI USANG</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PADA GENERASI</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MENDATANG</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785598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950850" y="288529"/>
            <a:ext cx="4152932" cy="3785652"/>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KESIMPULANNYA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SEMUANYA TIDAK </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MENDATANGKAN </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KEUNTUNGAN</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647848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79369" y="288529"/>
            <a:ext cx="4895891" cy="5632311"/>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SUDAH SUSAH-SUSAH</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KETIKA MATI </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HARUS DIWARISKAN</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KEPADA ORANG</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YANG BELUM TENTU</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SUKA BERJERIH LELAH</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DAN BERHIKMAT</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1416257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49379" y="288529"/>
            <a:ext cx="4355872" cy="2554545"/>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APALAGI BILA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TIDAK MEMPUNYAI</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AHLI WARIS</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464776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60543" y="288529"/>
            <a:ext cx="5933547" cy="4401205"/>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 MENDATANGKAN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KESEDIHAN,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KESUSAHAN HATI</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IMSOMNIA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 HATI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YANG TIDAK TENTRAM</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503545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22382" y="288529"/>
            <a:ext cx="5609869" cy="4401205"/>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SEGALA JERIH PAYAH</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DAN SEGALA KECAKAPAN</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ADALAH IRI HATI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SEORANG TERHADAP</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YANG LAIN</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703588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4000" b="1" dirty="0" smtClean="0"/>
              <a:t>APA KESIMPULAN SALOMO TENTANG USAHA MANUSIA/ JERIH LELAH/ PEKERJAAN??</a:t>
            </a:r>
            <a:endParaRPr lang="id-ID" sz="40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657" y="-14781"/>
            <a:ext cx="5516428" cy="6863417"/>
          </a:xfrm>
          <a:prstGeom prst="rect">
            <a:avLst/>
          </a:prstGeom>
          <a:noFill/>
        </p:spPr>
        <p:txBody>
          <a:bodyPr wrap="squar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MENCINTAI UANG</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TIDAK AKAN PUAS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DENGAN UANG</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MENCINTAI KEKAYAAN</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TIDAK AKAN PUAS </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DENGAN </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PENGHASILANNYA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KEKAYAAN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TIDAK DIBAWA MATI</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1941819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447763" cy="690111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endParaRPr lang="id-ID" b="1" dirty="0"/>
          </a:p>
        </p:txBody>
      </p:sp>
      <p:pic>
        <p:nvPicPr>
          <p:cNvPr id="1026" name="Picture 2" descr="Hasil gambar untuk WISDOM OF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47763" y="0"/>
            <a:ext cx="6744237" cy="690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64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1. MENULIS KITAB AMSAL</a:t>
            </a:r>
            <a:br>
              <a:rPr lang="id-ID" b="1" dirty="0" smtClean="0"/>
            </a:br>
            <a:r>
              <a:rPr lang="id-ID" b="1" dirty="0" smtClean="0"/>
              <a:t>2. MENULIS KITAB KIDUNG AGUNG</a:t>
            </a:r>
            <a:br>
              <a:rPr lang="id-ID" b="1" dirty="0" smtClean="0"/>
            </a:br>
            <a:r>
              <a:rPr lang="id-ID" b="1" dirty="0" smtClean="0"/>
              <a:t>3. MENULIS KITAB PENGKOTBAH</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3001063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4. MENGGUBAH 3000 AMSAL</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2851137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5. NYANYIANNYA ADA 1.005</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3757025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6. AHLI FLORA DAN FAUNA</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190438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7. MUNGKIN PUNYA SEKOLAH BERTARAF INTERNASIONAL ( I RAJ.4:34)</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3786194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8. MEMILIKI HATI YANG PENUH HIKMAT DAN PENGERTIAN , TIADA TERTANDINGI, MELAKUKAN KEADILAN. MELEBIHI HIKMAT BANI TIMUR, ETAN, HEMAN, KAKOL DAN DARDA</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1051313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9. MENGORGANISASIKAN 250 ORANG YANG MEMERINTAH RAKYAT</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3776913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ctorianweb.org/art/illustration/dore/bible/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15" y="-1"/>
            <a:ext cx="5494986" cy="687732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0"/>
            <a:ext cx="6697015" cy="6858000"/>
          </a:xfrm>
        </p:spPr>
        <p:txBody>
          <a:bodyPr>
            <a:normAutofit fontScale="90000"/>
          </a:bodyPr>
          <a:lstStyle/>
          <a:p>
            <a:r>
              <a:rPr lang="id-ID" b="1" dirty="0" smtClean="0"/>
              <a:t>PRESTASI SALOMO</a:t>
            </a:r>
            <a:br>
              <a:rPr lang="id-ID" b="1" dirty="0" smtClean="0"/>
            </a:br>
            <a:r>
              <a:rPr lang="id-ID" b="1" dirty="0"/>
              <a:t/>
            </a:r>
            <a:br>
              <a:rPr lang="id-ID" b="1" dirty="0"/>
            </a:br>
            <a:r>
              <a:rPr lang="id-ID" b="1" dirty="0" smtClean="0"/>
              <a:t>DALAM MENGEJAR HIKMAT</a:t>
            </a:r>
            <a:br>
              <a:rPr lang="id-ID" b="1" dirty="0" smtClean="0"/>
            </a:br>
            <a:r>
              <a:rPr lang="id-ID" b="1" dirty="0" smtClean="0"/>
              <a:t>DAN </a:t>
            </a:r>
            <a:br>
              <a:rPr lang="id-ID" b="1" dirty="0" smtClean="0"/>
            </a:br>
            <a:r>
              <a:rPr lang="id-ID" b="1" dirty="0" smtClean="0"/>
              <a:t>ILMU PENGETAHUAN</a:t>
            </a:r>
            <a:br>
              <a:rPr lang="id-ID" b="1" dirty="0" smtClean="0"/>
            </a:br>
            <a:r>
              <a:rPr lang="id-ID" b="1" dirty="0"/>
              <a:t/>
            </a:r>
            <a:br>
              <a:rPr lang="id-ID" b="1" dirty="0"/>
            </a:br>
            <a:r>
              <a:rPr lang="id-ID" b="1" dirty="0" smtClean="0"/>
              <a:t>10. MENGORGANISASIKAN PARA IMAM DALAM MELAKUKAN TUGAS PELAYANAN MEREKA, SESUAI ATURAN DAUD</a:t>
            </a:r>
            <a:br>
              <a:rPr lang="id-ID" b="1" dirty="0" smtClean="0"/>
            </a:br>
            <a:r>
              <a:rPr lang="id-ID" b="1" dirty="0"/>
              <a:t/>
            </a:r>
            <a:br>
              <a:rPr lang="id-ID" b="1" dirty="0"/>
            </a:br>
            <a:endParaRPr lang="id-ID" b="1" dirty="0"/>
          </a:p>
        </p:txBody>
      </p:sp>
    </p:spTree>
    <p:extLst>
      <p:ext uri="{BB962C8B-B14F-4D97-AF65-F5344CB8AC3E}">
        <p14:creationId xmlns:p14="http://schemas.microsoft.com/office/powerpoint/2010/main" val="4007117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HIKMAT DAN PENGETAHUAN???</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229387" y="288529"/>
            <a:ext cx="3595856" cy="1754326"/>
          </a:xfrm>
          <a:prstGeom prst="rect">
            <a:avLst/>
          </a:prstGeom>
          <a:noFill/>
        </p:spPr>
        <p:txBody>
          <a:bodyPr wrap="none" lIns="91440" tIns="45720" rIns="91440" bIns="45720">
            <a:spAutoFit/>
          </a:bodyPr>
          <a:lstStyle/>
          <a:p>
            <a:pPr algn="ctr"/>
            <a:r>
              <a:rPr lang="id-ID" sz="54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5400" b="1" dirty="0" smtClean="0">
                <a:ln w="13462">
                  <a:solidFill>
                    <a:schemeClr val="bg1"/>
                  </a:solidFill>
                  <a:prstDash val="solid"/>
                </a:ln>
                <a:solidFill>
                  <a:srgbClr val="FFFF00"/>
                </a:solidFill>
                <a:effectLst>
                  <a:outerShdw dist="38100" dir="2700000" algn="bl" rotWithShape="0">
                    <a:schemeClr val="accent5"/>
                  </a:outerShdw>
                </a:effectLst>
              </a:rPr>
              <a:t>PENGK.1:18</a:t>
            </a:r>
            <a:endParaRPr lang="en-US" sz="54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445619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HIKMAT DAN PENGETAHUAN???</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657" y="288529"/>
            <a:ext cx="6240990" cy="5016758"/>
          </a:xfrm>
          <a:prstGeom prst="rect">
            <a:avLst/>
          </a:prstGeom>
          <a:noFill/>
        </p:spPr>
        <p:txBody>
          <a:bodyPr wrap="squar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DALAM BANYAK HIKMAT</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ADA BANYAK SUSAH HATI</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MEMPERBANYAK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PENGETAHUAN</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MEMPERBANYAK KESEDIHAN</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94458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HIKMAT DAN PENGETAHUAN???</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7" y="-1"/>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989174" y="0"/>
            <a:ext cx="6076279" cy="4401205"/>
          </a:xfrm>
          <a:prstGeom prst="rect">
            <a:avLst/>
          </a:prstGeom>
          <a:noFill/>
        </p:spPr>
        <p:txBody>
          <a:bodyPr wrap="non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BAIK ORANG BERHIKMAT</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MAUPUN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ORANG BODOH DAN BEBAL</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NASIPNYA SAMA SAJA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SAMA-SAMA AKAN MATI</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260669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HIKMAT DAN PENGETAHUAN???</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6" y="9363"/>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654" y="9363"/>
            <a:ext cx="5074277" cy="5016758"/>
          </a:xfrm>
          <a:prstGeom prst="rect">
            <a:avLst/>
          </a:prstGeom>
          <a:noFill/>
        </p:spPr>
        <p:txBody>
          <a:bodyPr wrap="squar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SEMUA HARUS</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DIWARISKAN </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KEPADA ORANG</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YANG TIDAK </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BERLELAH-LELAH</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UNTUK ITU</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3301655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915955" cy="6901110"/>
          </a:xfrm>
        </p:spPr>
        <p:txBody>
          <a:bodyPr>
            <a:normAutofit/>
          </a:bodyPr>
          <a:lstStyle/>
          <a:p>
            <a:r>
              <a:rPr lang="id-ID" b="1" dirty="0" smtClean="0"/>
              <a:t>PRESTASI SALOMO</a:t>
            </a:r>
            <a:br>
              <a:rPr lang="id-ID" b="1" dirty="0" smtClean="0"/>
            </a:br>
            <a:r>
              <a:rPr lang="id-ID" b="1" dirty="0"/>
              <a:t/>
            </a:r>
            <a:br>
              <a:rPr lang="id-ID" b="1" dirty="0"/>
            </a:br>
            <a:r>
              <a:rPr lang="id-ID" b="1" dirty="0" smtClean="0"/>
              <a:t>DALAM MENGALAMI</a:t>
            </a:r>
            <a:br>
              <a:rPr lang="id-ID" b="1" dirty="0" smtClean="0"/>
            </a:br>
            <a:r>
              <a:rPr lang="id-ID" b="1" dirty="0" smtClean="0"/>
              <a:t>KESENANGAN HIDUP</a:t>
            </a:r>
            <a:br>
              <a:rPr lang="id-ID" b="1" dirty="0" smtClean="0"/>
            </a:br>
            <a:r>
              <a:rPr lang="id-ID" b="1" dirty="0"/>
              <a:t/>
            </a:r>
            <a:br>
              <a:rPr lang="id-ID" b="1" dirty="0"/>
            </a:br>
            <a:endParaRPr lang="id-ID" b="1" dirty="0"/>
          </a:p>
        </p:txBody>
      </p:sp>
      <p:pic>
        <p:nvPicPr>
          <p:cNvPr id="3074" name="Picture 2" descr="Hasil gambar untuk THE MAJESTY OF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15955" y="-1"/>
            <a:ext cx="5276045" cy="6891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77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7199291" cy="6497707"/>
          </a:xfrm>
        </p:spPr>
        <p:txBody>
          <a:bodyPr>
            <a:normAutofit/>
          </a:bodyPr>
          <a:lstStyle/>
          <a:p>
            <a:r>
              <a:rPr lang="id-ID" dirty="0" smtClean="0"/>
              <a:t>EMAS YANG DIBAWA KEPADA SALOMO SETAHUN SEBERAT 666 TALENTA </a:t>
            </a:r>
            <a:br>
              <a:rPr lang="id-ID" dirty="0" smtClean="0"/>
            </a:br>
            <a:r>
              <a:rPr lang="id-ID" dirty="0" smtClean="0"/>
              <a:t>BELUM TERMASUK </a:t>
            </a:r>
            <a:br>
              <a:rPr lang="id-ID" dirty="0" smtClean="0"/>
            </a:br>
            <a:r>
              <a:rPr lang="id-ID" dirty="0" smtClean="0"/>
              <a:t>DARI SAUDAGAR </a:t>
            </a:r>
            <a:br>
              <a:rPr lang="id-ID" dirty="0" smtClean="0"/>
            </a:br>
            <a:r>
              <a:rPr lang="id-ID" dirty="0" smtClean="0"/>
              <a:t>DAN PEDAGANG ARAB</a:t>
            </a:r>
            <a:br>
              <a:rPr lang="id-ID" dirty="0" smtClean="0"/>
            </a:br>
            <a:r>
              <a:rPr lang="id-ID" dirty="0"/>
              <a:t/>
            </a:r>
            <a:br>
              <a:rPr lang="id-ID" dirty="0"/>
            </a:br>
            <a:r>
              <a:rPr lang="id-ID" dirty="0" smtClean="0"/>
              <a:t>666 TALENTA EMAS x 34 Kg =22.644 Kg X 58.715.100 = 1.329.544.724.400. ( 1, 3 T)</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7613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200 PERISAI BESAR EMAS</a:t>
            </a:r>
            <a:br>
              <a:rPr lang="id-ID" dirty="0" smtClean="0"/>
            </a:br>
            <a:r>
              <a:rPr lang="id-ID" dirty="0" smtClean="0"/>
              <a:t>@ 600 SYIKAL EMAS</a:t>
            </a:r>
            <a:br>
              <a:rPr lang="id-ID" dirty="0" smtClean="0"/>
            </a:br>
            <a:r>
              <a:rPr lang="id-ID" dirty="0" smtClean="0"/>
              <a:t>300 PERISAI KECIL @3 MINA EMAS</a:t>
            </a:r>
            <a:br>
              <a:rPr lang="id-ID" dirty="0" smtClean="0"/>
            </a:br>
            <a:r>
              <a:rPr lang="id-ID" dirty="0" smtClean="0"/>
              <a:t>(200 X 600 X 11,4 GRAM X 587.151) + (300 X 3 X 570 GRAM X 587.151) = 1.104.431.031.000 ( 1,1 T)</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961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TAHTANYA BESAR DARI GADING DAN DISALUT DENGAN EMAS TUA</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777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SEGALA PERKAKAS MINUMAN RAJA SALOMO DARI EMAS</a:t>
            </a:r>
            <a:br>
              <a:rPr lang="id-ID" dirty="0" smtClean="0"/>
            </a:br>
            <a:r>
              <a:rPr lang="id-ID" dirty="0" smtClean="0"/>
              <a:t>DAN SEGALA BARANG DI GEDUNG ‘HUTAN LIBANON’</a:t>
            </a:r>
            <a:br>
              <a:rPr lang="id-ID" dirty="0" smtClean="0"/>
            </a:br>
            <a:r>
              <a:rPr lang="id-ID" dirty="0" smtClean="0"/>
              <a:t>DARI EMAS MURNI</a:t>
            </a:r>
            <a:br>
              <a:rPr lang="id-ID" dirty="0" smtClean="0"/>
            </a:br>
            <a:r>
              <a:rPr lang="id-ID" dirty="0" smtClean="0"/>
              <a:t>TIDAK ADA BARANG PERAK</a:t>
            </a:r>
            <a:br>
              <a:rPr lang="id-ID" dirty="0" smtClean="0"/>
            </a:br>
            <a:r>
              <a:rPr lang="id-ID" dirty="0" smtClean="0"/>
              <a:t>ORANG MENGANGGAP PERAK</a:t>
            </a:r>
            <a:br>
              <a:rPr lang="id-ID" dirty="0" smtClean="0"/>
            </a:br>
            <a:r>
              <a:rPr lang="id-ID" dirty="0" smtClean="0"/>
              <a:t>TIDAK BERHARGA PADA ZAMAN SALOMO</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26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SELURUH BUMI MEMBERIKAN PERSEMBAHANNYA, PERAK, BARANG EMAS, PAKAIAN, SENJATA, REMPAH-REMPAH, KUDA DAN BAGAL, TAHUN DEMI TAHUN</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40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MEMILIKI KEMULIAAN</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3003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PERSEDIAAN MAKANAN RAJA SALOMO TIAP HARI</a:t>
            </a:r>
            <a:br>
              <a:rPr lang="id-ID" dirty="0" smtClean="0"/>
            </a:br>
            <a:r>
              <a:rPr lang="id-ID" dirty="0" smtClean="0"/>
              <a:t>30 KOR TEPUNG TERBAIK</a:t>
            </a:r>
            <a:br>
              <a:rPr lang="id-ID" dirty="0" smtClean="0"/>
            </a:br>
            <a:r>
              <a:rPr lang="id-ID" dirty="0" smtClean="0"/>
              <a:t>60 KOR TEPUNG BIASA</a:t>
            </a:r>
            <a:br>
              <a:rPr lang="id-ID" dirty="0" smtClean="0"/>
            </a:br>
            <a:r>
              <a:rPr lang="id-ID" dirty="0" smtClean="0"/>
              <a:t>10 EKOR LEMBU GEMUKAN</a:t>
            </a:r>
            <a:br>
              <a:rPr lang="id-ID" dirty="0" smtClean="0"/>
            </a:br>
            <a:r>
              <a:rPr lang="id-ID" dirty="0" smtClean="0"/>
              <a:t>20 LEMBU GEMBALAAN</a:t>
            </a:r>
            <a:br>
              <a:rPr lang="id-ID" dirty="0" smtClean="0"/>
            </a:br>
            <a:r>
              <a:rPr lang="id-ID" dirty="0" smtClean="0"/>
              <a:t>100 DOMBA</a:t>
            </a:r>
            <a:br>
              <a:rPr lang="id-ID" dirty="0" smtClean="0"/>
            </a:br>
            <a:r>
              <a:rPr lang="id-ID" dirty="0" smtClean="0"/>
              <a:t>BELUM TERHITUNG RUSA, KIJANG, RUSA DANDI, DAN GANGSA PIARAAN</a:t>
            </a: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923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KUDA 40.000 KANDANG</a:t>
            </a:r>
            <a:br>
              <a:rPr lang="id-ID" dirty="0" smtClean="0"/>
            </a:br>
            <a:r>
              <a:rPr lang="id-ID" dirty="0" smtClean="0"/>
              <a:t>KERETA 1.400 EKOR</a:t>
            </a:r>
            <a:br>
              <a:rPr lang="id-ID" dirty="0" smtClean="0"/>
            </a:br>
            <a:r>
              <a:rPr lang="id-ID" dirty="0" smtClean="0"/>
              <a:t>12.000 ORANG BERKUDA</a:t>
            </a:r>
            <a:br>
              <a:rPr lang="id-ID" dirty="0" smtClean="0"/>
            </a:b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4705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BANYAKNYA PERAK DI YERUSALEM SAMA SEPERTI BATU</a:t>
            </a:r>
            <a:br>
              <a:rPr lang="id-ID" dirty="0" smtClean="0"/>
            </a:br>
            <a:r>
              <a:rPr lang="id-ID" dirty="0" smtClean="0"/>
              <a:t>BANYAKNYA POHON KAYU ARAS SAMA SEPERTI POHON ARA </a:t>
            </a:r>
            <a:br>
              <a:rPr lang="id-ID" dirty="0" smtClean="0"/>
            </a:b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8970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fontScale="90000"/>
          </a:bodyPr>
          <a:lstStyle/>
          <a:p>
            <a:r>
              <a:rPr lang="id-ID" dirty="0" smtClean="0"/>
              <a:t>SEBUAH KERETA DIDATANGKAN DARI MISRAIM BERHARGA SAMPAI 600 SYIKAL PERAK.</a:t>
            </a:r>
            <a:br>
              <a:rPr lang="id-ID" dirty="0" smtClean="0"/>
            </a:br>
            <a:r>
              <a:rPr lang="id-ID" dirty="0" smtClean="0"/>
              <a:t>(600 X 11,4 GRAM </a:t>
            </a:r>
            <a:r>
              <a:rPr lang="id-ID" dirty="0" smtClean="0"/>
              <a:t>X</a:t>
            </a:r>
            <a:r>
              <a:rPr lang="id-ID" dirty="0" smtClean="0"/>
              <a:t>222.172 = 1.519.656.480 / 1,5 M)</a:t>
            </a:r>
            <a:br>
              <a:rPr lang="id-ID" dirty="0" smtClean="0"/>
            </a:br>
            <a:r>
              <a:rPr lang="id-ID" dirty="0" smtClean="0"/>
              <a:t> </a:t>
            </a:r>
            <a:r>
              <a:rPr lang="id-ID" dirty="0" smtClean="0"/>
              <a:t/>
            </a:r>
            <a:br>
              <a:rPr lang="id-ID" dirty="0" smtClean="0"/>
            </a:br>
            <a:r>
              <a:rPr lang="id-ID" dirty="0" smtClean="0"/>
              <a:t>SEEKOR KUDA SAMPAI 150 SYIKAL PERAK.</a:t>
            </a:r>
            <a:br>
              <a:rPr lang="id-ID" dirty="0" smtClean="0"/>
            </a:br>
            <a:r>
              <a:rPr lang="id-ID" dirty="0" smtClean="0"/>
              <a:t>(150 X 11,4 GRAM X </a:t>
            </a:r>
            <a:r>
              <a:rPr lang="id-ID" dirty="0" smtClean="0"/>
              <a:t>222.172 =</a:t>
            </a:r>
            <a:br>
              <a:rPr lang="id-ID" dirty="0" smtClean="0"/>
            </a:br>
            <a:r>
              <a:rPr lang="id-ID" dirty="0" smtClean="0"/>
              <a:t>379.914.129 / 379 JUTA) </a:t>
            </a:r>
            <a:br>
              <a:rPr lang="id-ID" dirty="0" smtClean="0"/>
            </a:br>
            <a:r>
              <a:rPr lang="id-ID" dirty="0" smtClean="0"/>
              <a:t/>
            </a:r>
            <a:br>
              <a:rPr lang="id-ID" dirty="0" smtClean="0"/>
            </a:b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753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700 ISTERI</a:t>
            </a:r>
            <a:br>
              <a:rPr lang="id-ID" dirty="0" smtClean="0"/>
            </a:br>
            <a:r>
              <a:rPr lang="id-ID" dirty="0" smtClean="0"/>
              <a:t>300 GUNDIK</a:t>
            </a:r>
            <a:br>
              <a:rPr lang="id-ID" dirty="0" smtClean="0"/>
            </a:br>
            <a:r>
              <a:rPr lang="id-ID" dirty="0" smtClean="0"/>
              <a:t>=</a:t>
            </a:r>
            <a:br>
              <a:rPr lang="id-ID" dirty="0" smtClean="0"/>
            </a:br>
            <a:r>
              <a:rPr lang="id-ID" dirty="0" smtClean="0"/>
              <a:t>1.000 WANITA</a:t>
            </a:r>
            <a:br>
              <a:rPr lang="id-ID" dirty="0" smtClean="0"/>
            </a:br>
            <a:r>
              <a:rPr lang="id-ID" dirty="0"/>
              <a:t/>
            </a:r>
            <a:br>
              <a:rPr lang="id-ID" dirty="0"/>
            </a:br>
            <a:r>
              <a:rPr lang="id-ID" dirty="0" smtClean="0"/>
              <a:t>BIDUAN DAN BIDUANITA</a:t>
            </a:r>
            <a:br>
              <a:rPr lang="id-ID" dirty="0" smtClean="0"/>
            </a:b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7873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199291" cy="6862832"/>
          </a:xfrm>
        </p:spPr>
        <p:txBody>
          <a:bodyPr>
            <a:normAutofit/>
          </a:bodyPr>
          <a:lstStyle/>
          <a:p>
            <a:r>
              <a:rPr lang="id-ID" dirty="0" smtClean="0"/>
              <a:t>MEMBUAT KECAPI DAN GAMBUS</a:t>
            </a:r>
            <a:br>
              <a:rPr lang="id-ID" dirty="0" smtClean="0"/>
            </a:br>
            <a:r>
              <a:rPr lang="id-ID" dirty="0" smtClean="0"/>
              <a:t>DARI KAYU CENDANA</a:t>
            </a:r>
            <a:br>
              <a:rPr lang="id-ID" dirty="0" smtClean="0"/>
            </a:br>
            <a:endParaRPr lang="id-ID" dirty="0"/>
          </a:p>
        </p:txBody>
      </p:sp>
      <p:pic>
        <p:nvPicPr>
          <p:cNvPr id="11266" name="Picture 2" descr="Gambar terkai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9291" y="0"/>
            <a:ext cx="4992710" cy="686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5475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KENIKMATAN HIDUP???</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6" y="9363"/>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654" y="9363"/>
            <a:ext cx="5074277" cy="1323439"/>
          </a:xfrm>
          <a:prstGeom prst="rect">
            <a:avLst/>
          </a:prstGeom>
          <a:noFill/>
        </p:spPr>
        <p:txBody>
          <a:bodyPr wrap="squar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PENGK. 2:1-3</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251047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KENIKMATAN HIDUP???</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4" y="9363"/>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654" y="9363"/>
            <a:ext cx="5074277" cy="6247864"/>
          </a:xfrm>
          <a:prstGeom prst="rect">
            <a:avLst/>
          </a:prstGeom>
          <a:noFill/>
        </p:spPr>
        <p:txBody>
          <a:bodyPr wrap="squar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endParaRPr lang="id-ID" sz="4000" b="1" cap="none" spc="0" dirty="0" smtClean="0">
              <a:ln w="13462">
                <a:solidFill>
                  <a:schemeClr val="bg1"/>
                </a:solidFill>
                <a:prstDash val="solid"/>
              </a:ln>
              <a:solidFill>
                <a:srgbClr val="FFFF00"/>
              </a:solidFill>
              <a:effectLst>
                <a:outerShdw dist="38100" dir="2700000" algn="bl" rotWithShape="0">
                  <a:schemeClr val="accent5"/>
                </a:outerShdw>
              </a:effectLst>
            </a:endParaRP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SEMUA KESENANGAN</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TIDAK DAPAT MENDATANGKAN KENIKMATAN</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BILAMANA TUHAN TIDAK MEMBERIKAN DARI TANGAN-NYA KENIKMATAN ITU</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8193599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3013657" cy="6848637"/>
          </a:xfrm>
        </p:spPr>
        <p:txBody>
          <a:bodyPr>
            <a:normAutofit/>
          </a:bodyPr>
          <a:lstStyle/>
          <a:p>
            <a:r>
              <a:rPr lang="id-ID" sz="3600" b="1" dirty="0" smtClean="0"/>
              <a:t>APA KESIMPULAN SALOMO TENTANG KENIKMATAN HIDUP???</a:t>
            </a:r>
            <a:endParaRPr lang="id-ID" sz="3600" b="1" dirty="0"/>
          </a:p>
        </p:txBody>
      </p:sp>
      <p:pic>
        <p:nvPicPr>
          <p:cNvPr id="4" name="Picture 2" descr="Hasil gambar untuk KING OF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3654" y="9363"/>
            <a:ext cx="9178344" cy="68486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13654" y="9363"/>
            <a:ext cx="5074277" cy="6247864"/>
          </a:xfrm>
          <a:prstGeom prst="rect">
            <a:avLst/>
          </a:prstGeom>
          <a:noFill/>
        </p:spPr>
        <p:txBody>
          <a:bodyPr wrap="square" lIns="91440" tIns="45720" rIns="91440" bIns="45720">
            <a:spAutoFit/>
          </a:bodyPr>
          <a:lstStyle/>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SIA-SIA</a:t>
            </a:r>
          </a:p>
          <a:p>
            <a:pPr algn="ctr"/>
            <a:r>
              <a:rPr lang="id-ID" sz="4000" b="1" dirty="0" smtClean="0">
                <a:ln w="13462">
                  <a:solidFill>
                    <a:schemeClr val="bg1"/>
                  </a:solidFill>
                  <a:prstDash val="solid"/>
                </a:ln>
                <a:solidFill>
                  <a:srgbClr val="FFFF00"/>
                </a:solidFill>
                <a:effectLst>
                  <a:outerShdw dist="38100" dir="2700000" algn="bl" rotWithShape="0">
                    <a:schemeClr val="accent5"/>
                  </a:outerShdw>
                </a:effectLst>
              </a:rPr>
              <a:t>KARENA</a:t>
            </a:r>
          </a:p>
          <a:p>
            <a:pPr algn="ctr"/>
            <a:r>
              <a:rPr lang="id-ID" sz="4000" b="1" cap="none" spc="0" dirty="0" smtClean="0">
                <a:ln w="13462">
                  <a:solidFill>
                    <a:schemeClr val="bg1"/>
                  </a:solidFill>
                  <a:prstDash val="solid"/>
                </a:ln>
                <a:solidFill>
                  <a:srgbClr val="FFFF00"/>
                </a:solidFill>
                <a:effectLst>
                  <a:outerShdw dist="38100" dir="2700000" algn="bl" rotWithShape="0">
                    <a:schemeClr val="accent5"/>
                  </a:outerShdw>
                </a:effectLst>
              </a:rPr>
              <a:t>ORANG BERDOSA DITUGASKAN UNTUK MENGHIMPUN DAN MENIMBUN SESUATU YANG KEMUDIAN HARUS DIBERIKAN KEPADA ORANG YANG DIKENAN TUHAN</a:t>
            </a:r>
            <a:endParaRPr lang="en-US" sz="4000" b="1" cap="none" spc="0" dirty="0">
              <a:ln w="13462">
                <a:solidFill>
                  <a:schemeClr val="bg1"/>
                </a:solidFill>
                <a:prstDash val="solid"/>
              </a:ln>
              <a:solidFill>
                <a:srgbClr val="FFFF00"/>
              </a:solidFill>
              <a:effectLst>
                <a:outerShdw dist="38100" dir="2700000" algn="bl" rotWithShape="0">
                  <a:schemeClr val="accent5"/>
                </a:outerShdw>
              </a:effectLst>
            </a:endParaRPr>
          </a:p>
        </p:txBody>
      </p:sp>
    </p:spTree>
    <p:extLst>
      <p:ext uri="{BB962C8B-B14F-4D97-AF65-F5344CB8AC3E}">
        <p14:creationId xmlns:p14="http://schemas.microsoft.com/office/powerpoint/2010/main" val="19697126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250807" cy="6858000"/>
          </a:xfrm>
        </p:spPr>
        <p:txBody>
          <a:bodyPr>
            <a:normAutofit fontScale="90000"/>
          </a:bodyPr>
          <a:lstStyle/>
          <a:p>
            <a:r>
              <a:rPr lang="id-ID" dirty="0" smtClean="0"/>
              <a:t>PADA SAAT SALOMO </a:t>
            </a:r>
            <a:br>
              <a:rPr lang="id-ID" dirty="0" smtClean="0"/>
            </a:br>
            <a:r>
              <a:rPr lang="id-ID" dirty="0" smtClean="0"/>
              <a:t>SUDAH TUA</a:t>
            </a:r>
            <a:br>
              <a:rPr lang="id-ID" dirty="0" smtClean="0"/>
            </a:br>
            <a:r>
              <a:rPr lang="id-ID" dirty="0" smtClean="0"/>
              <a:t>SALOMO MEMBUAT KESIMPULAN DARI PENGALAMAN HIDUPNYA</a:t>
            </a:r>
            <a:br>
              <a:rPr lang="id-ID" dirty="0" smtClean="0"/>
            </a:br>
            <a:r>
              <a:rPr lang="id-ID" dirty="0"/>
              <a:t/>
            </a:r>
            <a:br>
              <a:rPr lang="id-ID" dirty="0"/>
            </a:br>
            <a:r>
              <a:rPr lang="id-ID" dirty="0" smtClean="0"/>
              <a:t>PENGK. 12:13-14</a:t>
            </a:r>
            <a:br>
              <a:rPr lang="id-ID" dirty="0" smtClean="0"/>
            </a:br>
            <a:r>
              <a:rPr lang="id-ID" dirty="0"/>
              <a:t/>
            </a:r>
            <a:br>
              <a:rPr lang="id-ID" dirty="0"/>
            </a:br>
            <a:r>
              <a:rPr lang="id-ID" dirty="0" smtClean="0"/>
              <a:t>KEWAJIBAN SETIAP ORANG ADALAH TAKUT AKAN ALLAH DAN BERPEGANG PADA PERINTAH-NYA</a:t>
            </a:r>
            <a:br>
              <a:rPr lang="id-ID" dirty="0" smtClean="0"/>
            </a:br>
            <a:r>
              <a:rPr lang="id-ID" dirty="0" smtClean="0"/>
              <a:t>ALLAH TIDAK DAPAT DIGANGGU GUGAT KARENA DIA BERDAULAT</a:t>
            </a:r>
            <a:endParaRPr lang="id-ID" dirty="0"/>
          </a:p>
        </p:txBody>
      </p:sp>
      <p:pic>
        <p:nvPicPr>
          <p:cNvPr id="12292" name="Picture 4" descr="Hasil gambar untuk OLD MAN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50807" y="-1"/>
            <a:ext cx="4941194" cy="687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2126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250807" cy="6858000"/>
          </a:xfrm>
        </p:spPr>
        <p:txBody>
          <a:bodyPr>
            <a:normAutofit fontScale="90000"/>
          </a:bodyPr>
          <a:lstStyle/>
          <a:p>
            <a:r>
              <a:rPr lang="id-ID" dirty="0" smtClean="0"/>
              <a:t>PENGADILAN AKHIR DAN PENGADILAN TERTINGGI AKAN MENGUNGKAP SEMUA PERBUATAN/ KARAKTER YANG TERSEMBUNYI , ENTAH ITU BAIK, ENTAH ITU JAHAT</a:t>
            </a:r>
            <a:br>
              <a:rPr lang="id-ID" dirty="0" smtClean="0"/>
            </a:br>
            <a:r>
              <a:rPr lang="id-ID" dirty="0"/>
              <a:t/>
            </a:r>
            <a:br>
              <a:rPr lang="id-ID" dirty="0"/>
            </a:br>
            <a:r>
              <a:rPr lang="id-ID" dirty="0" smtClean="0"/>
              <a:t>PENGK. 3:16-17</a:t>
            </a:r>
            <a:br>
              <a:rPr lang="id-ID" dirty="0" smtClean="0"/>
            </a:br>
            <a:r>
              <a:rPr lang="id-ID" dirty="0" smtClean="0"/>
              <a:t>MANUSIA </a:t>
            </a:r>
            <a:r>
              <a:rPr lang="id-ID" smtClean="0"/>
              <a:t>BISA </a:t>
            </a:r>
            <a:r>
              <a:rPr lang="id-ID" smtClean="0"/>
              <a:t>MENJUNGKIRBALIKKAN </a:t>
            </a:r>
            <a:r>
              <a:rPr lang="id-ID" dirty="0" smtClean="0"/>
              <a:t>KEADILAN, TETAPI TIDAK DENGAN TUHAN</a:t>
            </a:r>
            <a:endParaRPr lang="id-ID" dirty="0"/>
          </a:p>
        </p:txBody>
      </p:sp>
      <p:pic>
        <p:nvPicPr>
          <p:cNvPr id="12292" name="Picture 4" descr="Hasil gambar untuk OLD MAN KING SOLOM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50807" y="-1"/>
            <a:ext cx="4941194" cy="687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098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109"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2192000" cy="2028423"/>
          </a:xfrm>
        </p:spPr>
        <p:txBody>
          <a:bodyPr>
            <a:normAutofit/>
          </a:bodyPr>
          <a:lstStyle/>
          <a:p>
            <a:pPr algn="ctr"/>
            <a:r>
              <a:rPr lang="id-ID" b="1" dirty="0" smtClean="0">
                <a:solidFill>
                  <a:schemeClr val="bg1"/>
                </a:solidFill>
              </a:rPr>
              <a:t>INILAH KELAKUAN</a:t>
            </a:r>
            <a:br>
              <a:rPr lang="id-ID" b="1" dirty="0" smtClean="0">
                <a:solidFill>
                  <a:schemeClr val="bg1"/>
                </a:solidFill>
              </a:rPr>
            </a:br>
            <a:r>
              <a:rPr lang="id-ID" b="1" dirty="0" smtClean="0">
                <a:solidFill>
                  <a:schemeClr val="bg1"/>
                </a:solidFill>
              </a:rPr>
              <a:t>SALOMO </a:t>
            </a:r>
            <a:br>
              <a:rPr lang="id-ID" b="1" dirty="0" smtClean="0">
                <a:solidFill>
                  <a:schemeClr val="bg1"/>
                </a:solidFill>
              </a:rPr>
            </a:br>
            <a:r>
              <a:rPr lang="id-ID" b="1" dirty="0" smtClean="0">
                <a:solidFill>
                  <a:schemeClr val="bg1"/>
                </a:solidFill>
              </a:rPr>
              <a:t>SEMASA HIDUP</a:t>
            </a:r>
            <a:endParaRPr lang="id-ID" b="1" dirty="0">
              <a:solidFill>
                <a:schemeClr val="bg1"/>
              </a:solidFill>
            </a:endParaRPr>
          </a:p>
        </p:txBody>
      </p:sp>
    </p:spTree>
    <p:extLst>
      <p:ext uri="{BB962C8B-B14F-4D97-AF65-F5344CB8AC3E}">
        <p14:creationId xmlns:p14="http://schemas.microsoft.com/office/powerpoint/2010/main" val="30883804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217"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3612969" cy="2028423"/>
          </a:xfrm>
        </p:spPr>
        <p:txBody>
          <a:bodyPr>
            <a:normAutofit/>
          </a:bodyPr>
          <a:lstStyle/>
          <a:p>
            <a:pPr algn="ctr"/>
            <a:r>
              <a:rPr lang="id-ID" b="1" dirty="0" smtClean="0">
                <a:solidFill>
                  <a:schemeClr val="bg1"/>
                </a:solidFill>
              </a:rPr>
              <a:t>DOSA KESENGAJAAN</a:t>
            </a:r>
            <a:br>
              <a:rPr lang="id-ID" b="1" dirty="0" smtClean="0">
                <a:solidFill>
                  <a:schemeClr val="bg1"/>
                </a:solidFill>
              </a:rPr>
            </a:br>
            <a:r>
              <a:rPr lang="id-ID" b="1" dirty="0" smtClean="0">
                <a:solidFill>
                  <a:schemeClr val="bg1"/>
                </a:solidFill>
              </a:rPr>
              <a:t>II TAW. 8:11</a:t>
            </a:r>
            <a:endParaRPr lang="id-ID" b="1" dirty="0">
              <a:solidFill>
                <a:schemeClr val="bg1"/>
              </a:solidFill>
            </a:endParaRPr>
          </a:p>
        </p:txBody>
      </p:sp>
    </p:spTree>
    <p:extLst>
      <p:ext uri="{BB962C8B-B14F-4D97-AF65-F5344CB8AC3E}">
        <p14:creationId xmlns:p14="http://schemas.microsoft.com/office/powerpoint/2010/main" val="5056452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217"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3612969" cy="2028423"/>
          </a:xfrm>
        </p:spPr>
        <p:txBody>
          <a:bodyPr>
            <a:normAutofit/>
          </a:bodyPr>
          <a:lstStyle/>
          <a:p>
            <a:pPr algn="ctr"/>
            <a:r>
              <a:rPr lang="id-ID" b="1" dirty="0" smtClean="0">
                <a:solidFill>
                  <a:schemeClr val="bg1"/>
                </a:solidFill>
              </a:rPr>
              <a:t>MENCINTAI BANYAK PEREMPUAN ASING</a:t>
            </a:r>
            <a:br>
              <a:rPr lang="id-ID" b="1" dirty="0" smtClean="0">
                <a:solidFill>
                  <a:schemeClr val="bg1"/>
                </a:solidFill>
              </a:rPr>
            </a:br>
            <a:r>
              <a:rPr lang="id-ID" b="1" dirty="0" smtClean="0">
                <a:solidFill>
                  <a:schemeClr val="bg1"/>
                </a:solidFill>
              </a:rPr>
              <a:t>I RAJ. 11:1-8</a:t>
            </a:r>
            <a:endParaRPr lang="id-ID" b="1" dirty="0">
              <a:solidFill>
                <a:schemeClr val="bg1"/>
              </a:solidFill>
            </a:endParaRPr>
          </a:p>
        </p:txBody>
      </p:sp>
    </p:spTree>
    <p:extLst>
      <p:ext uri="{BB962C8B-B14F-4D97-AF65-F5344CB8AC3E}">
        <p14:creationId xmlns:p14="http://schemas.microsoft.com/office/powerpoint/2010/main" val="384259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217"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3612969" cy="2028423"/>
          </a:xfrm>
        </p:spPr>
        <p:txBody>
          <a:bodyPr>
            <a:normAutofit/>
          </a:bodyPr>
          <a:lstStyle/>
          <a:p>
            <a:pPr algn="ctr"/>
            <a:r>
              <a:rPr lang="id-ID" b="1" dirty="0" smtClean="0">
                <a:solidFill>
                  <a:schemeClr val="bg1"/>
                </a:solidFill>
              </a:rPr>
              <a:t>ISTERI-ISTERINYA MENARIK HATINYA</a:t>
            </a:r>
            <a:br>
              <a:rPr lang="id-ID" b="1" dirty="0" smtClean="0">
                <a:solidFill>
                  <a:schemeClr val="bg1"/>
                </a:solidFill>
              </a:rPr>
            </a:br>
            <a:r>
              <a:rPr lang="id-ID" b="1" dirty="0" smtClean="0">
                <a:solidFill>
                  <a:schemeClr val="bg1"/>
                </a:solidFill>
              </a:rPr>
              <a:t>DARI PADA TUHAN</a:t>
            </a:r>
            <a:endParaRPr lang="id-ID" b="1" dirty="0">
              <a:solidFill>
                <a:schemeClr val="bg1"/>
              </a:solidFill>
            </a:endParaRPr>
          </a:p>
        </p:txBody>
      </p:sp>
    </p:spTree>
    <p:extLst>
      <p:ext uri="{BB962C8B-B14F-4D97-AF65-F5344CB8AC3E}">
        <p14:creationId xmlns:p14="http://schemas.microsoft.com/office/powerpoint/2010/main" val="15852399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217"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3612969" cy="2028423"/>
          </a:xfrm>
        </p:spPr>
        <p:txBody>
          <a:bodyPr>
            <a:normAutofit/>
          </a:bodyPr>
          <a:lstStyle/>
          <a:p>
            <a:pPr algn="ctr"/>
            <a:r>
              <a:rPr lang="id-ID" sz="4000" b="1" dirty="0" smtClean="0">
                <a:solidFill>
                  <a:schemeClr val="bg1"/>
                </a:solidFill>
              </a:rPr>
              <a:t>ISTERI-ISTERINYA MENCONDONGKAN HATI SALOMO</a:t>
            </a:r>
            <a:br>
              <a:rPr lang="id-ID" sz="4000" b="1" dirty="0" smtClean="0">
                <a:solidFill>
                  <a:schemeClr val="bg1"/>
                </a:solidFill>
              </a:rPr>
            </a:br>
            <a:r>
              <a:rPr lang="id-ID" sz="4000" b="1" dirty="0" smtClean="0">
                <a:solidFill>
                  <a:schemeClr val="bg1"/>
                </a:solidFill>
              </a:rPr>
              <a:t>KEPADA ALLAH ALLAH LAIN</a:t>
            </a:r>
            <a:endParaRPr lang="id-ID" sz="4000" b="1" dirty="0">
              <a:solidFill>
                <a:schemeClr val="bg1"/>
              </a:solidFill>
            </a:endParaRPr>
          </a:p>
        </p:txBody>
      </p:sp>
    </p:spTree>
    <p:extLst>
      <p:ext uri="{BB962C8B-B14F-4D97-AF65-F5344CB8AC3E}">
        <p14:creationId xmlns:p14="http://schemas.microsoft.com/office/powerpoint/2010/main" val="3886829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217"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3612969" cy="2028423"/>
          </a:xfrm>
        </p:spPr>
        <p:txBody>
          <a:bodyPr>
            <a:normAutofit/>
          </a:bodyPr>
          <a:lstStyle/>
          <a:p>
            <a:pPr algn="ctr"/>
            <a:r>
              <a:rPr lang="id-ID" sz="4000" b="1" dirty="0" smtClean="0">
                <a:solidFill>
                  <a:schemeClr val="bg1"/>
                </a:solidFill>
              </a:rPr>
              <a:t>SALOMO MENGIKUTI ASYTORET </a:t>
            </a:r>
            <a:br>
              <a:rPr lang="id-ID" sz="4000" b="1" dirty="0" smtClean="0">
                <a:solidFill>
                  <a:schemeClr val="bg1"/>
                </a:solidFill>
              </a:rPr>
            </a:br>
            <a:r>
              <a:rPr lang="id-ID" sz="4000" b="1" dirty="0" smtClean="0">
                <a:solidFill>
                  <a:schemeClr val="bg1"/>
                </a:solidFill>
              </a:rPr>
              <a:t>DEWI ORANG SIDON</a:t>
            </a:r>
            <a:br>
              <a:rPr lang="id-ID" sz="4000" b="1" dirty="0" smtClean="0">
                <a:solidFill>
                  <a:schemeClr val="bg1"/>
                </a:solidFill>
              </a:rPr>
            </a:br>
            <a:r>
              <a:rPr lang="id-ID" sz="4000" b="1" dirty="0" smtClean="0">
                <a:solidFill>
                  <a:schemeClr val="bg1"/>
                </a:solidFill>
              </a:rPr>
              <a:t>MILKOM, DEWA ORANG AMON</a:t>
            </a:r>
            <a:endParaRPr lang="id-ID" sz="4000" b="1" dirty="0">
              <a:solidFill>
                <a:schemeClr val="bg1"/>
              </a:solidFill>
            </a:endParaRPr>
          </a:p>
        </p:txBody>
      </p:sp>
    </p:spTree>
    <p:extLst>
      <p:ext uri="{BB962C8B-B14F-4D97-AF65-F5344CB8AC3E}">
        <p14:creationId xmlns:p14="http://schemas.microsoft.com/office/powerpoint/2010/main" val="899730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asil gambar untuk KING SOLOMON WITH THE WO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217" y="-51515"/>
            <a:ext cx="10575783" cy="69095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4829576"/>
            <a:ext cx="13612969" cy="2028423"/>
          </a:xfrm>
        </p:spPr>
        <p:txBody>
          <a:bodyPr>
            <a:normAutofit/>
          </a:bodyPr>
          <a:lstStyle/>
          <a:p>
            <a:pPr algn="ctr"/>
            <a:r>
              <a:rPr lang="id-ID" sz="4000" b="1" dirty="0" smtClean="0">
                <a:solidFill>
                  <a:schemeClr val="bg1"/>
                </a:solidFill>
              </a:rPr>
              <a:t>MENDIRIKAN BUKIT PENGORBANAN BAGI KAMOS</a:t>
            </a:r>
            <a:br>
              <a:rPr lang="id-ID" sz="4000" b="1" dirty="0" smtClean="0">
                <a:solidFill>
                  <a:schemeClr val="bg1"/>
                </a:solidFill>
              </a:rPr>
            </a:br>
            <a:r>
              <a:rPr lang="id-ID" sz="4000" b="1" dirty="0" smtClean="0">
                <a:solidFill>
                  <a:schemeClr val="bg1"/>
                </a:solidFill>
              </a:rPr>
              <a:t>DEWA MOAB</a:t>
            </a:r>
            <a:br>
              <a:rPr lang="id-ID" sz="4000" b="1" dirty="0" smtClean="0">
                <a:solidFill>
                  <a:schemeClr val="bg1"/>
                </a:solidFill>
              </a:rPr>
            </a:br>
            <a:r>
              <a:rPr lang="id-ID" sz="4000" b="1" dirty="0" smtClean="0">
                <a:solidFill>
                  <a:schemeClr val="bg1"/>
                </a:solidFill>
              </a:rPr>
              <a:t>DAN BAGI MOLOKH, DEWA AMON</a:t>
            </a:r>
            <a:endParaRPr lang="id-ID" sz="4000" b="1" dirty="0">
              <a:solidFill>
                <a:schemeClr val="bg1"/>
              </a:solidFill>
            </a:endParaRPr>
          </a:p>
        </p:txBody>
      </p:sp>
    </p:spTree>
    <p:extLst>
      <p:ext uri="{BB962C8B-B14F-4D97-AF65-F5344CB8AC3E}">
        <p14:creationId xmlns:p14="http://schemas.microsoft.com/office/powerpoint/2010/main" val="20674976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asil gambar untuk DAVID AND SOLOM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656" y="-1"/>
            <a:ext cx="9178344" cy="68766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0"/>
            <a:ext cx="4185634" cy="6863417"/>
          </a:xfrm>
          <a:prstGeom prst="rect">
            <a:avLst/>
          </a:prstGeom>
        </p:spPr>
        <p:txBody>
          <a:bodyPr wrap="square">
            <a:spAutoFit/>
          </a:bodyPr>
          <a:lstStyle/>
          <a:p>
            <a:r>
              <a:rPr lang="id-ID" sz="4000" b="1" dirty="0"/>
              <a:t>I RAJA-RAJA </a:t>
            </a:r>
            <a:endParaRPr lang="id-ID" sz="4000" b="1" dirty="0" smtClean="0"/>
          </a:p>
          <a:p>
            <a:r>
              <a:rPr lang="id-ID" sz="4000" b="1" dirty="0" smtClean="0"/>
              <a:t>3:3</a:t>
            </a:r>
            <a:r>
              <a:rPr lang="id-ID" sz="4000" b="1" dirty="0"/>
              <a:t>, 14</a:t>
            </a:r>
            <a:br>
              <a:rPr lang="id-ID" sz="4000" b="1" dirty="0"/>
            </a:br>
            <a:r>
              <a:rPr lang="id-ID" sz="4000" b="1" dirty="0"/>
              <a:t>DAUD </a:t>
            </a:r>
            <a:endParaRPr lang="id-ID" sz="4000" b="1" dirty="0" smtClean="0"/>
          </a:p>
          <a:p>
            <a:r>
              <a:rPr lang="id-ID" sz="4000" b="1" dirty="0" smtClean="0"/>
              <a:t>MENJADI </a:t>
            </a:r>
            <a:r>
              <a:rPr lang="id-ID" sz="4000" b="1" dirty="0"/>
              <a:t>ORIENTASI SALOMO</a:t>
            </a:r>
            <a:br>
              <a:rPr lang="id-ID" sz="4000" b="1" dirty="0"/>
            </a:br>
            <a:r>
              <a:rPr lang="id-ID" sz="4000" b="1" dirty="0"/>
              <a:t>TETAPI TUHAN INGIN SALOMO MEMILIKI</a:t>
            </a:r>
            <a:br>
              <a:rPr lang="id-ID" sz="4000" b="1" dirty="0"/>
            </a:br>
            <a:r>
              <a:rPr lang="id-ID" sz="4000" b="1" dirty="0"/>
              <a:t>PENGENALAN PRIBADI AKAN DIA</a:t>
            </a:r>
            <a:endParaRPr lang="id-ID" sz="4000" dirty="0"/>
          </a:p>
        </p:txBody>
      </p:sp>
    </p:spTree>
    <p:extLst>
      <p:ext uri="{BB962C8B-B14F-4D97-AF65-F5344CB8AC3E}">
        <p14:creationId xmlns:p14="http://schemas.microsoft.com/office/powerpoint/2010/main" val="35412875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478851" cy="1320800"/>
          </a:xfrm>
        </p:spPr>
        <p:txBody>
          <a:bodyPr/>
          <a:lstStyle/>
          <a:p>
            <a:r>
              <a:rPr lang="id-ID" dirty="0" smtClean="0"/>
              <a:t>TUHAN MENAMPAKKAN DIRI KE DUA KALI PADA SALOMO I RAJ. 9:4,6</a:t>
            </a:r>
            <a:endParaRPr lang="id-ID" dirty="0"/>
          </a:p>
        </p:txBody>
      </p:sp>
      <p:sp>
        <p:nvSpPr>
          <p:cNvPr id="3" name="Content Placeholder 2"/>
          <p:cNvSpPr>
            <a:spLocks noGrp="1"/>
          </p:cNvSpPr>
          <p:nvPr>
            <p:ph idx="1"/>
          </p:nvPr>
        </p:nvSpPr>
        <p:spPr>
          <a:xfrm>
            <a:off x="0" y="1825624"/>
            <a:ext cx="12192000" cy="5032375"/>
          </a:xfrm>
        </p:spPr>
        <p:txBody>
          <a:bodyPr>
            <a:normAutofit/>
          </a:bodyPr>
          <a:lstStyle/>
          <a:p>
            <a:pPr marL="0" indent="0" algn="ctr">
              <a:buNone/>
            </a:pPr>
            <a:r>
              <a:rPr lang="id-ID" sz="3600" dirty="0" smtClean="0"/>
              <a:t>SALOMO HARUS MENDIDIK ANAK-ANAKNYA </a:t>
            </a:r>
          </a:p>
          <a:p>
            <a:pPr marL="0" indent="0" algn="ctr">
              <a:buNone/>
            </a:pPr>
            <a:r>
              <a:rPr lang="id-ID" sz="3600" dirty="0" smtClean="0"/>
              <a:t>TAKUT AKAN TUHAN</a:t>
            </a:r>
          </a:p>
          <a:p>
            <a:pPr marL="0" indent="0" algn="ctr">
              <a:buNone/>
            </a:pPr>
            <a:r>
              <a:rPr lang="id-ID" sz="3600" dirty="0" smtClean="0"/>
              <a:t>JIKA MENYEMBAH BERHALA </a:t>
            </a:r>
          </a:p>
          <a:p>
            <a:pPr marL="0" indent="0" algn="ctr">
              <a:buNone/>
            </a:pPr>
            <a:r>
              <a:rPr lang="id-ID" sz="3600" dirty="0" smtClean="0"/>
              <a:t>MAKA AKAN ADA HUKUMAN</a:t>
            </a:r>
          </a:p>
          <a:p>
            <a:endParaRPr lang="id-ID" dirty="0"/>
          </a:p>
          <a:p>
            <a:pPr marL="0" indent="0">
              <a:buNone/>
            </a:pPr>
            <a:endParaRPr lang="id-ID" dirty="0"/>
          </a:p>
        </p:txBody>
      </p:sp>
    </p:spTree>
    <p:extLst>
      <p:ext uri="{BB962C8B-B14F-4D97-AF65-F5344CB8AC3E}">
        <p14:creationId xmlns:p14="http://schemas.microsoft.com/office/powerpoint/2010/main" val="42521933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478851" cy="1320800"/>
          </a:xfrm>
        </p:spPr>
        <p:txBody>
          <a:bodyPr/>
          <a:lstStyle/>
          <a:p>
            <a:r>
              <a:rPr lang="id-ID" dirty="0" smtClean="0"/>
              <a:t>TUHAN MENAMPAKKAN DIRI KE DUA KALI PADA SALOMO I RAJ. 9:1-25</a:t>
            </a:r>
            <a:endParaRPr lang="id-ID" dirty="0"/>
          </a:p>
        </p:txBody>
      </p:sp>
      <p:sp>
        <p:nvSpPr>
          <p:cNvPr id="3" name="Content Placeholder 2"/>
          <p:cNvSpPr>
            <a:spLocks noGrp="1"/>
          </p:cNvSpPr>
          <p:nvPr>
            <p:ph idx="1"/>
          </p:nvPr>
        </p:nvSpPr>
        <p:spPr>
          <a:xfrm>
            <a:off x="0" y="1825624"/>
            <a:ext cx="12192000" cy="5032375"/>
          </a:xfrm>
        </p:spPr>
        <p:txBody>
          <a:bodyPr>
            <a:normAutofit/>
          </a:bodyPr>
          <a:lstStyle/>
          <a:p>
            <a:pPr marL="0" indent="0" algn="ctr">
              <a:buNone/>
            </a:pPr>
            <a:r>
              <a:rPr lang="id-ID" sz="3600" dirty="0" smtClean="0"/>
              <a:t>I RAJ. 11;9 TUHAN MURKA </a:t>
            </a:r>
          </a:p>
          <a:p>
            <a:pPr marL="0" indent="0" algn="ctr">
              <a:buNone/>
            </a:pPr>
            <a:r>
              <a:rPr lang="id-ID" sz="3600" dirty="0" smtClean="0"/>
              <a:t>KARENA TELAH 2 KALI MENAMPAKKAN DIRI </a:t>
            </a:r>
          </a:p>
          <a:p>
            <a:pPr marL="0" indent="0" algn="ctr">
              <a:buNone/>
            </a:pPr>
            <a:r>
              <a:rPr lang="id-ID" sz="3600" dirty="0" smtClean="0"/>
              <a:t>PADA SALOMO, </a:t>
            </a:r>
          </a:p>
          <a:p>
            <a:pPr marL="0" indent="0" algn="ctr">
              <a:buNone/>
            </a:pPr>
            <a:r>
              <a:rPr lang="id-ID" sz="3600" dirty="0" smtClean="0"/>
              <a:t>TETAPI SALOMO MELANGGAR PERJANJIANNYA </a:t>
            </a:r>
          </a:p>
          <a:p>
            <a:pPr marL="0" indent="0" algn="ctr">
              <a:buNone/>
            </a:pPr>
            <a:r>
              <a:rPr lang="id-ID" sz="3600" dirty="0" smtClean="0"/>
              <a:t>DENGAN TUHAN</a:t>
            </a:r>
          </a:p>
          <a:p>
            <a:pPr marL="0" indent="0">
              <a:buNone/>
            </a:pPr>
            <a:endParaRPr lang="id-ID" dirty="0"/>
          </a:p>
          <a:p>
            <a:pPr marL="0" indent="0">
              <a:buNone/>
            </a:pPr>
            <a:endParaRPr lang="id-ID" dirty="0"/>
          </a:p>
        </p:txBody>
      </p:sp>
    </p:spTree>
    <p:extLst>
      <p:ext uri="{BB962C8B-B14F-4D97-AF65-F5344CB8AC3E}">
        <p14:creationId xmlns:p14="http://schemas.microsoft.com/office/powerpoint/2010/main" val="12624500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478851" cy="1320800"/>
          </a:xfrm>
        </p:spPr>
        <p:txBody>
          <a:bodyPr/>
          <a:lstStyle/>
          <a:p>
            <a:r>
              <a:rPr lang="id-ID" dirty="0" smtClean="0"/>
              <a:t>TUHAN MENAMPAKKAN DIRI KE DUA KALI PADA SALOMO I RAJ. 9:1-25</a:t>
            </a:r>
            <a:endParaRPr lang="id-ID" dirty="0"/>
          </a:p>
        </p:txBody>
      </p:sp>
      <p:sp>
        <p:nvSpPr>
          <p:cNvPr id="3" name="Content Placeholder 2"/>
          <p:cNvSpPr>
            <a:spLocks noGrp="1"/>
          </p:cNvSpPr>
          <p:nvPr>
            <p:ph idx="1"/>
          </p:nvPr>
        </p:nvSpPr>
        <p:spPr>
          <a:xfrm>
            <a:off x="0" y="1825624"/>
            <a:ext cx="12192000" cy="5032375"/>
          </a:xfrm>
        </p:spPr>
        <p:txBody>
          <a:bodyPr>
            <a:normAutofit/>
          </a:bodyPr>
          <a:lstStyle/>
          <a:p>
            <a:pPr marL="0" indent="0" algn="ctr">
              <a:buNone/>
            </a:pPr>
            <a:r>
              <a:rPr lang="id-ID" sz="3600" dirty="0" smtClean="0"/>
              <a:t>PERGAULAN YANG BURUK </a:t>
            </a:r>
          </a:p>
          <a:p>
            <a:pPr marL="0" indent="0" algn="ctr">
              <a:buNone/>
            </a:pPr>
            <a:r>
              <a:rPr lang="id-ID" sz="3600" dirty="0" smtClean="0"/>
              <a:t>MERUSAKKAN KEBIASAAN YANG BAIK </a:t>
            </a:r>
          </a:p>
          <a:p>
            <a:pPr marL="0" indent="0" algn="ctr">
              <a:buNone/>
            </a:pPr>
            <a:r>
              <a:rPr lang="id-ID" sz="3600" dirty="0" smtClean="0"/>
              <a:t>I KORINTUS 15:33</a:t>
            </a:r>
          </a:p>
          <a:p>
            <a:pPr marL="0" indent="0" algn="ctr">
              <a:buNone/>
            </a:pPr>
            <a:r>
              <a:rPr lang="id-ID" sz="3600" dirty="0" smtClean="0"/>
              <a:t>PERGAULAN SALOMO DENGAN TUHAN </a:t>
            </a:r>
          </a:p>
          <a:p>
            <a:pPr marL="0" indent="0" algn="ctr">
              <a:buNone/>
            </a:pPr>
            <a:r>
              <a:rPr lang="id-ID" sz="3600" dirty="0" smtClean="0"/>
              <a:t>TERLALU SEDIKIT SEKALI I RAJ. 9:25</a:t>
            </a:r>
          </a:p>
          <a:p>
            <a:endParaRPr lang="id-ID" dirty="0"/>
          </a:p>
          <a:p>
            <a:pPr marL="0" indent="0">
              <a:buNone/>
            </a:pPr>
            <a:endParaRPr lang="id-ID" dirty="0"/>
          </a:p>
        </p:txBody>
      </p:sp>
    </p:spTree>
    <p:extLst>
      <p:ext uri="{BB962C8B-B14F-4D97-AF65-F5344CB8AC3E}">
        <p14:creationId xmlns:p14="http://schemas.microsoft.com/office/powerpoint/2010/main" val="36601660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98490"/>
          </a:xfrm>
        </p:spPr>
        <p:txBody>
          <a:bodyPr/>
          <a:lstStyle/>
          <a:p>
            <a:r>
              <a:rPr lang="id-ID" dirty="0" smtClean="0"/>
              <a:t>KESIMPULAN</a:t>
            </a:r>
            <a:endParaRPr lang="id-ID" dirty="0"/>
          </a:p>
        </p:txBody>
      </p:sp>
      <p:sp>
        <p:nvSpPr>
          <p:cNvPr id="3" name="Content Placeholder 2"/>
          <p:cNvSpPr>
            <a:spLocks noGrp="1"/>
          </p:cNvSpPr>
          <p:nvPr>
            <p:ph idx="1"/>
          </p:nvPr>
        </p:nvSpPr>
        <p:spPr>
          <a:xfrm>
            <a:off x="394974" y="798490"/>
            <a:ext cx="11797026" cy="6059510"/>
          </a:xfrm>
        </p:spPr>
        <p:txBody>
          <a:bodyPr>
            <a:normAutofit/>
          </a:bodyPr>
          <a:lstStyle/>
          <a:p>
            <a:pPr marL="0" indent="0" algn="ctr">
              <a:buNone/>
            </a:pPr>
            <a:r>
              <a:rPr lang="id-ID" sz="4000" b="1" dirty="0" smtClean="0"/>
              <a:t>TANPA TAKUT AKAN TUHAN</a:t>
            </a:r>
          </a:p>
          <a:p>
            <a:pPr marL="0" indent="0" algn="ctr">
              <a:buNone/>
            </a:pPr>
            <a:r>
              <a:rPr lang="id-ID" sz="4000" b="1" dirty="0" smtClean="0"/>
              <a:t>DAN TANPA MELAKUKAN </a:t>
            </a:r>
          </a:p>
          <a:p>
            <a:pPr marL="0" indent="0" algn="ctr">
              <a:buNone/>
            </a:pPr>
            <a:r>
              <a:rPr lang="id-ID" sz="4000" b="1" dirty="0" smtClean="0"/>
              <a:t>KETETAPAN-KETETAPAN TUHAN</a:t>
            </a:r>
          </a:p>
          <a:p>
            <a:pPr marL="0" indent="0" algn="ctr">
              <a:buNone/>
            </a:pPr>
            <a:r>
              <a:rPr lang="id-ID" sz="4000" b="1" dirty="0" smtClean="0"/>
              <a:t>SEMUA PENCAPAIAN PEKERJAAN, PRESTASI, KEKAYAAN, KEPANDAIAN,</a:t>
            </a:r>
          </a:p>
          <a:p>
            <a:pPr marL="0" indent="0" algn="ctr">
              <a:buNone/>
            </a:pPr>
            <a:r>
              <a:rPr lang="id-ID" sz="4000" b="1" dirty="0" smtClean="0"/>
              <a:t>KESENANGAN HIDUP, </a:t>
            </a:r>
          </a:p>
          <a:p>
            <a:pPr marL="0" indent="0" algn="ctr">
              <a:buNone/>
            </a:pPr>
            <a:r>
              <a:rPr lang="id-ID" sz="4000" b="1" dirty="0" smtClean="0"/>
              <a:t>SEMUANYA ITU PADA AKHIRNYA </a:t>
            </a:r>
          </a:p>
          <a:p>
            <a:pPr marL="0" indent="0" algn="ctr">
              <a:buNone/>
            </a:pPr>
            <a:r>
              <a:rPr lang="id-ID" sz="4000" b="1" dirty="0" smtClean="0"/>
              <a:t>SIA-SIA BELAKA</a:t>
            </a:r>
          </a:p>
          <a:p>
            <a:pPr marL="0" indent="0">
              <a:buNone/>
            </a:pPr>
            <a:endParaRPr lang="id-ID" b="1" dirty="0"/>
          </a:p>
        </p:txBody>
      </p:sp>
    </p:spTree>
    <p:extLst>
      <p:ext uri="{BB962C8B-B14F-4D97-AF65-F5344CB8AC3E}">
        <p14:creationId xmlns:p14="http://schemas.microsoft.com/office/powerpoint/2010/main" val="12297331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98490"/>
          </a:xfrm>
        </p:spPr>
        <p:txBody>
          <a:bodyPr/>
          <a:lstStyle/>
          <a:p>
            <a:r>
              <a:rPr lang="id-ID" dirty="0" smtClean="0"/>
              <a:t>KESIMPULAN</a:t>
            </a:r>
            <a:endParaRPr lang="id-ID" dirty="0"/>
          </a:p>
        </p:txBody>
      </p:sp>
      <p:sp>
        <p:nvSpPr>
          <p:cNvPr id="3" name="Content Placeholder 2"/>
          <p:cNvSpPr>
            <a:spLocks noGrp="1"/>
          </p:cNvSpPr>
          <p:nvPr>
            <p:ph idx="1"/>
          </p:nvPr>
        </p:nvSpPr>
        <p:spPr>
          <a:xfrm>
            <a:off x="394974" y="798490"/>
            <a:ext cx="11797026" cy="6059510"/>
          </a:xfrm>
        </p:spPr>
        <p:txBody>
          <a:bodyPr>
            <a:normAutofit/>
          </a:bodyPr>
          <a:lstStyle/>
          <a:p>
            <a:pPr marL="0" indent="0" algn="ctr">
              <a:buNone/>
            </a:pPr>
            <a:r>
              <a:rPr lang="id-ID" sz="4000" b="1" dirty="0" smtClean="0"/>
              <a:t>ITULAH YANG MENJADI KESIMPULAN AKHIR</a:t>
            </a:r>
          </a:p>
          <a:p>
            <a:pPr marL="0" indent="0" algn="ctr">
              <a:buNone/>
            </a:pPr>
            <a:r>
              <a:rPr lang="id-ID" sz="4000" b="1" dirty="0" smtClean="0"/>
              <a:t>DARIPADA SALOMO</a:t>
            </a:r>
          </a:p>
          <a:p>
            <a:pPr marL="0" indent="0" algn="ctr">
              <a:buNone/>
            </a:pPr>
            <a:r>
              <a:rPr lang="id-ID" sz="4000" b="1" dirty="0" smtClean="0"/>
              <a:t>PADA MASA TUANYA</a:t>
            </a:r>
          </a:p>
          <a:p>
            <a:pPr marL="0" indent="0" algn="ctr">
              <a:buNone/>
            </a:pPr>
            <a:r>
              <a:rPr lang="id-ID" sz="4000" b="1" dirty="0" smtClean="0"/>
              <a:t>PADA MASA AKHIR HIDUPNYA</a:t>
            </a:r>
          </a:p>
          <a:p>
            <a:pPr marL="0" indent="0" algn="ctr">
              <a:buNone/>
            </a:pPr>
            <a:r>
              <a:rPr lang="id-ID" sz="4000" b="1" dirty="0" smtClean="0"/>
              <a:t>TIDAK HERAN</a:t>
            </a:r>
          </a:p>
          <a:p>
            <a:pPr marL="0" indent="0" algn="ctr">
              <a:buNone/>
            </a:pPr>
            <a:r>
              <a:rPr lang="id-ID" sz="4000" b="1" dirty="0" smtClean="0"/>
              <a:t>SALOMO MEMBERI NASIHAT PADA</a:t>
            </a:r>
          </a:p>
          <a:p>
            <a:pPr marL="0" indent="0" algn="ctr">
              <a:buNone/>
            </a:pPr>
            <a:r>
              <a:rPr lang="id-ID" sz="4000" b="1" dirty="0" smtClean="0"/>
              <a:t>PENGK. 12;1</a:t>
            </a:r>
          </a:p>
          <a:p>
            <a:pPr marL="0" indent="0" algn="ctr">
              <a:buNone/>
            </a:pPr>
            <a:r>
              <a:rPr lang="id-ID" sz="4000" b="1" dirty="0" smtClean="0"/>
              <a:t>INGATLAH PENCIPTAMU PADA MASA MUDAMU</a:t>
            </a:r>
          </a:p>
          <a:p>
            <a:pPr marL="0" indent="0">
              <a:buNone/>
            </a:pPr>
            <a:endParaRPr lang="id-ID" b="1" dirty="0"/>
          </a:p>
        </p:txBody>
      </p:sp>
    </p:spTree>
    <p:extLst>
      <p:ext uri="{BB962C8B-B14F-4D97-AF65-F5344CB8AC3E}">
        <p14:creationId xmlns:p14="http://schemas.microsoft.com/office/powerpoint/2010/main" val="9213907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98490"/>
          </a:xfrm>
        </p:spPr>
        <p:txBody>
          <a:bodyPr/>
          <a:lstStyle/>
          <a:p>
            <a:r>
              <a:rPr lang="id-ID" dirty="0" smtClean="0"/>
              <a:t>KESIMPULAN</a:t>
            </a:r>
            <a:endParaRPr lang="id-ID" dirty="0"/>
          </a:p>
        </p:txBody>
      </p:sp>
      <p:sp>
        <p:nvSpPr>
          <p:cNvPr id="3" name="Content Placeholder 2"/>
          <p:cNvSpPr>
            <a:spLocks noGrp="1"/>
          </p:cNvSpPr>
          <p:nvPr>
            <p:ph idx="1"/>
          </p:nvPr>
        </p:nvSpPr>
        <p:spPr>
          <a:xfrm>
            <a:off x="394974" y="798490"/>
            <a:ext cx="11797026" cy="6059510"/>
          </a:xfrm>
        </p:spPr>
        <p:txBody>
          <a:bodyPr>
            <a:normAutofit/>
          </a:bodyPr>
          <a:lstStyle/>
          <a:p>
            <a:pPr marL="0" indent="0" algn="ctr">
              <a:buNone/>
            </a:pPr>
            <a:r>
              <a:rPr lang="id-ID" sz="4000" b="1" dirty="0" smtClean="0"/>
              <a:t>MARI KITA BERTANGGUNG JAWAB </a:t>
            </a:r>
          </a:p>
          <a:p>
            <a:pPr marL="0" indent="0" algn="ctr">
              <a:buNone/>
            </a:pPr>
            <a:r>
              <a:rPr lang="id-ID" sz="4000" b="1" dirty="0" smtClean="0"/>
              <a:t>DALAM HIDUP KITA, UNTUK; </a:t>
            </a:r>
          </a:p>
          <a:p>
            <a:pPr marL="0" indent="0" algn="ctr">
              <a:buNone/>
            </a:pPr>
            <a:r>
              <a:rPr lang="id-ID" sz="4000" b="1" dirty="0" smtClean="0"/>
              <a:t>TAKUT AKAN TUHAN</a:t>
            </a:r>
          </a:p>
          <a:p>
            <a:pPr marL="0" indent="0" algn="ctr">
              <a:buNone/>
            </a:pPr>
            <a:r>
              <a:rPr lang="id-ID" sz="4000" b="1" dirty="0" smtClean="0"/>
              <a:t>SEJAK MASA MUDA KITA</a:t>
            </a:r>
          </a:p>
          <a:p>
            <a:pPr marL="0" indent="0" algn="ctr">
              <a:buNone/>
            </a:pPr>
            <a:r>
              <a:rPr lang="id-ID" sz="4000" b="1" dirty="0" smtClean="0"/>
              <a:t>SUPAYA  PADA MASA TUA KITA</a:t>
            </a:r>
          </a:p>
          <a:p>
            <a:pPr marL="0" indent="0" algn="ctr">
              <a:buNone/>
            </a:pPr>
            <a:r>
              <a:rPr lang="id-ID" sz="4000" b="1" dirty="0" smtClean="0"/>
              <a:t>KITA TIDAK MENYESAL</a:t>
            </a:r>
          </a:p>
          <a:p>
            <a:pPr marL="0" indent="0">
              <a:buNone/>
            </a:pPr>
            <a:endParaRPr lang="id-ID" b="1" dirty="0"/>
          </a:p>
        </p:txBody>
      </p:sp>
    </p:spTree>
    <p:extLst>
      <p:ext uri="{BB962C8B-B14F-4D97-AF65-F5344CB8AC3E}">
        <p14:creationId xmlns:p14="http://schemas.microsoft.com/office/powerpoint/2010/main" val="36771925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591</TotalTime>
  <Words>899</Words>
  <Application>Microsoft Office PowerPoint</Application>
  <PresentationFormat>Widescreen</PresentationFormat>
  <Paragraphs>279</Paragraphs>
  <Slides>77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77</vt:i4>
      </vt:variant>
    </vt:vector>
  </HeadingPairs>
  <TitlesOfParts>
    <vt:vector size="88" baseType="lpstr">
      <vt:lpstr>Arial</vt:lpstr>
      <vt:lpstr>Calibri</vt:lpstr>
      <vt:lpstr>Calibri Light</vt:lpstr>
      <vt:lpstr>Century Gothic</vt:lpstr>
      <vt:lpstr>Garamond</vt:lpstr>
      <vt:lpstr>Trebuchet MS</vt:lpstr>
      <vt:lpstr>Wingdings 3</vt:lpstr>
      <vt:lpstr>Organic</vt:lpstr>
      <vt:lpstr>Office Theme</vt:lpstr>
      <vt:lpstr>Facet</vt:lpstr>
      <vt:lpstr>Ion</vt:lpstr>
      <vt:lpstr>MEMPERTANGGUNGJAWABKAN KEHIDUPAN</vt:lpstr>
      <vt:lpstr>DIDIKAN DAUD PADA SALOMO ; AMSAL 4</vt:lpstr>
      <vt:lpstr>SEMESTINYA YANG BETUL ADALAH;</vt:lpstr>
      <vt:lpstr>OLEH KARENA ITULAH SALOMO  MEMINTA HIKMAT</vt:lpstr>
      <vt:lpstr>PowerPoint Presentation</vt:lpstr>
      <vt:lpstr>PowerPoint Presentation</vt:lpstr>
      <vt:lpstr>PowerPoint Presentation</vt:lpstr>
      <vt:lpstr>PowerPoint Presentation</vt:lpstr>
      <vt:lpstr>PowerPoint Presentation</vt:lpstr>
      <vt:lpstr>PENGKOTBAH DIAWALI: PENGK.1:2     DIAKHIRI PENGK.12;8</vt:lpstr>
      <vt:lpstr>SIAPA PENULIS KALIMAT PESIMIS ITU? PENGK. 1:1  ANAK DAUD,  DI YERUSALEM ALIAS  SALOMO  II TAW.1:1</vt:lpstr>
      <vt:lpstr>PRESTASI SALOMO  DALAM USAHA/JERIH PAYAH/ PEKERJAAN  1. MENDIRIKAN BAIT ALLAH</vt:lpstr>
      <vt:lpstr>PRESTASI SALOMO  DALAM USAHA/JERIH PAYAH/ PEKERJAAN  2. MENJADI RAJA 40 TH</vt:lpstr>
      <vt:lpstr>PRESTASI SALOMO  DALAM USAHA/JERIH PAYAH/ PEKERJAAN  3. MEMBUAT KAPAL-KAPAL</vt:lpstr>
      <vt:lpstr>PRESTASI SALOMO  DALAM USAHA/JERIH PAYAH/ PEKERJAAN  4. MENGUASAI BANYAK WILAYAH</vt:lpstr>
      <vt:lpstr>PRESTASI SALOMO  DALAM USAHA/JERIH PAYAH/ PEKERJAAN  5. ADA KEDAMAIAN/ STABILITAS POLITIK</vt:lpstr>
      <vt:lpstr>PRESTASI SALOMO  DALAM USAHA/JERIH PAYAH/ PEKERJAAN  6. MENDIRIKAN HUTAN LIBANON</vt:lpstr>
      <vt:lpstr>PRESTASI SALOMO  DALAM USAHA/JERIH PAYAH/ PEKERJAAN  7. MENDIRIKAN BALAI SAKA</vt:lpstr>
      <vt:lpstr>PRESTASI SALOMO  DALAM USAHA/JERIH PAYAH/ PEKERJAAN  8. MENDIRIKAN BALAI SINGGASANA</vt:lpstr>
      <vt:lpstr>PRESTASI SALOMO  DALAM USAHA/JERIH PAYAH/ PEKERJAAN  9. MENDIRIKAN GEDUNG KHUSUS UNTUK ISTERINYA, ANAK FIRAUN.</vt:lpstr>
      <vt:lpstr>PRESTASI SALOMO  DALAM USAHA/JERIH PAYAH/ PEKERJAAN  10. DALAM 20 TH MENDIRIKAN BAIT ALLAH DAN ISTANANYA</vt:lpstr>
      <vt:lpstr>PRESTASI SALOMO  DALAM USAHA/JERIH PAYAH/ PEKERJAAN  11.MELAKUKAN EKSPANSI WILAYAH</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APA KESIMPULAN SALOMO TENTANG USAHA MANUSIA/ JERIH LELAH/ PEKERJAAN??</vt:lpstr>
      <vt:lpstr>PRESTASI SALOMO  DALAM MENGEJAR HIKMAT DAN  ILMU PENGETAHUAN  </vt:lpstr>
      <vt:lpstr>PRESTASI SALOMO  DALAM MENGEJAR HIKMAT DAN  ILMU PENGETAHUAN  1. MENULIS KITAB AMSAL 2. MENULIS KITAB KIDUNG AGUNG 3. MENULIS KITAB PENGKOTBAH  </vt:lpstr>
      <vt:lpstr>PRESTASI SALOMO  DALAM MENGEJAR HIKMAT DAN  ILMU PENGETAHUAN  4. MENGGUBAH 3000 AMSAL  </vt:lpstr>
      <vt:lpstr>PRESTASI SALOMO  DALAM MENGEJAR HIKMAT DAN  ILMU PENGETAHUAN  5. NYANYIANNYA ADA 1.005  </vt:lpstr>
      <vt:lpstr>PRESTASI SALOMO  DALAM MENGEJAR HIKMAT DAN  ILMU PENGETAHUAN  6. AHLI FLORA DAN FAUNA  </vt:lpstr>
      <vt:lpstr>PRESTASI SALOMO  DALAM MENGEJAR HIKMAT DAN  ILMU PENGETAHUAN  7. MUNGKIN PUNYA SEKOLAH BERTARAF INTERNASIONAL ( I RAJ.4:34)  </vt:lpstr>
      <vt:lpstr>PRESTASI SALOMO  DALAM MENGEJAR HIKMAT DAN  ILMU PENGETAHUAN  8. MEMILIKI HATI YANG PENUH HIKMAT DAN PENGERTIAN , TIADA TERTANDINGI, MELAKUKAN KEADILAN. MELEBIHI HIKMAT BANI TIMUR, ETAN, HEMAN, KAKOL DAN DARDA  </vt:lpstr>
      <vt:lpstr>PRESTASI SALOMO  DALAM MENGEJAR HIKMAT DAN  ILMU PENGETAHUAN  9. MENGORGANISASIKAN 250 ORANG YANG MEMERINTAH RAKYAT  </vt:lpstr>
      <vt:lpstr>PRESTASI SALOMO  DALAM MENGEJAR HIKMAT DAN  ILMU PENGETAHUAN  10. MENGORGANISASIKAN PARA IMAM DALAM MELAKUKAN TUGAS PELAYANAN MEREKA, SESUAI ATURAN DAUD  </vt:lpstr>
      <vt:lpstr>APA KESIMPULAN SALOMO TENTANG HIKMAT DAN PENGETAHUAN???</vt:lpstr>
      <vt:lpstr>APA KESIMPULAN SALOMO TENTANG HIKMAT DAN PENGETAHUAN???</vt:lpstr>
      <vt:lpstr>APA KESIMPULAN SALOMO TENTANG HIKMAT DAN PENGETAHUAN???</vt:lpstr>
      <vt:lpstr>APA KESIMPULAN SALOMO TENTANG HIKMAT DAN PENGETAHUAN???</vt:lpstr>
      <vt:lpstr>PRESTASI SALOMO  DALAM MENGALAMI KESENANGAN HIDUP  </vt:lpstr>
      <vt:lpstr>EMAS YANG DIBAWA KEPADA SALOMO SETAHUN SEBERAT 666 TALENTA  BELUM TERMASUK  DARI SAUDAGAR  DAN PEDAGANG ARAB  666 TALENTA EMAS x 34 Kg =22.644 Kg X 58.715.100 = 1.329.544.724.400. ( 1, 3 T)</vt:lpstr>
      <vt:lpstr>200 PERISAI BESAR EMAS @ 600 SYIKAL EMAS 300 PERISAI KECIL @3 MINA EMAS (200 X 600 X 11,4 GRAM X 587.151) + (300 X 3 X 570 GRAM X 587.151) = 1.104.431.031.000 ( 1,1 T)</vt:lpstr>
      <vt:lpstr>TAHTANYA BESAR DARI GADING DAN DISALUT DENGAN EMAS TUA</vt:lpstr>
      <vt:lpstr>SEGALA PERKAKAS MINUMAN RAJA SALOMO DARI EMAS DAN SEGALA BARANG DI GEDUNG ‘HUTAN LIBANON’ DARI EMAS MURNI TIDAK ADA BARANG PERAK ORANG MENGANGGAP PERAK TIDAK BERHARGA PADA ZAMAN SALOMO</vt:lpstr>
      <vt:lpstr>SELURUH BUMI MEMBERIKAN PERSEMBAHANNYA, PERAK, BARANG EMAS, PAKAIAN, SENJATA, REMPAH-REMPAH, KUDA DAN BAGAL, TAHUN DEMI TAHUN</vt:lpstr>
      <vt:lpstr>MEMILIKI KEMULIAAN</vt:lpstr>
      <vt:lpstr>PERSEDIAAN MAKANAN RAJA SALOMO TIAP HARI 30 KOR TEPUNG TERBAIK 60 KOR TEPUNG BIASA 10 EKOR LEMBU GEMUKAN 20 LEMBU GEMBALAAN 100 DOMBA BELUM TERHITUNG RUSA, KIJANG, RUSA DANDI, DAN GANGSA PIARAAN</vt:lpstr>
      <vt:lpstr>KUDA 40.000 KANDANG KERETA 1.400 EKOR 12.000 ORANG BERKUDA </vt:lpstr>
      <vt:lpstr>BANYAKNYA PERAK DI YERUSALEM SAMA SEPERTI BATU BANYAKNYA POHON KAYU ARAS SAMA SEPERTI POHON ARA  </vt:lpstr>
      <vt:lpstr>SEBUAH KERETA DIDATANGKAN DARI MISRAIM BERHARGA SAMPAI 600 SYIKAL PERAK. (600 X 11,4 GRAM X222.172 = 1.519.656.480 / 1,5 M)   SEEKOR KUDA SAMPAI 150 SYIKAL PERAK. (150 X 11,4 GRAM X 222.172 = 379.914.129 / 379 JUTA)   </vt:lpstr>
      <vt:lpstr>700 ISTERI 300 GUNDIK = 1.000 WANITA  BIDUAN DAN BIDUANITA </vt:lpstr>
      <vt:lpstr>MEMBUAT KECAPI DAN GAMBUS DARI KAYU CENDANA </vt:lpstr>
      <vt:lpstr>APA KESIMPULAN SALOMO TENTANG KENIKMATAN HIDUP???</vt:lpstr>
      <vt:lpstr>APA KESIMPULAN SALOMO TENTANG KENIKMATAN HIDUP???</vt:lpstr>
      <vt:lpstr>APA KESIMPULAN SALOMO TENTANG KENIKMATAN HIDUP???</vt:lpstr>
      <vt:lpstr>PADA SAAT SALOMO  SUDAH TUA SALOMO MEMBUAT KESIMPULAN DARI PENGALAMAN HIDUPNYA  PENGK. 12:13-14  KEWAJIBAN SETIAP ORANG ADALAH TAKUT AKAN ALLAH DAN BERPEGANG PADA PERINTAH-NYA ALLAH TIDAK DAPAT DIGANGGU GUGAT KARENA DIA BERDAULAT</vt:lpstr>
      <vt:lpstr>PENGADILAN AKHIR DAN PENGADILAN TERTINGGI AKAN MENGUNGKAP SEMUA PERBUATAN/ KARAKTER YANG TERSEMBUNYI , ENTAH ITU BAIK, ENTAH ITU JAHAT  PENGK. 3:16-17 MANUSIA BISA MENJUNGKIRBALIKKAN KEADILAN, TETAPI TIDAK DENGAN TUHAN</vt:lpstr>
      <vt:lpstr>INILAH KELAKUAN SALOMO  SEMASA HIDUP</vt:lpstr>
      <vt:lpstr>DOSA KESENGAJAAN II TAW. 8:11</vt:lpstr>
      <vt:lpstr>MENCINTAI BANYAK PEREMPUAN ASING I RAJ. 11:1-8</vt:lpstr>
      <vt:lpstr>ISTERI-ISTERINYA MENARIK HATINYA DARI PADA TUHAN</vt:lpstr>
      <vt:lpstr>ISTERI-ISTERINYA MENCONDONGKAN HATI SALOMO KEPADA ALLAH ALLAH LAIN</vt:lpstr>
      <vt:lpstr>SALOMO MENGIKUTI ASYTORET  DEWI ORANG SIDON MILKOM, DEWA ORANG AMON</vt:lpstr>
      <vt:lpstr>MENDIRIKAN BUKIT PENGORBANAN BAGI KAMOS DEWA MOAB DAN BAGI MOLOKH, DEWA AMON</vt:lpstr>
      <vt:lpstr>PowerPoint Presentation</vt:lpstr>
      <vt:lpstr>TUHAN MENAMPAKKAN DIRI KE DUA KALI PADA SALOMO I RAJ. 9:4,6</vt:lpstr>
      <vt:lpstr>TUHAN MENAMPAKKAN DIRI KE DUA KALI PADA SALOMO I RAJ. 9:1-25</vt:lpstr>
      <vt:lpstr>TUHAN MENAMPAKKAN DIRI KE DUA KALI PADA SALOMO I RAJ. 9:1-25</vt:lpstr>
      <vt:lpstr>KESIMPULAN</vt:lpstr>
      <vt:lpstr>KESIMPULAN</vt:lpstr>
      <vt:lpstr>KESIMPULAN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MEMPERTANGGUNGJAWABKAN KEHIDUPAN</dc:title>
  <dc:creator>Grace Sumilat</dc:creator>
  <cp:lastModifiedBy>Grace Sumilat</cp:lastModifiedBy>
  <cp:revision>27</cp:revision>
  <cp:lastPrinted>2018-10-06T22:19:08Z</cp:lastPrinted>
  <dcterms:created xsi:type="dcterms:W3CDTF">2018-10-06T05:04:14Z</dcterms:created>
  <dcterms:modified xsi:type="dcterms:W3CDTF">2018-10-07T08:29:33Z</dcterms:modified>
</cp:coreProperties>
</file>