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2"/>
  </p:handoutMasterIdLst>
  <p:sldIdLst>
    <p:sldId id="256" r:id="rId2"/>
    <p:sldId id="257" r:id="rId3"/>
    <p:sldId id="258" r:id="rId4"/>
    <p:sldId id="269" r:id="rId5"/>
    <p:sldId id="266" r:id="rId6"/>
    <p:sldId id="271" r:id="rId7"/>
    <p:sldId id="267" r:id="rId8"/>
    <p:sldId id="262" r:id="rId9"/>
    <p:sldId id="263" r:id="rId10"/>
    <p:sldId id="265" r:id="rId11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41" autoAdjust="0"/>
    <p:restoredTop sz="94660"/>
  </p:normalViewPr>
  <p:slideViewPr>
    <p:cSldViewPr>
      <p:cViewPr varScale="1">
        <p:scale>
          <a:sx n="68" d="100"/>
          <a:sy n="68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A76998-DE5A-4168-BEA4-834185C885F2}" type="datetimeFigureOut">
              <a:rPr lang="id-ID" smtClean="0"/>
              <a:t>24/04/2012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579221-FD86-46AE-8700-BBC6E4E76175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4/24/2012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D:\TRI%20TUNGGAL%20SEMARANG%20PASKAH\MARIA%20MAGDALENA%20KLIP\siap%20power%20point\Kelahiran%20Yesus.avi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TRI%20TUNGGAL%20SEMARANG%20PASKAH\MARIA%20MAGDALENA%20KLIP\siap%20power%20point\Maria%20Magdalena.avi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TRI%20TUNGGAL%20SEMARANG%20PASKAH\MARIA%20MAGDALENA%20KLIP\siap%20power%20point\Yesus%20membangkitkan%20orang%20mati.avi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TRI%20TUNGGAL%20SEMARANG%20PASKAH\MARIA%20MAGDALENA%20KLIP\siap%20power%20point\Yesus%20Menghentikan%20Badai.avi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TRI%20TUNGGAL%20SEMARANG%20PASKAH\MARIA%20MAGDALENA%20KLIP\siap%20power%20point\yang%20dibayangkan%20anak%20kecil%20saat%20Yesus%20bercerita.avi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TRI%20TUNGGAL%20SEMARANG%20PASKAH\MARIA%20MAGDALENA%20KLIP\siap%20power%20point\Yesus%20Berdoa%20dan%20ditangkap.avi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TRI%20TUNGGAL%20SEMARANG%20PASKAH\MARIA%20MAGDALENA%20KLIP\siap%20power%20point\Maria%20melihat%20Yesus%20disalib.avi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TRI%20TUNGGAL%20SEMARANG%20PASKAH\MARIA%20MAGDALENA%20KLIP\siap%20power%20point\Yesus%20dikubur.avi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TRI%20TUNGGAL%20SEMARANG%20PASKAH\MARIA%20MAGDALENA%20KLIP\siap%20power%20point\Yesus%20Bangkit%20dari%20kubur.avi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TRI%20TUNGGAL%20SEMARANG%20PASKAH\MARIA%20MAGDALENA%20KLIP\siap%20power%20point\Yesus%20Naik%20ke%20Surga.av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Kelahiran Yesus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19462"/>
            <a:ext cx="9144000" cy="68385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Maria Magdalena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22"/>
            <a:ext cx="9144000" cy="68580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Yesus membangkitkan orang mati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19461"/>
            <a:ext cx="9144000" cy="68385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Yesus Menghentikan Badai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19461"/>
            <a:ext cx="9144000" cy="68385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ang dibayangkan anak kecil saat Yesus bercerita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28596" y="19461"/>
            <a:ext cx="8358214" cy="68385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Yesus Berdoa dan ditangkap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19461"/>
            <a:ext cx="9144000" cy="68385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ia melihat Yesus disalib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85720" y="0"/>
            <a:ext cx="8572528" cy="68580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Yesus dikubur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19461"/>
            <a:ext cx="9144000" cy="68385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Yesus Bangkit dari kubur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19461"/>
            <a:ext cx="9144000" cy="68385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Yesus Naik ke Surga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19461"/>
            <a:ext cx="9144000" cy="68385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51</TotalTime>
  <Words>0</Words>
  <Application>Microsoft Office PowerPoint</Application>
  <PresentationFormat>On-screen Show (4:3)</PresentationFormat>
  <Paragraphs>0</Paragraphs>
  <Slides>10</Slides>
  <Notes>0</Notes>
  <HiddenSlides>0</HiddenSlides>
  <MMClips>10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Default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LENOVO</cp:lastModifiedBy>
  <cp:revision>7</cp:revision>
  <dcterms:created xsi:type="dcterms:W3CDTF">2012-04-24T05:22:33Z</dcterms:created>
  <dcterms:modified xsi:type="dcterms:W3CDTF">2012-04-24T14:17:51Z</dcterms:modified>
</cp:coreProperties>
</file>