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9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0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1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2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3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4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5.xml" ContentType="application/vnd.openxmlformats-officedocument.theme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6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7.xml" ContentType="application/vnd.openxmlformats-officedocument.theme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18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94" r:id="rId2"/>
    <p:sldMasterId id="2147483706" r:id="rId3"/>
    <p:sldMasterId id="2147483718" r:id="rId4"/>
    <p:sldMasterId id="2147483730" r:id="rId5"/>
    <p:sldMasterId id="2147483742" r:id="rId6"/>
    <p:sldMasterId id="2147483784" r:id="rId7"/>
    <p:sldMasterId id="2147483796" r:id="rId8"/>
    <p:sldMasterId id="2147483826" r:id="rId9"/>
    <p:sldMasterId id="2147483844" r:id="rId10"/>
    <p:sldMasterId id="2147483862" r:id="rId11"/>
    <p:sldMasterId id="2147483874" r:id="rId12"/>
    <p:sldMasterId id="2147483891" r:id="rId13"/>
    <p:sldMasterId id="2147483908" r:id="rId14"/>
    <p:sldMasterId id="2147483926" r:id="rId15"/>
    <p:sldMasterId id="2147483944" r:id="rId16"/>
    <p:sldMasterId id="2147483962" r:id="rId17"/>
    <p:sldMasterId id="2147483980" r:id="rId18"/>
  </p:sld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2" r:id="rId33"/>
    <p:sldId id="270" r:id="rId34"/>
    <p:sldId id="273" r:id="rId35"/>
    <p:sldId id="274" r:id="rId36"/>
    <p:sldId id="271" r:id="rId37"/>
    <p:sldId id="276" r:id="rId38"/>
    <p:sldId id="277" r:id="rId39"/>
    <p:sldId id="278" r:id="rId40"/>
    <p:sldId id="279" r:id="rId41"/>
    <p:sldId id="280" r:id="rId42"/>
    <p:sldId id="281" r:id="rId43"/>
    <p:sldId id="282" r:id="rId44"/>
    <p:sldId id="283" r:id="rId45"/>
    <p:sldId id="284" r:id="rId46"/>
    <p:sldId id="285" r:id="rId47"/>
    <p:sldId id="286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20998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818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93357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171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2148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644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2983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6532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9635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372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25398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-1" y="-2313"/>
            <a:ext cx="12192001" cy="6924496"/>
            <a:chOff x="-1" y="-2313"/>
            <a:chExt cx="12192001" cy="6924496"/>
          </a:xfrm>
        </p:grpSpPr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233" y="-2312"/>
              <a:ext cx="12191767" cy="6864080"/>
            </a:xfrm>
            <a:custGeom>
              <a:avLst/>
              <a:gdLst/>
              <a:ahLst/>
              <a:cxnLst/>
              <a:rect l="0" t="0" r="r" b="b"/>
              <a:pathLst>
                <a:path w="3840" h="2161">
                  <a:moveTo>
                    <a:pt x="2652" y="274"/>
                  </a:moveTo>
                  <a:cubicBezTo>
                    <a:pt x="2722" y="253"/>
                    <a:pt x="2771" y="204"/>
                    <a:pt x="2817" y="150"/>
                  </a:cubicBezTo>
                  <a:cubicBezTo>
                    <a:pt x="2824" y="142"/>
                    <a:pt x="2831" y="133"/>
                    <a:pt x="2838" y="125"/>
                  </a:cubicBezTo>
                  <a:cubicBezTo>
                    <a:pt x="2839" y="124"/>
                    <a:pt x="2841" y="124"/>
                    <a:pt x="2846" y="124"/>
                  </a:cubicBezTo>
                  <a:cubicBezTo>
                    <a:pt x="2865" y="210"/>
                    <a:pt x="2890" y="295"/>
                    <a:pt x="2947" y="368"/>
                  </a:cubicBezTo>
                  <a:cubicBezTo>
                    <a:pt x="3012" y="310"/>
                    <a:pt x="3030" y="234"/>
                    <a:pt x="3034" y="155"/>
                  </a:cubicBezTo>
                  <a:cubicBezTo>
                    <a:pt x="3036" y="97"/>
                    <a:pt x="3021" y="46"/>
                    <a:pt x="2987" y="0"/>
                  </a:cubicBezTo>
                  <a:cubicBezTo>
                    <a:pt x="2796" y="0"/>
                    <a:pt x="2796" y="0"/>
                    <a:pt x="2796" y="0"/>
                  </a:cubicBezTo>
                  <a:cubicBezTo>
                    <a:pt x="2802" y="1"/>
                    <a:pt x="2808" y="4"/>
                    <a:pt x="2814" y="7"/>
                  </a:cubicBezTo>
                  <a:cubicBezTo>
                    <a:pt x="2778" y="53"/>
                    <a:pt x="2744" y="97"/>
                    <a:pt x="2710" y="141"/>
                  </a:cubicBezTo>
                  <a:cubicBezTo>
                    <a:pt x="2712" y="143"/>
                    <a:pt x="2714" y="144"/>
                    <a:pt x="2716" y="146"/>
                  </a:cubicBezTo>
                  <a:cubicBezTo>
                    <a:pt x="2754" y="107"/>
                    <a:pt x="2793" y="68"/>
                    <a:pt x="2838" y="22"/>
                  </a:cubicBezTo>
                  <a:cubicBezTo>
                    <a:pt x="2838" y="96"/>
                    <a:pt x="2800" y="142"/>
                    <a:pt x="2760" y="183"/>
                  </a:cubicBezTo>
                  <a:cubicBezTo>
                    <a:pt x="2721" y="222"/>
                    <a:pt x="2677" y="257"/>
                    <a:pt x="2613" y="257"/>
                  </a:cubicBezTo>
                  <a:cubicBezTo>
                    <a:pt x="2640" y="155"/>
                    <a:pt x="2694" y="74"/>
                    <a:pt x="2771" y="7"/>
                  </a:cubicBezTo>
                  <a:cubicBezTo>
                    <a:pt x="2775" y="3"/>
                    <a:pt x="2779" y="1"/>
                    <a:pt x="2783" y="0"/>
                  </a:cubicBezTo>
                  <a:cubicBezTo>
                    <a:pt x="2597" y="0"/>
                    <a:pt x="2597" y="0"/>
                    <a:pt x="2597" y="0"/>
                  </a:cubicBezTo>
                  <a:cubicBezTo>
                    <a:pt x="2634" y="15"/>
                    <a:pt x="2673" y="23"/>
                    <a:pt x="2716" y="21"/>
                  </a:cubicBezTo>
                  <a:cubicBezTo>
                    <a:pt x="2717" y="20"/>
                    <a:pt x="2718" y="23"/>
                    <a:pt x="2719" y="24"/>
                  </a:cubicBezTo>
                  <a:cubicBezTo>
                    <a:pt x="2653" y="98"/>
                    <a:pt x="2601" y="196"/>
                    <a:pt x="2588" y="270"/>
                  </a:cubicBezTo>
                  <a:cubicBezTo>
                    <a:pt x="2609" y="282"/>
                    <a:pt x="2630" y="280"/>
                    <a:pt x="2652" y="274"/>
                  </a:cubicBezTo>
                  <a:close/>
                  <a:moveTo>
                    <a:pt x="2870" y="108"/>
                  </a:moveTo>
                  <a:cubicBezTo>
                    <a:pt x="2872" y="76"/>
                    <a:pt x="2870" y="37"/>
                    <a:pt x="2912" y="17"/>
                  </a:cubicBezTo>
                  <a:cubicBezTo>
                    <a:pt x="2931" y="57"/>
                    <a:pt x="2929" y="100"/>
                    <a:pt x="2943" y="138"/>
                  </a:cubicBezTo>
                  <a:cubicBezTo>
                    <a:pt x="2959" y="97"/>
                    <a:pt x="2940" y="56"/>
                    <a:pt x="2941" y="13"/>
                  </a:cubicBezTo>
                  <a:cubicBezTo>
                    <a:pt x="2970" y="25"/>
                    <a:pt x="2991" y="44"/>
                    <a:pt x="3000" y="71"/>
                  </a:cubicBezTo>
                  <a:cubicBezTo>
                    <a:pt x="3028" y="166"/>
                    <a:pt x="3007" y="252"/>
                    <a:pt x="2954" y="335"/>
                  </a:cubicBezTo>
                  <a:cubicBezTo>
                    <a:pt x="2908" y="280"/>
                    <a:pt x="2865" y="171"/>
                    <a:pt x="2870" y="108"/>
                  </a:cubicBezTo>
                  <a:close/>
                  <a:moveTo>
                    <a:pt x="3414" y="0"/>
                  </a:moveTo>
                  <a:cubicBezTo>
                    <a:pt x="3375" y="0"/>
                    <a:pt x="3375" y="0"/>
                    <a:pt x="3375" y="0"/>
                  </a:cubicBezTo>
                  <a:cubicBezTo>
                    <a:pt x="3371" y="22"/>
                    <a:pt x="3362" y="41"/>
                    <a:pt x="3348" y="59"/>
                  </a:cubicBezTo>
                  <a:cubicBezTo>
                    <a:pt x="3302" y="115"/>
                    <a:pt x="3237" y="132"/>
                    <a:pt x="3169" y="144"/>
                  </a:cubicBezTo>
                  <a:cubicBezTo>
                    <a:pt x="3165" y="96"/>
                    <a:pt x="3176" y="44"/>
                    <a:pt x="3197" y="0"/>
                  </a:cubicBezTo>
                  <a:cubicBezTo>
                    <a:pt x="3171" y="0"/>
                    <a:pt x="3171" y="0"/>
                    <a:pt x="3171" y="0"/>
                  </a:cubicBezTo>
                  <a:cubicBezTo>
                    <a:pt x="3151" y="46"/>
                    <a:pt x="3143" y="98"/>
                    <a:pt x="3149" y="155"/>
                  </a:cubicBezTo>
                  <a:cubicBezTo>
                    <a:pt x="3231" y="183"/>
                    <a:pt x="3358" y="113"/>
                    <a:pt x="3414" y="0"/>
                  </a:cubicBezTo>
                  <a:close/>
                  <a:moveTo>
                    <a:pt x="77" y="680"/>
                  </a:moveTo>
                  <a:cubicBezTo>
                    <a:pt x="64" y="685"/>
                    <a:pt x="51" y="689"/>
                    <a:pt x="39" y="694"/>
                  </a:cubicBezTo>
                  <a:cubicBezTo>
                    <a:pt x="26" y="700"/>
                    <a:pt x="13" y="706"/>
                    <a:pt x="0" y="710"/>
                  </a:cubicBezTo>
                  <a:cubicBezTo>
                    <a:pt x="0" y="732"/>
                    <a:pt x="0" y="732"/>
                    <a:pt x="0" y="732"/>
                  </a:cubicBezTo>
                  <a:cubicBezTo>
                    <a:pt x="29" y="721"/>
                    <a:pt x="56" y="706"/>
                    <a:pt x="77" y="680"/>
                  </a:cubicBezTo>
                  <a:close/>
                  <a:moveTo>
                    <a:pt x="3289" y="0"/>
                  </a:moveTo>
                  <a:cubicBezTo>
                    <a:pt x="3279" y="13"/>
                    <a:pt x="3269" y="26"/>
                    <a:pt x="3260" y="40"/>
                  </a:cubicBezTo>
                  <a:cubicBezTo>
                    <a:pt x="3278" y="30"/>
                    <a:pt x="3296" y="16"/>
                    <a:pt x="3313" y="0"/>
                  </a:cubicBezTo>
                  <a:lnTo>
                    <a:pt x="3289" y="0"/>
                  </a:lnTo>
                  <a:close/>
                  <a:moveTo>
                    <a:pt x="3803" y="228"/>
                  </a:moveTo>
                  <a:cubicBezTo>
                    <a:pt x="3807" y="250"/>
                    <a:pt x="3809" y="270"/>
                    <a:pt x="3840" y="265"/>
                  </a:cubicBezTo>
                  <a:cubicBezTo>
                    <a:pt x="3840" y="261"/>
                    <a:pt x="3840" y="261"/>
                    <a:pt x="3840" y="261"/>
                  </a:cubicBezTo>
                  <a:cubicBezTo>
                    <a:pt x="3834" y="243"/>
                    <a:pt x="3828" y="228"/>
                    <a:pt x="3803" y="228"/>
                  </a:cubicBezTo>
                  <a:close/>
                  <a:moveTo>
                    <a:pt x="3788" y="152"/>
                  </a:moveTo>
                  <a:cubicBezTo>
                    <a:pt x="3765" y="165"/>
                    <a:pt x="3754" y="158"/>
                    <a:pt x="3747" y="141"/>
                  </a:cubicBezTo>
                  <a:cubicBezTo>
                    <a:pt x="3741" y="127"/>
                    <a:pt x="3731" y="114"/>
                    <a:pt x="3728" y="99"/>
                  </a:cubicBezTo>
                  <a:cubicBezTo>
                    <a:pt x="3722" y="76"/>
                    <a:pt x="3710" y="62"/>
                    <a:pt x="3685" y="60"/>
                  </a:cubicBezTo>
                  <a:cubicBezTo>
                    <a:pt x="3685" y="32"/>
                    <a:pt x="3673" y="14"/>
                    <a:pt x="3656" y="0"/>
                  </a:cubicBezTo>
                  <a:cubicBezTo>
                    <a:pt x="3596" y="0"/>
                    <a:pt x="3596" y="0"/>
                    <a:pt x="3596" y="0"/>
                  </a:cubicBezTo>
                  <a:cubicBezTo>
                    <a:pt x="3609" y="12"/>
                    <a:pt x="3620" y="25"/>
                    <a:pt x="3631" y="40"/>
                  </a:cubicBezTo>
                  <a:cubicBezTo>
                    <a:pt x="3646" y="60"/>
                    <a:pt x="3657" y="82"/>
                    <a:pt x="3685" y="89"/>
                  </a:cubicBezTo>
                  <a:cubicBezTo>
                    <a:pt x="3692" y="91"/>
                    <a:pt x="3700" y="100"/>
                    <a:pt x="3704" y="108"/>
                  </a:cubicBezTo>
                  <a:cubicBezTo>
                    <a:pt x="3760" y="203"/>
                    <a:pt x="3798" y="305"/>
                    <a:pt x="3820" y="413"/>
                  </a:cubicBezTo>
                  <a:cubicBezTo>
                    <a:pt x="3827" y="450"/>
                    <a:pt x="3825" y="488"/>
                    <a:pt x="3815" y="525"/>
                  </a:cubicBezTo>
                  <a:cubicBezTo>
                    <a:pt x="3811" y="539"/>
                    <a:pt x="3810" y="554"/>
                    <a:pt x="3807" y="568"/>
                  </a:cubicBezTo>
                  <a:cubicBezTo>
                    <a:pt x="3820" y="575"/>
                    <a:pt x="3830" y="577"/>
                    <a:pt x="3840" y="576"/>
                  </a:cubicBezTo>
                  <a:cubicBezTo>
                    <a:pt x="3840" y="343"/>
                    <a:pt x="3840" y="343"/>
                    <a:pt x="3840" y="343"/>
                  </a:cubicBezTo>
                  <a:cubicBezTo>
                    <a:pt x="3834" y="333"/>
                    <a:pt x="3829" y="322"/>
                    <a:pt x="3826" y="311"/>
                  </a:cubicBezTo>
                  <a:cubicBezTo>
                    <a:pt x="3810" y="261"/>
                    <a:pt x="3761" y="220"/>
                    <a:pt x="3788" y="152"/>
                  </a:cubicBezTo>
                  <a:close/>
                  <a:moveTo>
                    <a:pt x="3559" y="1512"/>
                  </a:moveTo>
                  <a:cubicBezTo>
                    <a:pt x="3526" y="1458"/>
                    <a:pt x="3479" y="1418"/>
                    <a:pt x="3424" y="1391"/>
                  </a:cubicBezTo>
                  <a:cubicBezTo>
                    <a:pt x="3381" y="1371"/>
                    <a:pt x="3333" y="1376"/>
                    <a:pt x="3287" y="1379"/>
                  </a:cubicBezTo>
                  <a:cubicBezTo>
                    <a:pt x="3246" y="1382"/>
                    <a:pt x="3208" y="1397"/>
                    <a:pt x="3172" y="1416"/>
                  </a:cubicBezTo>
                  <a:cubicBezTo>
                    <a:pt x="3159" y="1424"/>
                    <a:pt x="3145" y="1431"/>
                    <a:pt x="3126" y="1416"/>
                  </a:cubicBezTo>
                  <a:cubicBezTo>
                    <a:pt x="3185" y="1395"/>
                    <a:pt x="3225" y="1355"/>
                    <a:pt x="3260" y="1309"/>
                  </a:cubicBezTo>
                  <a:cubicBezTo>
                    <a:pt x="3297" y="1260"/>
                    <a:pt x="3310" y="1204"/>
                    <a:pt x="3318" y="1143"/>
                  </a:cubicBezTo>
                  <a:cubicBezTo>
                    <a:pt x="3236" y="1133"/>
                    <a:pt x="3166" y="1161"/>
                    <a:pt x="3103" y="1208"/>
                  </a:cubicBezTo>
                  <a:cubicBezTo>
                    <a:pt x="3041" y="1255"/>
                    <a:pt x="2998" y="1316"/>
                    <a:pt x="2990" y="1398"/>
                  </a:cubicBezTo>
                  <a:cubicBezTo>
                    <a:pt x="2841" y="1409"/>
                    <a:pt x="2710" y="1458"/>
                    <a:pt x="2597" y="1557"/>
                  </a:cubicBezTo>
                  <a:cubicBezTo>
                    <a:pt x="2618" y="1415"/>
                    <a:pt x="2674" y="1287"/>
                    <a:pt x="2740" y="1161"/>
                  </a:cubicBezTo>
                  <a:cubicBezTo>
                    <a:pt x="2766" y="1167"/>
                    <a:pt x="2788" y="1173"/>
                    <a:pt x="2811" y="1176"/>
                  </a:cubicBezTo>
                  <a:cubicBezTo>
                    <a:pt x="2886" y="1183"/>
                    <a:pt x="2957" y="1170"/>
                    <a:pt x="3022" y="1134"/>
                  </a:cubicBezTo>
                  <a:cubicBezTo>
                    <a:pt x="3053" y="1116"/>
                    <a:pt x="3079" y="1089"/>
                    <a:pt x="3105" y="1065"/>
                  </a:cubicBezTo>
                  <a:cubicBezTo>
                    <a:pt x="3116" y="1055"/>
                    <a:pt x="3113" y="1043"/>
                    <a:pt x="3104" y="1031"/>
                  </a:cubicBezTo>
                  <a:cubicBezTo>
                    <a:pt x="3081" y="999"/>
                    <a:pt x="3046" y="988"/>
                    <a:pt x="3012" y="977"/>
                  </a:cubicBezTo>
                  <a:cubicBezTo>
                    <a:pt x="2984" y="968"/>
                    <a:pt x="2955" y="968"/>
                    <a:pt x="2923" y="963"/>
                  </a:cubicBezTo>
                  <a:cubicBezTo>
                    <a:pt x="2962" y="910"/>
                    <a:pt x="3013" y="869"/>
                    <a:pt x="3065" y="824"/>
                  </a:cubicBezTo>
                  <a:cubicBezTo>
                    <a:pt x="3072" y="844"/>
                    <a:pt x="3076" y="863"/>
                    <a:pt x="3085" y="879"/>
                  </a:cubicBezTo>
                  <a:cubicBezTo>
                    <a:pt x="3108" y="919"/>
                    <a:pt x="3148" y="934"/>
                    <a:pt x="3190" y="938"/>
                  </a:cubicBezTo>
                  <a:cubicBezTo>
                    <a:pt x="3237" y="943"/>
                    <a:pt x="3283" y="935"/>
                    <a:pt x="3326" y="915"/>
                  </a:cubicBezTo>
                  <a:cubicBezTo>
                    <a:pt x="3348" y="904"/>
                    <a:pt x="3372" y="896"/>
                    <a:pt x="3396" y="887"/>
                  </a:cubicBezTo>
                  <a:cubicBezTo>
                    <a:pt x="3434" y="872"/>
                    <a:pt x="3474" y="864"/>
                    <a:pt x="3521" y="889"/>
                  </a:cubicBezTo>
                  <a:cubicBezTo>
                    <a:pt x="3503" y="843"/>
                    <a:pt x="3481" y="807"/>
                    <a:pt x="3448" y="787"/>
                  </a:cubicBezTo>
                  <a:cubicBezTo>
                    <a:pt x="3415" y="767"/>
                    <a:pt x="3375" y="761"/>
                    <a:pt x="3334" y="747"/>
                  </a:cubicBezTo>
                  <a:cubicBezTo>
                    <a:pt x="3401" y="673"/>
                    <a:pt x="3439" y="585"/>
                    <a:pt x="3461" y="484"/>
                  </a:cubicBezTo>
                  <a:cubicBezTo>
                    <a:pt x="3452" y="486"/>
                    <a:pt x="3446" y="486"/>
                    <a:pt x="3443" y="489"/>
                  </a:cubicBezTo>
                  <a:cubicBezTo>
                    <a:pt x="3406" y="525"/>
                    <a:pt x="3357" y="535"/>
                    <a:pt x="3311" y="549"/>
                  </a:cubicBezTo>
                  <a:cubicBezTo>
                    <a:pt x="3273" y="562"/>
                    <a:pt x="3233" y="570"/>
                    <a:pt x="3194" y="580"/>
                  </a:cubicBezTo>
                  <a:cubicBezTo>
                    <a:pt x="3181" y="555"/>
                    <a:pt x="3166" y="527"/>
                    <a:pt x="3153" y="498"/>
                  </a:cubicBezTo>
                  <a:cubicBezTo>
                    <a:pt x="3139" y="469"/>
                    <a:pt x="3127" y="440"/>
                    <a:pt x="3114" y="409"/>
                  </a:cubicBezTo>
                  <a:cubicBezTo>
                    <a:pt x="3041" y="440"/>
                    <a:pt x="3022" y="512"/>
                    <a:pt x="3003" y="581"/>
                  </a:cubicBezTo>
                  <a:cubicBezTo>
                    <a:pt x="2983" y="652"/>
                    <a:pt x="2986" y="723"/>
                    <a:pt x="3041" y="782"/>
                  </a:cubicBezTo>
                  <a:cubicBezTo>
                    <a:pt x="3007" y="807"/>
                    <a:pt x="2974" y="830"/>
                    <a:pt x="2944" y="854"/>
                  </a:cubicBezTo>
                  <a:cubicBezTo>
                    <a:pt x="2914" y="879"/>
                    <a:pt x="2886" y="906"/>
                    <a:pt x="2852" y="937"/>
                  </a:cubicBezTo>
                  <a:cubicBezTo>
                    <a:pt x="2855" y="813"/>
                    <a:pt x="2820" y="709"/>
                    <a:pt x="2724" y="630"/>
                  </a:cubicBezTo>
                  <a:cubicBezTo>
                    <a:pt x="2694" y="646"/>
                    <a:pt x="2682" y="675"/>
                    <a:pt x="2666" y="701"/>
                  </a:cubicBezTo>
                  <a:cubicBezTo>
                    <a:pt x="2626" y="765"/>
                    <a:pt x="2621" y="838"/>
                    <a:pt x="2628" y="912"/>
                  </a:cubicBezTo>
                  <a:cubicBezTo>
                    <a:pt x="2635" y="995"/>
                    <a:pt x="2666" y="1072"/>
                    <a:pt x="2699" y="1151"/>
                  </a:cubicBezTo>
                  <a:cubicBezTo>
                    <a:pt x="2639" y="1249"/>
                    <a:pt x="2586" y="1354"/>
                    <a:pt x="2552" y="1467"/>
                  </a:cubicBezTo>
                  <a:cubicBezTo>
                    <a:pt x="2518" y="1578"/>
                    <a:pt x="2495" y="1693"/>
                    <a:pt x="2467" y="1810"/>
                  </a:cubicBezTo>
                  <a:cubicBezTo>
                    <a:pt x="2456" y="1782"/>
                    <a:pt x="2446" y="1755"/>
                    <a:pt x="2437" y="1729"/>
                  </a:cubicBezTo>
                  <a:cubicBezTo>
                    <a:pt x="2515" y="1569"/>
                    <a:pt x="2524" y="1412"/>
                    <a:pt x="2421" y="1256"/>
                  </a:cubicBezTo>
                  <a:cubicBezTo>
                    <a:pt x="2369" y="1290"/>
                    <a:pt x="2340" y="1335"/>
                    <a:pt x="2328" y="1389"/>
                  </a:cubicBezTo>
                  <a:cubicBezTo>
                    <a:pt x="2317" y="1440"/>
                    <a:pt x="2313" y="1493"/>
                    <a:pt x="2306" y="1549"/>
                  </a:cubicBezTo>
                  <a:cubicBezTo>
                    <a:pt x="2228" y="1465"/>
                    <a:pt x="2129" y="1417"/>
                    <a:pt x="2022" y="1375"/>
                  </a:cubicBezTo>
                  <a:cubicBezTo>
                    <a:pt x="2019" y="1358"/>
                    <a:pt x="2013" y="1338"/>
                    <a:pt x="2011" y="1318"/>
                  </a:cubicBezTo>
                  <a:cubicBezTo>
                    <a:pt x="1998" y="1229"/>
                    <a:pt x="1944" y="1171"/>
                    <a:pt x="1871" y="1129"/>
                  </a:cubicBezTo>
                  <a:cubicBezTo>
                    <a:pt x="1842" y="1112"/>
                    <a:pt x="1811" y="1099"/>
                    <a:pt x="1779" y="1090"/>
                  </a:cubicBezTo>
                  <a:cubicBezTo>
                    <a:pt x="1742" y="1079"/>
                    <a:pt x="1727" y="1096"/>
                    <a:pt x="1734" y="1135"/>
                  </a:cubicBezTo>
                  <a:cubicBezTo>
                    <a:pt x="1747" y="1201"/>
                    <a:pt x="1768" y="1264"/>
                    <a:pt x="1818" y="1314"/>
                  </a:cubicBezTo>
                  <a:cubicBezTo>
                    <a:pt x="1819" y="1314"/>
                    <a:pt x="1818" y="1316"/>
                    <a:pt x="1818" y="1318"/>
                  </a:cubicBezTo>
                  <a:cubicBezTo>
                    <a:pt x="1718" y="1318"/>
                    <a:pt x="1610" y="1344"/>
                    <a:pt x="1547" y="1384"/>
                  </a:cubicBezTo>
                  <a:cubicBezTo>
                    <a:pt x="1551" y="1407"/>
                    <a:pt x="1567" y="1421"/>
                    <a:pt x="1586" y="1434"/>
                  </a:cubicBezTo>
                  <a:cubicBezTo>
                    <a:pt x="1648" y="1473"/>
                    <a:pt x="1718" y="1477"/>
                    <a:pt x="1789" y="1476"/>
                  </a:cubicBezTo>
                  <a:cubicBezTo>
                    <a:pt x="1800" y="1475"/>
                    <a:pt x="1810" y="1475"/>
                    <a:pt x="1821" y="1475"/>
                  </a:cubicBezTo>
                  <a:cubicBezTo>
                    <a:pt x="1822" y="1475"/>
                    <a:pt x="1823" y="1476"/>
                    <a:pt x="1827" y="1480"/>
                  </a:cubicBezTo>
                  <a:cubicBezTo>
                    <a:pt x="1775" y="1551"/>
                    <a:pt x="1728" y="1626"/>
                    <a:pt x="1711" y="1717"/>
                  </a:cubicBezTo>
                  <a:cubicBezTo>
                    <a:pt x="1798" y="1727"/>
                    <a:pt x="1866" y="1691"/>
                    <a:pt x="1928" y="1641"/>
                  </a:cubicBezTo>
                  <a:cubicBezTo>
                    <a:pt x="1992" y="1590"/>
                    <a:pt x="2021" y="1520"/>
                    <a:pt x="2021" y="1431"/>
                  </a:cubicBezTo>
                  <a:cubicBezTo>
                    <a:pt x="2130" y="1478"/>
                    <a:pt x="2221" y="1538"/>
                    <a:pt x="2292" y="1632"/>
                  </a:cubicBezTo>
                  <a:cubicBezTo>
                    <a:pt x="2177" y="1615"/>
                    <a:pt x="2081" y="1643"/>
                    <a:pt x="2005" y="1727"/>
                  </a:cubicBezTo>
                  <a:cubicBezTo>
                    <a:pt x="2046" y="1827"/>
                    <a:pt x="2249" y="1878"/>
                    <a:pt x="2382" y="1783"/>
                  </a:cubicBezTo>
                  <a:cubicBezTo>
                    <a:pt x="2410" y="1858"/>
                    <a:pt x="2428" y="1933"/>
                    <a:pt x="2411" y="2012"/>
                  </a:cubicBezTo>
                  <a:cubicBezTo>
                    <a:pt x="2406" y="2036"/>
                    <a:pt x="2397" y="2059"/>
                    <a:pt x="2410" y="2084"/>
                  </a:cubicBezTo>
                  <a:cubicBezTo>
                    <a:pt x="2413" y="2091"/>
                    <a:pt x="2411" y="2103"/>
                    <a:pt x="2408" y="2112"/>
                  </a:cubicBezTo>
                  <a:cubicBezTo>
                    <a:pt x="2403" y="2128"/>
                    <a:pt x="2397" y="2145"/>
                    <a:pt x="2391" y="2161"/>
                  </a:cubicBezTo>
                  <a:cubicBezTo>
                    <a:pt x="2414" y="2161"/>
                    <a:pt x="2414" y="2161"/>
                    <a:pt x="2414" y="2161"/>
                  </a:cubicBezTo>
                  <a:cubicBezTo>
                    <a:pt x="2419" y="2148"/>
                    <a:pt x="2422" y="2134"/>
                    <a:pt x="2430" y="2124"/>
                  </a:cubicBezTo>
                  <a:cubicBezTo>
                    <a:pt x="2444" y="2104"/>
                    <a:pt x="2446" y="2086"/>
                    <a:pt x="2432" y="2065"/>
                  </a:cubicBezTo>
                  <a:cubicBezTo>
                    <a:pt x="2465" y="2036"/>
                    <a:pt x="2459" y="1999"/>
                    <a:pt x="2451" y="1963"/>
                  </a:cubicBezTo>
                  <a:cubicBezTo>
                    <a:pt x="2438" y="1900"/>
                    <a:pt x="2429" y="1836"/>
                    <a:pt x="2405" y="1776"/>
                  </a:cubicBezTo>
                  <a:cubicBezTo>
                    <a:pt x="2399" y="1761"/>
                    <a:pt x="2399" y="1749"/>
                    <a:pt x="2417" y="1745"/>
                  </a:cubicBezTo>
                  <a:cubicBezTo>
                    <a:pt x="2455" y="1806"/>
                    <a:pt x="2444" y="1878"/>
                    <a:pt x="2464" y="1943"/>
                  </a:cubicBezTo>
                  <a:cubicBezTo>
                    <a:pt x="2471" y="1935"/>
                    <a:pt x="2476" y="1928"/>
                    <a:pt x="2478" y="1919"/>
                  </a:cubicBezTo>
                  <a:cubicBezTo>
                    <a:pt x="2495" y="1825"/>
                    <a:pt x="2514" y="1730"/>
                    <a:pt x="2529" y="1635"/>
                  </a:cubicBezTo>
                  <a:cubicBezTo>
                    <a:pt x="2544" y="1544"/>
                    <a:pt x="2573" y="1456"/>
                    <a:pt x="2609" y="1371"/>
                  </a:cubicBezTo>
                  <a:cubicBezTo>
                    <a:pt x="2616" y="1354"/>
                    <a:pt x="2625" y="1339"/>
                    <a:pt x="2633" y="1323"/>
                  </a:cubicBezTo>
                  <a:cubicBezTo>
                    <a:pt x="2627" y="1360"/>
                    <a:pt x="2612" y="1393"/>
                    <a:pt x="2602" y="1428"/>
                  </a:cubicBezTo>
                  <a:cubicBezTo>
                    <a:pt x="2567" y="1546"/>
                    <a:pt x="2542" y="1666"/>
                    <a:pt x="2521" y="1787"/>
                  </a:cubicBezTo>
                  <a:cubicBezTo>
                    <a:pt x="2503" y="1886"/>
                    <a:pt x="2489" y="1986"/>
                    <a:pt x="2473" y="2085"/>
                  </a:cubicBezTo>
                  <a:cubicBezTo>
                    <a:pt x="2469" y="2111"/>
                    <a:pt x="2464" y="2136"/>
                    <a:pt x="2457" y="2161"/>
                  </a:cubicBezTo>
                  <a:cubicBezTo>
                    <a:pt x="2479" y="2161"/>
                    <a:pt x="2479" y="2161"/>
                    <a:pt x="2479" y="2161"/>
                  </a:cubicBezTo>
                  <a:cubicBezTo>
                    <a:pt x="2485" y="2135"/>
                    <a:pt x="2490" y="2109"/>
                    <a:pt x="2495" y="2083"/>
                  </a:cubicBezTo>
                  <a:cubicBezTo>
                    <a:pt x="2497" y="2069"/>
                    <a:pt x="2502" y="2057"/>
                    <a:pt x="2506" y="2040"/>
                  </a:cubicBezTo>
                  <a:cubicBezTo>
                    <a:pt x="2516" y="2045"/>
                    <a:pt x="2523" y="2048"/>
                    <a:pt x="2529" y="2053"/>
                  </a:cubicBezTo>
                  <a:cubicBezTo>
                    <a:pt x="2596" y="2101"/>
                    <a:pt x="2669" y="2097"/>
                    <a:pt x="2742" y="2076"/>
                  </a:cubicBezTo>
                  <a:cubicBezTo>
                    <a:pt x="2781" y="2064"/>
                    <a:pt x="2818" y="2040"/>
                    <a:pt x="2853" y="2017"/>
                  </a:cubicBezTo>
                  <a:cubicBezTo>
                    <a:pt x="2878" y="2001"/>
                    <a:pt x="2897" y="1976"/>
                    <a:pt x="2919" y="1955"/>
                  </a:cubicBezTo>
                  <a:cubicBezTo>
                    <a:pt x="2891" y="1911"/>
                    <a:pt x="2844" y="1908"/>
                    <a:pt x="2801" y="1890"/>
                  </a:cubicBezTo>
                  <a:cubicBezTo>
                    <a:pt x="2874" y="1816"/>
                    <a:pt x="2911" y="1727"/>
                    <a:pt x="2937" y="1628"/>
                  </a:cubicBezTo>
                  <a:cubicBezTo>
                    <a:pt x="2930" y="1625"/>
                    <a:pt x="2923" y="1620"/>
                    <a:pt x="2916" y="1619"/>
                  </a:cubicBezTo>
                  <a:cubicBezTo>
                    <a:pt x="2824" y="1615"/>
                    <a:pt x="2739" y="1631"/>
                    <a:pt x="2666" y="1696"/>
                  </a:cubicBezTo>
                  <a:cubicBezTo>
                    <a:pt x="2621" y="1738"/>
                    <a:pt x="2574" y="1777"/>
                    <a:pt x="2539" y="1829"/>
                  </a:cubicBezTo>
                  <a:cubicBezTo>
                    <a:pt x="2555" y="1709"/>
                    <a:pt x="2601" y="1607"/>
                    <a:pt x="2709" y="1543"/>
                  </a:cubicBezTo>
                  <a:cubicBezTo>
                    <a:pt x="2766" y="1509"/>
                    <a:pt x="2824" y="1477"/>
                    <a:pt x="2889" y="1463"/>
                  </a:cubicBezTo>
                  <a:cubicBezTo>
                    <a:pt x="2969" y="1446"/>
                    <a:pt x="3051" y="1432"/>
                    <a:pt x="3136" y="1452"/>
                  </a:cubicBezTo>
                  <a:cubicBezTo>
                    <a:pt x="3111" y="1572"/>
                    <a:pt x="3197" y="1725"/>
                    <a:pt x="3381" y="1761"/>
                  </a:cubicBezTo>
                  <a:cubicBezTo>
                    <a:pt x="3415" y="1727"/>
                    <a:pt x="3407" y="1686"/>
                    <a:pt x="3397" y="1646"/>
                  </a:cubicBezTo>
                  <a:cubicBezTo>
                    <a:pt x="3390" y="1622"/>
                    <a:pt x="3379" y="1600"/>
                    <a:pt x="3370" y="1577"/>
                  </a:cubicBezTo>
                  <a:cubicBezTo>
                    <a:pt x="3436" y="1565"/>
                    <a:pt x="3498" y="1553"/>
                    <a:pt x="3563" y="1540"/>
                  </a:cubicBezTo>
                  <a:cubicBezTo>
                    <a:pt x="3561" y="1528"/>
                    <a:pt x="3563" y="1518"/>
                    <a:pt x="3559" y="1512"/>
                  </a:cubicBezTo>
                  <a:close/>
                  <a:moveTo>
                    <a:pt x="3423" y="797"/>
                  </a:moveTo>
                  <a:cubicBezTo>
                    <a:pt x="3443" y="804"/>
                    <a:pt x="3462" y="816"/>
                    <a:pt x="3470" y="842"/>
                  </a:cubicBezTo>
                  <a:cubicBezTo>
                    <a:pt x="3424" y="857"/>
                    <a:pt x="3382" y="868"/>
                    <a:pt x="3343" y="885"/>
                  </a:cubicBezTo>
                  <a:cubicBezTo>
                    <a:pt x="3310" y="900"/>
                    <a:pt x="3275" y="903"/>
                    <a:pt x="3241" y="903"/>
                  </a:cubicBezTo>
                  <a:cubicBezTo>
                    <a:pt x="3213" y="904"/>
                    <a:pt x="3188" y="894"/>
                    <a:pt x="3169" y="868"/>
                  </a:cubicBezTo>
                  <a:cubicBezTo>
                    <a:pt x="3199" y="864"/>
                    <a:pt x="3226" y="861"/>
                    <a:pt x="3253" y="858"/>
                  </a:cubicBezTo>
                  <a:cubicBezTo>
                    <a:pt x="3232" y="851"/>
                    <a:pt x="3211" y="850"/>
                    <a:pt x="3191" y="847"/>
                  </a:cubicBezTo>
                  <a:cubicBezTo>
                    <a:pt x="3171" y="844"/>
                    <a:pt x="3149" y="843"/>
                    <a:pt x="3140" y="817"/>
                  </a:cubicBezTo>
                  <a:cubicBezTo>
                    <a:pt x="3169" y="815"/>
                    <a:pt x="3197" y="814"/>
                    <a:pt x="3224" y="811"/>
                  </a:cubicBezTo>
                  <a:cubicBezTo>
                    <a:pt x="3253" y="807"/>
                    <a:pt x="3275" y="781"/>
                    <a:pt x="3307" y="789"/>
                  </a:cubicBezTo>
                  <a:cubicBezTo>
                    <a:pt x="3348" y="763"/>
                    <a:pt x="3386" y="784"/>
                    <a:pt x="3423" y="797"/>
                  </a:cubicBezTo>
                  <a:close/>
                  <a:moveTo>
                    <a:pt x="3269" y="582"/>
                  </a:moveTo>
                  <a:cubicBezTo>
                    <a:pt x="3321" y="570"/>
                    <a:pt x="3373" y="561"/>
                    <a:pt x="3425" y="534"/>
                  </a:cubicBezTo>
                  <a:cubicBezTo>
                    <a:pt x="3415" y="564"/>
                    <a:pt x="3406" y="594"/>
                    <a:pt x="3392" y="623"/>
                  </a:cubicBezTo>
                  <a:cubicBezTo>
                    <a:pt x="3367" y="675"/>
                    <a:pt x="3335" y="722"/>
                    <a:pt x="3288" y="757"/>
                  </a:cubicBezTo>
                  <a:cubicBezTo>
                    <a:pt x="3233" y="798"/>
                    <a:pt x="3195" y="800"/>
                    <a:pt x="3145" y="762"/>
                  </a:cubicBezTo>
                  <a:cubicBezTo>
                    <a:pt x="3184" y="737"/>
                    <a:pt x="3227" y="718"/>
                    <a:pt x="3256" y="679"/>
                  </a:cubicBezTo>
                  <a:cubicBezTo>
                    <a:pt x="3214" y="697"/>
                    <a:pt x="3177" y="727"/>
                    <a:pt x="3130" y="734"/>
                  </a:cubicBezTo>
                  <a:cubicBezTo>
                    <a:pt x="3128" y="728"/>
                    <a:pt x="3126" y="725"/>
                    <a:pt x="3126" y="723"/>
                  </a:cubicBezTo>
                  <a:cubicBezTo>
                    <a:pt x="3126" y="720"/>
                    <a:pt x="3126" y="717"/>
                    <a:pt x="3126" y="715"/>
                  </a:cubicBezTo>
                  <a:cubicBezTo>
                    <a:pt x="3149" y="643"/>
                    <a:pt x="3196" y="598"/>
                    <a:pt x="3269" y="582"/>
                  </a:cubicBezTo>
                  <a:close/>
                  <a:moveTo>
                    <a:pt x="3017" y="647"/>
                  </a:moveTo>
                  <a:cubicBezTo>
                    <a:pt x="3020" y="579"/>
                    <a:pt x="3041" y="516"/>
                    <a:pt x="3079" y="459"/>
                  </a:cubicBezTo>
                  <a:cubicBezTo>
                    <a:pt x="3084" y="452"/>
                    <a:pt x="3093" y="447"/>
                    <a:pt x="3097" y="444"/>
                  </a:cubicBezTo>
                  <a:cubicBezTo>
                    <a:pt x="3114" y="474"/>
                    <a:pt x="3129" y="503"/>
                    <a:pt x="3146" y="531"/>
                  </a:cubicBezTo>
                  <a:cubicBezTo>
                    <a:pt x="3161" y="555"/>
                    <a:pt x="3170" y="581"/>
                    <a:pt x="3166" y="605"/>
                  </a:cubicBezTo>
                  <a:cubicBezTo>
                    <a:pt x="3144" y="628"/>
                    <a:pt x="3125" y="648"/>
                    <a:pt x="3103" y="671"/>
                  </a:cubicBezTo>
                  <a:cubicBezTo>
                    <a:pt x="3099" y="640"/>
                    <a:pt x="3095" y="613"/>
                    <a:pt x="3091" y="586"/>
                  </a:cubicBezTo>
                  <a:cubicBezTo>
                    <a:pt x="3081" y="628"/>
                    <a:pt x="3090" y="672"/>
                    <a:pt x="3063" y="709"/>
                  </a:cubicBezTo>
                  <a:cubicBezTo>
                    <a:pt x="3027" y="695"/>
                    <a:pt x="3015" y="680"/>
                    <a:pt x="3017" y="647"/>
                  </a:cubicBezTo>
                  <a:close/>
                  <a:moveTo>
                    <a:pt x="3008" y="836"/>
                  </a:moveTo>
                  <a:cubicBezTo>
                    <a:pt x="2931" y="931"/>
                    <a:pt x="2890" y="969"/>
                    <a:pt x="2854" y="980"/>
                  </a:cubicBezTo>
                  <a:cubicBezTo>
                    <a:pt x="2896" y="917"/>
                    <a:pt x="2948" y="873"/>
                    <a:pt x="3008" y="836"/>
                  </a:cubicBezTo>
                  <a:close/>
                  <a:moveTo>
                    <a:pt x="2903" y="994"/>
                  </a:moveTo>
                  <a:cubicBezTo>
                    <a:pt x="2923" y="990"/>
                    <a:pt x="2943" y="986"/>
                    <a:pt x="2962" y="988"/>
                  </a:cubicBezTo>
                  <a:cubicBezTo>
                    <a:pt x="3008" y="993"/>
                    <a:pt x="3052" y="1005"/>
                    <a:pt x="3086" y="1041"/>
                  </a:cubicBezTo>
                  <a:cubicBezTo>
                    <a:pt x="3040" y="1135"/>
                    <a:pt x="2858" y="1187"/>
                    <a:pt x="2806" y="1123"/>
                  </a:cubicBezTo>
                  <a:cubicBezTo>
                    <a:pt x="2849" y="1079"/>
                    <a:pt x="2910" y="1074"/>
                    <a:pt x="2969" y="1051"/>
                  </a:cubicBezTo>
                  <a:cubicBezTo>
                    <a:pt x="2909" y="1043"/>
                    <a:pt x="2862" y="1071"/>
                    <a:pt x="2810" y="1085"/>
                  </a:cubicBezTo>
                  <a:cubicBezTo>
                    <a:pt x="2822" y="1029"/>
                    <a:pt x="2856" y="1003"/>
                    <a:pt x="2903" y="994"/>
                  </a:cubicBezTo>
                  <a:close/>
                  <a:moveTo>
                    <a:pt x="2653" y="927"/>
                  </a:moveTo>
                  <a:cubicBezTo>
                    <a:pt x="2630" y="829"/>
                    <a:pt x="2654" y="739"/>
                    <a:pt x="2722" y="660"/>
                  </a:cubicBezTo>
                  <a:cubicBezTo>
                    <a:pt x="2818" y="733"/>
                    <a:pt x="2852" y="877"/>
                    <a:pt x="2819" y="981"/>
                  </a:cubicBezTo>
                  <a:cubicBezTo>
                    <a:pt x="2811" y="1006"/>
                    <a:pt x="2796" y="1030"/>
                    <a:pt x="2765" y="1044"/>
                  </a:cubicBezTo>
                  <a:cubicBezTo>
                    <a:pt x="2758" y="995"/>
                    <a:pt x="2751" y="950"/>
                    <a:pt x="2744" y="904"/>
                  </a:cubicBezTo>
                  <a:cubicBezTo>
                    <a:pt x="2741" y="905"/>
                    <a:pt x="2738" y="905"/>
                    <a:pt x="2735" y="905"/>
                  </a:cubicBezTo>
                  <a:cubicBezTo>
                    <a:pt x="2736" y="951"/>
                    <a:pt x="2736" y="998"/>
                    <a:pt x="2736" y="1045"/>
                  </a:cubicBezTo>
                  <a:cubicBezTo>
                    <a:pt x="2701" y="1037"/>
                    <a:pt x="2671" y="1002"/>
                    <a:pt x="2653" y="927"/>
                  </a:cubicBezTo>
                  <a:close/>
                  <a:moveTo>
                    <a:pt x="1757" y="1111"/>
                  </a:moveTo>
                  <a:cubicBezTo>
                    <a:pt x="1842" y="1110"/>
                    <a:pt x="1959" y="1221"/>
                    <a:pt x="1959" y="1300"/>
                  </a:cubicBezTo>
                  <a:cubicBezTo>
                    <a:pt x="1925" y="1266"/>
                    <a:pt x="1889" y="1231"/>
                    <a:pt x="1853" y="1196"/>
                  </a:cubicBezTo>
                  <a:cubicBezTo>
                    <a:pt x="1851" y="1197"/>
                    <a:pt x="1849" y="1199"/>
                    <a:pt x="1847" y="1201"/>
                  </a:cubicBezTo>
                  <a:cubicBezTo>
                    <a:pt x="1877" y="1248"/>
                    <a:pt x="1928" y="1279"/>
                    <a:pt x="1947" y="1335"/>
                  </a:cubicBezTo>
                  <a:cubicBezTo>
                    <a:pt x="1817" y="1329"/>
                    <a:pt x="1758" y="1226"/>
                    <a:pt x="1757" y="1111"/>
                  </a:cubicBezTo>
                  <a:close/>
                  <a:moveTo>
                    <a:pt x="1726" y="1455"/>
                  </a:moveTo>
                  <a:cubicBezTo>
                    <a:pt x="1671" y="1452"/>
                    <a:pt x="1615" y="1441"/>
                    <a:pt x="1573" y="1394"/>
                  </a:cubicBezTo>
                  <a:cubicBezTo>
                    <a:pt x="1668" y="1346"/>
                    <a:pt x="1764" y="1333"/>
                    <a:pt x="1865" y="1346"/>
                  </a:cubicBezTo>
                  <a:cubicBezTo>
                    <a:pt x="1883" y="1348"/>
                    <a:pt x="1889" y="1361"/>
                    <a:pt x="1894" y="1378"/>
                  </a:cubicBezTo>
                  <a:cubicBezTo>
                    <a:pt x="1835" y="1382"/>
                    <a:pt x="1780" y="1386"/>
                    <a:pt x="1724" y="1389"/>
                  </a:cubicBezTo>
                  <a:cubicBezTo>
                    <a:pt x="1724" y="1392"/>
                    <a:pt x="1724" y="1394"/>
                    <a:pt x="1724" y="1397"/>
                  </a:cubicBezTo>
                  <a:cubicBezTo>
                    <a:pt x="1779" y="1400"/>
                    <a:pt x="1834" y="1403"/>
                    <a:pt x="1898" y="1407"/>
                  </a:cubicBezTo>
                  <a:cubicBezTo>
                    <a:pt x="1842" y="1456"/>
                    <a:pt x="1783" y="1458"/>
                    <a:pt x="1726" y="1455"/>
                  </a:cubicBezTo>
                  <a:close/>
                  <a:moveTo>
                    <a:pt x="1968" y="1560"/>
                  </a:moveTo>
                  <a:cubicBezTo>
                    <a:pt x="1916" y="1644"/>
                    <a:pt x="1838" y="1685"/>
                    <a:pt x="1741" y="1700"/>
                  </a:cubicBezTo>
                  <a:cubicBezTo>
                    <a:pt x="1751" y="1630"/>
                    <a:pt x="1804" y="1525"/>
                    <a:pt x="1855" y="1487"/>
                  </a:cubicBezTo>
                  <a:cubicBezTo>
                    <a:pt x="1880" y="1468"/>
                    <a:pt x="1908" y="1440"/>
                    <a:pt x="1951" y="1458"/>
                  </a:cubicBezTo>
                  <a:cubicBezTo>
                    <a:pt x="1934" y="1499"/>
                    <a:pt x="1900" y="1526"/>
                    <a:pt x="1881" y="1562"/>
                  </a:cubicBezTo>
                  <a:cubicBezTo>
                    <a:pt x="1922" y="1546"/>
                    <a:pt x="1940" y="1505"/>
                    <a:pt x="1973" y="1478"/>
                  </a:cubicBezTo>
                  <a:cubicBezTo>
                    <a:pt x="1983" y="1507"/>
                    <a:pt x="1983" y="1535"/>
                    <a:pt x="1968" y="1560"/>
                  </a:cubicBezTo>
                  <a:close/>
                  <a:moveTo>
                    <a:pt x="2205" y="1513"/>
                  </a:moveTo>
                  <a:cubicBezTo>
                    <a:pt x="2162" y="1479"/>
                    <a:pt x="2114" y="1453"/>
                    <a:pt x="2062" y="1420"/>
                  </a:cubicBezTo>
                  <a:cubicBezTo>
                    <a:pt x="2161" y="1446"/>
                    <a:pt x="2313" y="1557"/>
                    <a:pt x="2325" y="1625"/>
                  </a:cubicBezTo>
                  <a:cubicBezTo>
                    <a:pt x="2286" y="1588"/>
                    <a:pt x="2248" y="1547"/>
                    <a:pt x="2205" y="1513"/>
                  </a:cubicBezTo>
                  <a:close/>
                  <a:moveTo>
                    <a:pt x="2322" y="1740"/>
                  </a:moveTo>
                  <a:cubicBezTo>
                    <a:pt x="2291" y="1787"/>
                    <a:pt x="2255" y="1810"/>
                    <a:pt x="2208" y="1812"/>
                  </a:cubicBezTo>
                  <a:cubicBezTo>
                    <a:pt x="2136" y="1815"/>
                    <a:pt x="2080" y="1778"/>
                    <a:pt x="2026" y="1735"/>
                  </a:cubicBezTo>
                  <a:cubicBezTo>
                    <a:pt x="2100" y="1657"/>
                    <a:pt x="2240" y="1624"/>
                    <a:pt x="2304" y="1669"/>
                  </a:cubicBezTo>
                  <a:cubicBezTo>
                    <a:pt x="2311" y="1682"/>
                    <a:pt x="2318" y="1696"/>
                    <a:pt x="2326" y="1711"/>
                  </a:cubicBezTo>
                  <a:cubicBezTo>
                    <a:pt x="2273" y="1732"/>
                    <a:pt x="2220" y="1726"/>
                    <a:pt x="2164" y="1734"/>
                  </a:cubicBezTo>
                  <a:cubicBezTo>
                    <a:pt x="2208" y="1750"/>
                    <a:pt x="2261" y="1752"/>
                    <a:pt x="2322" y="1740"/>
                  </a:cubicBezTo>
                  <a:close/>
                  <a:moveTo>
                    <a:pt x="2419" y="1625"/>
                  </a:moveTo>
                  <a:cubicBezTo>
                    <a:pt x="2415" y="1564"/>
                    <a:pt x="2411" y="1504"/>
                    <a:pt x="2407" y="1444"/>
                  </a:cubicBezTo>
                  <a:cubicBezTo>
                    <a:pt x="2387" y="1509"/>
                    <a:pt x="2408" y="1577"/>
                    <a:pt x="2386" y="1647"/>
                  </a:cubicBezTo>
                  <a:cubicBezTo>
                    <a:pt x="2299" y="1561"/>
                    <a:pt x="2325" y="1355"/>
                    <a:pt x="2413" y="1285"/>
                  </a:cubicBezTo>
                  <a:cubicBezTo>
                    <a:pt x="2417" y="1290"/>
                    <a:pt x="2422" y="1295"/>
                    <a:pt x="2426" y="1301"/>
                  </a:cubicBezTo>
                  <a:cubicBezTo>
                    <a:pt x="2432" y="1310"/>
                    <a:pt x="2437" y="1320"/>
                    <a:pt x="2442" y="1330"/>
                  </a:cubicBezTo>
                  <a:cubicBezTo>
                    <a:pt x="2483" y="1417"/>
                    <a:pt x="2481" y="1506"/>
                    <a:pt x="2450" y="1595"/>
                  </a:cubicBezTo>
                  <a:cubicBezTo>
                    <a:pt x="2446" y="1607"/>
                    <a:pt x="2435" y="1617"/>
                    <a:pt x="2426" y="1629"/>
                  </a:cubicBezTo>
                  <a:cubicBezTo>
                    <a:pt x="2424" y="1627"/>
                    <a:pt x="2422" y="1626"/>
                    <a:pt x="2419" y="1625"/>
                  </a:cubicBezTo>
                  <a:close/>
                  <a:moveTo>
                    <a:pt x="2889" y="1952"/>
                  </a:moveTo>
                  <a:cubicBezTo>
                    <a:pt x="2863" y="1991"/>
                    <a:pt x="2825" y="2018"/>
                    <a:pt x="2769" y="2043"/>
                  </a:cubicBezTo>
                  <a:cubicBezTo>
                    <a:pt x="2733" y="2058"/>
                    <a:pt x="2697" y="2072"/>
                    <a:pt x="2656" y="2066"/>
                  </a:cubicBezTo>
                  <a:cubicBezTo>
                    <a:pt x="2624" y="2062"/>
                    <a:pt x="2611" y="2052"/>
                    <a:pt x="2597" y="2024"/>
                  </a:cubicBezTo>
                  <a:cubicBezTo>
                    <a:pt x="2651" y="1999"/>
                    <a:pt x="2719" y="2019"/>
                    <a:pt x="2775" y="1970"/>
                  </a:cubicBezTo>
                  <a:cubicBezTo>
                    <a:pt x="2749" y="1975"/>
                    <a:pt x="2732" y="1979"/>
                    <a:pt x="2712" y="1982"/>
                  </a:cubicBezTo>
                  <a:cubicBezTo>
                    <a:pt x="2764" y="1909"/>
                    <a:pt x="2818" y="1900"/>
                    <a:pt x="2889" y="1952"/>
                  </a:cubicBezTo>
                  <a:close/>
                  <a:moveTo>
                    <a:pt x="2564" y="1898"/>
                  </a:moveTo>
                  <a:cubicBezTo>
                    <a:pt x="2569" y="1845"/>
                    <a:pt x="2586" y="1798"/>
                    <a:pt x="2625" y="1760"/>
                  </a:cubicBezTo>
                  <a:cubicBezTo>
                    <a:pt x="2641" y="1743"/>
                    <a:pt x="2661" y="1729"/>
                    <a:pt x="2678" y="1712"/>
                  </a:cubicBezTo>
                  <a:cubicBezTo>
                    <a:pt x="2743" y="1650"/>
                    <a:pt x="2824" y="1638"/>
                    <a:pt x="2913" y="1638"/>
                  </a:cubicBezTo>
                  <a:cubicBezTo>
                    <a:pt x="2904" y="1670"/>
                    <a:pt x="2897" y="1700"/>
                    <a:pt x="2885" y="1728"/>
                  </a:cubicBezTo>
                  <a:cubicBezTo>
                    <a:pt x="2844" y="1831"/>
                    <a:pt x="2770" y="1906"/>
                    <a:pt x="2672" y="1955"/>
                  </a:cubicBezTo>
                  <a:cubicBezTo>
                    <a:pt x="2649" y="1967"/>
                    <a:pt x="2621" y="1967"/>
                    <a:pt x="2596" y="1944"/>
                  </a:cubicBezTo>
                  <a:cubicBezTo>
                    <a:pt x="2637" y="1887"/>
                    <a:pt x="2677" y="1830"/>
                    <a:pt x="2737" y="1776"/>
                  </a:cubicBezTo>
                  <a:cubicBezTo>
                    <a:pt x="2719" y="1784"/>
                    <a:pt x="2708" y="1785"/>
                    <a:pt x="2702" y="1791"/>
                  </a:cubicBezTo>
                  <a:cubicBezTo>
                    <a:pt x="2658" y="1834"/>
                    <a:pt x="2616" y="1877"/>
                    <a:pt x="2569" y="1924"/>
                  </a:cubicBezTo>
                  <a:cubicBezTo>
                    <a:pt x="2567" y="1914"/>
                    <a:pt x="2564" y="1906"/>
                    <a:pt x="2564" y="1898"/>
                  </a:cubicBezTo>
                  <a:close/>
                  <a:moveTo>
                    <a:pt x="2715" y="1511"/>
                  </a:moveTo>
                  <a:cubicBezTo>
                    <a:pt x="2755" y="1476"/>
                    <a:pt x="2822" y="1447"/>
                    <a:pt x="2868" y="1443"/>
                  </a:cubicBezTo>
                  <a:cubicBezTo>
                    <a:pt x="2814" y="1467"/>
                    <a:pt x="2765" y="1489"/>
                    <a:pt x="2715" y="1511"/>
                  </a:cubicBezTo>
                  <a:close/>
                  <a:moveTo>
                    <a:pt x="3071" y="1377"/>
                  </a:moveTo>
                  <a:cubicBezTo>
                    <a:pt x="3096" y="1332"/>
                    <a:pt x="3148" y="1310"/>
                    <a:pt x="3162" y="1261"/>
                  </a:cubicBezTo>
                  <a:cubicBezTo>
                    <a:pt x="3129" y="1288"/>
                    <a:pt x="3095" y="1315"/>
                    <a:pt x="3057" y="1345"/>
                  </a:cubicBezTo>
                  <a:cubicBezTo>
                    <a:pt x="3049" y="1311"/>
                    <a:pt x="3058" y="1290"/>
                    <a:pt x="3072" y="1270"/>
                  </a:cubicBezTo>
                  <a:cubicBezTo>
                    <a:pt x="3103" y="1230"/>
                    <a:pt x="3143" y="1204"/>
                    <a:pt x="3189" y="1184"/>
                  </a:cubicBezTo>
                  <a:cubicBezTo>
                    <a:pt x="3222" y="1169"/>
                    <a:pt x="3256" y="1159"/>
                    <a:pt x="3297" y="1166"/>
                  </a:cubicBezTo>
                  <a:cubicBezTo>
                    <a:pt x="3287" y="1196"/>
                    <a:pt x="3280" y="1224"/>
                    <a:pt x="3269" y="1250"/>
                  </a:cubicBezTo>
                  <a:cubicBezTo>
                    <a:pt x="3248" y="1302"/>
                    <a:pt x="3212" y="1343"/>
                    <a:pt x="3164" y="1372"/>
                  </a:cubicBezTo>
                  <a:cubicBezTo>
                    <a:pt x="3136" y="1388"/>
                    <a:pt x="3106" y="1397"/>
                    <a:pt x="3071" y="1377"/>
                  </a:cubicBezTo>
                  <a:close/>
                  <a:moveTo>
                    <a:pt x="3378" y="1738"/>
                  </a:moveTo>
                  <a:cubicBezTo>
                    <a:pt x="3301" y="1724"/>
                    <a:pt x="3241" y="1688"/>
                    <a:pt x="3197" y="1628"/>
                  </a:cubicBezTo>
                  <a:cubicBezTo>
                    <a:pt x="3176" y="1599"/>
                    <a:pt x="3160" y="1566"/>
                    <a:pt x="3174" y="1524"/>
                  </a:cubicBezTo>
                  <a:cubicBezTo>
                    <a:pt x="3219" y="1563"/>
                    <a:pt x="3251" y="1612"/>
                    <a:pt x="3305" y="1636"/>
                  </a:cubicBezTo>
                  <a:cubicBezTo>
                    <a:pt x="3280" y="1605"/>
                    <a:pt x="3255" y="1574"/>
                    <a:pt x="3225" y="1537"/>
                  </a:cubicBezTo>
                  <a:cubicBezTo>
                    <a:pt x="3266" y="1551"/>
                    <a:pt x="3300" y="1562"/>
                    <a:pt x="3334" y="1574"/>
                  </a:cubicBezTo>
                  <a:cubicBezTo>
                    <a:pt x="3337" y="1575"/>
                    <a:pt x="3340" y="1580"/>
                    <a:pt x="3342" y="1583"/>
                  </a:cubicBezTo>
                  <a:cubicBezTo>
                    <a:pt x="3372" y="1628"/>
                    <a:pt x="3391" y="1677"/>
                    <a:pt x="3378" y="1738"/>
                  </a:cubicBezTo>
                  <a:close/>
                  <a:moveTo>
                    <a:pt x="3366" y="1550"/>
                  </a:moveTo>
                  <a:cubicBezTo>
                    <a:pt x="3309" y="1547"/>
                    <a:pt x="3259" y="1533"/>
                    <a:pt x="3229" y="1472"/>
                  </a:cubicBezTo>
                  <a:cubicBezTo>
                    <a:pt x="3249" y="1469"/>
                    <a:pt x="3264" y="1466"/>
                    <a:pt x="3279" y="1465"/>
                  </a:cubicBezTo>
                  <a:cubicBezTo>
                    <a:pt x="3294" y="1465"/>
                    <a:pt x="3309" y="1469"/>
                    <a:pt x="3325" y="1471"/>
                  </a:cubicBezTo>
                  <a:cubicBezTo>
                    <a:pt x="3338" y="1472"/>
                    <a:pt x="3352" y="1473"/>
                    <a:pt x="3365" y="1475"/>
                  </a:cubicBezTo>
                  <a:cubicBezTo>
                    <a:pt x="3323" y="1444"/>
                    <a:pt x="3275" y="1442"/>
                    <a:pt x="3225" y="1442"/>
                  </a:cubicBezTo>
                  <a:cubicBezTo>
                    <a:pt x="3240" y="1410"/>
                    <a:pt x="3265" y="1402"/>
                    <a:pt x="3291" y="1399"/>
                  </a:cubicBezTo>
                  <a:cubicBezTo>
                    <a:pt x="3351" y="1393"/>
                    <a:pt x="3408" y="1395"/>
                    <a:pt x="3457" y="1438"/>
                  </a:cubicBezTo>
                  <a:cubicBezTo>
                    <a:pt x="3485" y="1462"/>
                    <a:pt x="3518" y="1481"/>
                    <a:pt x="3541" y="1523"/>
                  </a:cubicBezTo>
                  <a:cubicBezTo>
                    <a:pt x="3479" y="1528"/>
                    <a:pt x="3426" y="1554"/>
                    <a:pt x="3366" y="1550"/>
                  </a:cubicBezTo>
                  <a:close/>
                  <a:moveTo>
                    <a:pt x="18" y="867"/>
                  </a:moveTo>
                  <a:cubicBezTo>
                    <a:pt x="12" y="863"/>
                    <a:pt x="6" y="858"/>
                    <a:pt x="0" y="854"/>
                  </a:cubicBezTo>
                  <a:cubicBezTo>
                    <a:pt x="0" y="878"/>
                    <a:pt x="0" y="878"/>
                    <a:pt x="0" y="878"/>
                  </a:cubicBezTo>
                  <a:cubicBezTo>
                    <a:pt x="15" y="891"/>
                    <a:pt x="29" y="905"/>
                    <a:pt x="42" y="921"/>
                  </a:cubicBezTo>
                  <a:cubicBezTo>
                    <a:pt x="59" y="944"/>
                    <a:pt x="73" y="970"/>
                    <a:pt x="90" y="996"/>
                  </a:cubicBezTo>
                  <a:cubicBezTo>
                    <a:pt x="59" y="1011"/>
                    <a:pt x="29" y="1012"/>
                    <a:pt x="0" y="1009"/>
                  </a:cubicBezTo>
                  <a:cubicBezTo>
                    <a:pt x="0" y="1031"/>
                    <a:pt x="0" y="1031"/>
                    <a:pt x="0" y="1031"/>
                  </a:cubicBezTo>
                  <a:cubicBezTo>
                    <a:pt x="38" y="1033"/>
                    <a:pt x="77" y="1028"/>
                    <a:pt x="117" y="1012"/>
                  </a:cubicBezTo>
                  <a:cubicBezTo>
                    <a:pt x="93" y="956"/>
                    <a:pt x="66" y="905"/>
                    <a:pt x="18" y="867"/>
                  </a:cubicBezTo>
                  <a:close/>
                  <a:moveTo>
                    <a:pt x="55" y="580"/>
                  </a:moveTo>
                  <a:cubicBezTo>
                    <a:pt x="58" y="556"/>
                    <a:pt x="63" y="531"/>
                    <a:pt x="63" y="506"/>
                  </a:cubicBezTo>
                  <a:cubicBezTo>
                    <a:pt x="63" y="465"/>
                    <a:pt x="60" y="423"/>
                    <a:pt x="19" y="399"/>
                  </a:cubicBezTo>
                  <a:cubicBezTo>
                    <a:pt x="12" y="402"/>
                    <a:pt x="6" y="406"/>
                    <a:pt x="0" y="409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7" y="430"/>
                    <a:pt x="14" y="426"/>
                    <a:pt x="22" y="422"/>
                  </a:cubicBezTo>
                  <a:cubicBezTo>
                    <a:pt x="50" y="478"/>
                    <a:pt x="45" y="530"/>
                    <a:pt x="27" y="581"/>
                  </a:cubicBezTo>
                  <a:cubicBezTo>
                    <a:pt x="26" y="585"/>
                    <a:pt x="24" y="590"/>
                    <a:pt x="21" y="592"/>
                  </a:cubicBezTo>
                  <a:cubicBezTo>
                    <a:pt x="14" y="597"/>
                    <a:pt x="7" y="602"/>
                    <a:pt x="0" y="607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17" y="622"/>
                    <a:pt x="37" y="614"/>
                    <a:pt x="59" y="607"/>
                  </a:cubicBezTo>
                  <a:cubicBezTo>
                    <a:pt x="116" y="588"/>
                    <a:pt x="173" y="599"/>
                    <a:pt x="234" y="589"/>
                  </a:cubicBezTo>
                  <a:cubicBezTo>
                    <a:pt x="223" y="635"/>
                    <a:pt x="196" y="662"/>
                    <a:pt x="175" y="692"/>
                  </a:cubicBezTo>
                  <a:cubicBezTo>
                    <a:pt x="139" y="746"/>
                    <a:pt x="84" y="763"/>
                    <a:pt x="25" y="772"/>
                  </a:cubicBezTo>
                  <a:cubicBezTo>
                    <a:pt x="16" y="773"/>
                    <a:pt x="8" y="774"/>
                    <a:pt x="0" y="774"/>
                  </a:cubicBezTo>
                  <a:cubicBezTo>
                    <a:pt x="0" y="796"/>
                    <a:pt x="0" y="796"/>
                    <a:pt x="0" y="796"/>
                  </a:cubicBezTo>
                  <a:cubicBezTo>
                    <a:pt x="8" y="795"/>
                    <a:pt x="17" y="794"/>
                    <a:pt x="26" y="792"/>
                  </a:cubicBezTo>
                  <a:cubicBezTo>
                    <a:pt x="71" y="783"/>
                    <a:pt x="119" y="776"/>
                    <a:pt x="155" y="746"/>
                  </a:cubicBezTo>
                  <a:cubicBezTo>
                    <a:pt x="202" y="706"/>
                    <a:pt x="237" y="655"/>
                    <a:pt x="255" y="594"/>
                  </a:cubicBezTo>
                  <a:cubicBezTo>
                    <a:pt x="257" y="587"/>
                    <a:pt x="253" y="579"/>
                    <a:pt x="251" y="566"/>
                  </a:cubicBezTo>
                  <a:cubicBezTo>
                    <a:pt x="186" y="571"/>
                    <a:pt x="122" y="575"/>
                    <a:pt x="55" y="580"/>
                  </a:cubicBezTo>
                  <a:close/>
                  <a:moveTo>
                    <a:pt x="3740" y="24"/>
                  </a:moveTo>
                  <a:cubicBezTo>
                    <a:pt x="3734" y="17"/>
                    <a:pt x="3730" y="9"/>
                    <a:pt x="3724" y="0"/>
                  </a:cubicBezTo>
                  <a:cubicBezTo>
                    <a:pt x="3693" y="0"/>
                    <a:pt x="3693" y="0"/>
                    <a:pt x="3693" y="0"/>
                  </a:cubicBezTo>
                  <a:cubicBezTo>
                    <a:pt x="3705" y="14"/>
                    <a:pt x="3716" y="28"/>
                    <a:pt x="3728" y="42"/>
                  </a:cubicBezTo>
                  <a:cubicBezTo>
                    <a:pt x="3773" y="97"/>
                    <a:pt x="3810" y="157"/>
                    <a:pt x="3840" y="221"/>
                  </a:cubicBezTo>
                  <a:cubicBezTo>
                    <a:pt x="3840" y="174"/>
                    <a:pt x="3840" y="174"/>
                    <a:pt x="3840" y="174"/>
                  </a:cubicBezTo>
                  <a:cubicBezTo>
                    <a:pt x="3812" y="122"/>
                    <a:pt x="3779" y="72"/>
                    <a:pt x="3740" y="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0" y="-2313"/>
              <a:ext cx="12191768" cy="6864081"/>
            </a:xfrm>
            <a:custGeom>
              <a:avLst/>
              <a:gdLst/>
              <a:ahLst/>
              <a:cxnLst/>
              <a:rect l="0" t="0" r="r" b="b"/>
              <a:pathLst>
                <a:path w="3840" h="2161">
                  <a:moveTo>
                    <a:pt x="3767" y="2161"/>
                  </a:moveTo>
                  <a:cubicBezTo>
                    <a:pt x="3792" y="2161"/>
                    <a:pt x="3792" y="2161"/>
                    <a:pt x="3792" y="2161"/>
                  </a:cubicBezTo>
                  <a:cubicBezTo>
                    <a:pt x="3801" y="2150"/>
                    <a:pt x="3810" y="2139"/>
                    <a:pt x="3819" y="2129"/>
                  </a:cubicBezTo>
                  <a:cubicBezTo>
                    <a:pt x="3826" y="2122"/>
                    <a:pt x="3833" y="2116"/>
                    <a:pt x="3840" y="2109"/>
                  </a:cubicBezTo>
                  <a:cubicBezTo>
                    <a:pt x="3840" y="2086"/>
                    <a:pt x="3840" y="2086"/>
                    <a:pt x="3840" y="2086"/>
                  </a:cubicBezTo>
                  <a:cubicBezTo>
                    <a:pt x="3813" y="2108"/>
                    <a:pt x="3789" y="2134"/>
                    <a:pt x="3767" y="2161"/>
                  </a:cubicBezTo>
                  <a:close/>
                  <a:moveTo>
                    <a:pt x="2102" y="2102"/>
                  </a:moveTo>
                  <a:cubicBezTo>
                    <a:pt x="2066" y="2113"/>
                    <a:pt x="2034" y="2138"/>
                    <a:pt x="1997" y="2160"/>
                  </a:cubicBezTo>
                  <a:cubicBezTo>
                    <a:pt x="1986" y="2061"/>
                    <a:pt x="1945" y="1974"/>
                    <a:pt x="1884" y="1890"/>
                  </a:cubicBezTo>
                  <a:cubicBezTo>
                    <a:pt x="1880" y="1898"/>
                    <a:pt x="1875" y="1903"/>
                    <a:pt x="1876" y="1907"/>
                  </a:cubicBezTo>
                  <a:cubicBezTo>
                    <a:pt x="1878" y="1959"/>
                    <a:pt x="1853" y="2002"/>
                    <a:pt x="1834" y="2046"/>
                  </a:cubicBezTo>
                  <a:cubicBezTo>
                    <a:pt x="1817" y="2083"/>
                    <a:pt x="1797" y="2118"/>
                    <a:pt x="1779" y="2154"/>
                  </a:cubicBezTo>
                  <a:cubicBezTo>
                    <a:pt x="1751" y="2147"/>
                    <a:pt x="1721" y="2139"/>
                    <a:pt x="1690" y="2130"/>
                  </a:cubicBezTo>
                  <a:cubicBezTo>
                    <a:pt x="1660" y="2122"/>
                    <a:pt x="1630" y="2111"/>
                    <a:pt x="1598" y="2101"/>
                  </a:cubicBezTo>
                  <a:cubicBezTo>
                    <a:pt x="1591" y="2122"/>
                    <a:pt x="1589" y="2141"/>
                    <a:pt x="1591" y="2161"/>
                  </a:cubicBezTo>
                  <a:cubicBezTo>
                    <a:pt x="1612" y="2161"/>
                    <a:pt x="1612" y="2161"/>
                    <a:pt x="1612" y="2161"/>
                  </a:cubicBezTo>
                  <a:cubicBezTo>
                    <a:pt x="1612" y="2160"/>
                    <a:pt x="1612" y="2160"/>
                    <a:pt x="1612" y="2160"/>
                  </a:cubicBezTo>
                  <a:cubicBezTo>
                    <a:pt x="1610" y="2151"/>
                    <a:pt x="1612" y="2142"/>
                    <a:pt x="1612" y="2136"/>
                  </a:cubicBezTo>
                  <a:cubicBezTo>
                    <a:pt x="1646" y="2144"/>
                    <a:pt x="1678" y="2152"/>
                    <a:pt x="1710" y="2157"/>
                  </a:cubicBezTo>
                  <a:cubicBezTo>
                    <a:pt x="1715" y="2158"/>
                    <a:pt x="1720" y="2159"/>
                    <a:pt x="1725" y="2161"/>
                  </a:cubicBezTo>
                  <a:cubicBezTo>
                    <a:pt x="1807" y="2161"/>
                    <a:pt x="1807" y="2161"/>
                    <a:pt x="1807" y="2161"/>
                  </a:cubicBezTo>
                  <a:cubicBezTo>
                    <a:pt x="1811" y="2140"/>
                    <a:pt x="1819" y="2120"/>
                    <a:pt x="1830" y="2099"/>
                  </a:cubicBezTo>
                  <a:cubicBezTo>
                    <a:pt x="1855" y="2052"/>
                    <a:pt x="1883" y="2007"/>
                    <a:pt x="1898" y="1950"/>
                  </a:cubicBezTo>
                  <a:cubicBezTo>
                    <a:pt x="1913" y="1978"/>
                    <a:pt x="1930" y="2005"/>
                    <a:pt x="1942" y="2034"/>
                  </a:cubicBezTo>
                  <a:cubicBezTo>
                    <a:pt x="1959" y="2075"/>
                    <a:pt x="1971" y="2117"/>
                    <a:pt x="1974" y="2161"/>
                  </a:cubicBezTo>
                  <a:cubicBezTo>
                    <a:pt x="2037" y="2161"/>
                    <a:pt x="2037" y="2161"/>
                    <a:pt x="2037" y="2161"/>
                  </a:cubicBezTo>
                  <a:cubicBezTo>
                    <a:pt x="2053" y="2147"/>
                    <a:pt x="2074" y="2137"/>
                    <a:pt x="2093" y="2127"/>
                  </a:cubicBezTo>
                  <a:cubicBezTo>
                    <a:pt x="2112" y="2116"/>
                    <a:pt x="2133" y="2110"/>
                    <a:pt x="2158" y="2122"/>
                  </a:cubicBezTo>
                  <a:cubicBezTo>
                    <a:pt x="2152" y="2135"/>
                    <a:pt x="2146" y="2148"/>
                    <a:pt x="2140" y="2161"/>
                  </a:cubicBezTo>
                  <a:cubicBezTo>
                    <a:pt x="2165" y="2161"/>
                    <a:pt x="2165" y="2161"/>
                    <a:pt x="2165" y="2161"/>
                  </a:cubicBezTo>
                  <a:cubicBezTo>
                    <a:pt x="2179" y="2141"/>
                    <a:pt x="2198" y="2125"/>
                    <a:pt x="2227" y="2115"/>
                  </a:cubicBezTo>
                  <a:cubicBezTo>
                    <a:pt x="2180" y="2097"/>
                    <a:pt x="2139" y="2090"/>
                    <a:pt x="2102" y="2102"/>
                  </a:cubicBezTo>
                  <a:close/>
                  <a:moveTo>
                    <a:pt x="234" y="1391"/>
                  </a:moveTo>
                  <a:cubicBezTo>
                    <a:pt x="269" y="1368"/>
                    <a:pt x="307" y="1351"/>
                    <a:pt x="333" y="1324"/>
                  </a:cubicBezTo>
                  <a:cubicBezTo>
                    <a:pt x="360" y="1296"/>
                    <a:pt x="372" y="1256"/>
                    <a:pt x="377" y="1206"/>
                  </a:cubicBezTo>
                  <a:cubicBezTo>
                    <a:pt x="338" y="1242"/>
                    <a:pt x="298" y="1245"/>
                    <a:pt x="257" y="1241"/>
                  </a:cubicBezTo>
                  <a:cubicBezTo>
                    <a:pt x="232" y="1238"/>
                    <a:pt x="207" y="1236"/>
                    <a:pt x="182" y="1231"/>
                  </a:cubicBezTo>
                  <a:cubicBezTo>
                    <a:pt x="135" y="1223"/>
                    <a:pt x="89" y="1227"/>
                    <a:pt x="46" y="1244"/>
                  </a:cubicBezTo>
                  <a:cubicBezTo>
                    <a:pt x="29" y="1250"/>
                    <a:pt x="13" y="1258"/>
                    <a:pt x="0" y="1268"/>
                  </a:cubicBezTo>
                  <a:cubicBezTo>
                    <a:pt x="0" y="1518"/>
                    <a:pt x="0" y="1518"/>
                    <a:pt x="0" y="1518"/>
                  </a:cubicBezTo>
                  <a:cubicBezTo>
                    <a:pt x="18" y="1545"/>
                    <a:pt x="24" y="1579"/>
                    <a:pt x="40" y="1609"/>
                  </a:cubicBezTo>
                  <a:cubicBezTo>
                    <a:pt x="37" y="1582"/>
                    <a:pt x="33" y="1555"/>
                    <a:pt x="30" y="1524"/>
                  </a:cubicBezTo>
                  <a:cubicBezTo>
                    <a:pt x="56" y="1540"/>
                    <a:pt x="80" y="1555"/>
                    <a:pt x="108" y="1572"/>
                  </a:cubicBezTo>
                  <a:cubicBezTo>
                    <a:pt x="117" y="1594"/>
                    <a:pt x="115" y="1621"/>
                    <a:pt x="107" y="1649"/>
                  </a:cubicBezTo>
                  <a:cubicBezTo>
                    <a:pt x="98" y="1680"/>
                    <a:pt x="91" y="1712"/>
                    <a:pt x="82" y="1746"/>
                  </a:cubicBezTo>
                  <a:cubicBezTo>
                    <a:pt x="77" y="1743"/>
                    <a:pt x="67" y="1741"/>
                    <a:pt x="61" y="1735"/>
                  </a:cubicBezTo>
                  <a:cubicBezTo>
                    <a:pt x="37" y="1714"/>
                    <a:pt x="17" y="1692"/>
                    <a:pt x="0" y="1667"/>
                  </a:cubicBezTo>
                  <a:cubicBezTo>
                    <a:pt x="0" y="1706"/>
                    <a:pt x="0" y="1706"/>
                    <a:pt x="0" y="1706"/>
                  </a:cubicBezTo>
                  <a:cubicBezTo>
                    <a:pt x="26" y="1740"/>
                    <a:pt x="59" y="1768"/>
                    <a:pt x="107" y="1774"/>
                  </a:cubicBezTo>
                  <a:cubicBezTo>
                    <a:pt x="112" y="1741"/>
                    <a:pt x="116" y="1710"/>
                    <a:pt x="122" y="1678"/>
                  </a:cubicBezTo>
                  <a:cubicBezTo>
                    <a:pt x="128" y="1647"/>
                    <a:pt x="135" y="1617"/>
                    <a:pt x="141" y="1589"/>
                  </a:cubicBezTo>
                  <a:cubicBezTo>
                    <a:pt x="182" y="1589"/>
                    <a:pt x="222" y="1586"/>
                    <a:pt x="262" y="1588"/>
                  </a:cubicBezTo>
                  <a:cubicBezTo>
                    <a:pt x="310" y="1591"/>
                    <a:pt x="360" y="1588"/>
                    <a:pt x="405" y="1613"/>
                  </a:cubicBezTo>
                  <a:cubicBezTo>
                    <a:pt x="409" y="1615"/>
                    <a:pt x="414" y="1614"/>
                    <a:pt x="424" y="1614"/>
                  </a:cubicBezTo>
                  <a:cubicBezTo>
                    <a:pt x="376" y="1521"/>
                    <a:pt x="317" y="1446"/>
                    <a:pt x="234" y="1391"/>
                  </a:cubicBezTo>
                  <a:close/>
                  <a:moveTo>
                    <a:pt x="28" y="1374"/>
                  </a:moveTo>
                  <a:cubicBezTo>
                    <a:pt x="30" y="1346"/>
                    <a:pt x="51" y="1340"/>
                    <a:pt x="69" y="1332"/>
                  </a:cubicBezTo>
                  <a:cubicBezTo>
                    <a:pt x="88" y="1323"/>
                    <a:pt x="108" y="1317"/>
                    <a:pt x="126" y="1305"/>
                  </a:cubicBezTo>
                  <a:cubicBezTo>
                    <a:pt x="100" y="1309"/>
                    <a:pt x="73" y="1312"/>
                    <a:pt x="43" y="1317"/>
                  </a:cubicBezTo>
                  <a:cubicBezTo>
                    <a:pt x="54" y="1286"/>
                    <a:pt x="76" y="1271"/>
                    <a:pt x="103" y="1264"/>
                  </a:cubicBezTo>
                  <a:cubicBezTo>
                    <a:pt x="137" y="1256"/>
                    <a:pt x="171" y="1250"/>
                    <a:pt x="207" y="1255"/>
                  </a:cubicBezTo>
                  <a:cubicBezTo>
                    <a:pt x="249" y="1262"/>
                    <a:pt x="292" y="1262"/>
                    <a:pt x="340" y="1265"/>
                  </a:cubicBezTo>
                  <a:cubicBezTo>
                    <a:pt x="340" y="1292"/>
                    <a:pt x="324" y="1308"/>
                    <a:pt x="306" y="1320"/>
                  </a:cubicBezTo>
                  <a:cubicBezTo>
                    <a:pt x="274" y="1342"/>
                    <a:pt x="243" y="1373"/>
                    <a:pt x="197" y="1358"/>
                  </a:cubicBezTo>
                  <a:cubicBezTo>
                    <a:pt x="168" y="1374"/>
                    <a:pt x="139" y="1354"/>
                    <a:pt x="111" y="1358"/>
                  </a:cubicBezTo>
                  <a:cubicBezTo>
                    <a:pt x="84" y="1362"/>
                    <a:pt x="57" y="1368"/>
                    <a:pt x="28" y="1374"/>
                  </a:cubicBezTo>
                  <a:close/>
                  <a:moveTo>
                    <a:pt x="376" y="1574"/>
                  </a:moveTo>
                  <a:cubicBezTo>
                    <a:pt x="319" y="1561"/>
                    <a:pt x="266" y="1566"/>
                    <a:pt x="213" y="1568"/>
                  </a:cubicBezTo>
                  <a:cubicBezTo>
                    <a:pt x="138" y="1571"/>
                    <a:pt x="81" y="1539"/>
                    <a:pt x="41" y="1476"/>
                  </a:cubicBezTo>
                  <a:cubicBezTo>
                    <a:pt x="40" y="1474"/>
                    <a:pt x="39" y="1471"/>
                    <a:pt x="39" y="1468"/>
                  </a:cubicBezTo>
                  <a:cubicBezTo>
                    <a:pt x="38" y="1466"/>
                    <a:pt x="39" y="1463"/>
                    <a:pt x="40" y="1456"/>
                  </a:cubicBezTo>
                  <a:cubicBezTo>
                    <a:pt x="87" y="1451"/>
                    <a:pt x="130" y="1470"/>
                    <a:pt x="176" y="1477"/>
                  </a:cubicBezTo>
                  <a:cubicBezTo>
                    <a:pt x="138" y="1447"/>
                    <a:pt x="91" y="1439"/>
                    <a:pt x="47" y="1426"/>
                  </a:cubicBezTo>
                  <a:cubicBezTo>
                    <a:pt x="85" y="1376"/>
                    <a:pt x="123" y="1368"/>
                    <a:pt x="186" y="1394"/>
                  </a:cubicBezTo>
                  <a:cubicBezTo>
                    <a:pt x="240" y="1416"/>
                    <a:pt x="284" y="1453"/>
                    <a:pt x="321" y="1497"/>
                  </a:cubicBezTo>
                  <a:cubicBezTo>
                    <a:pt x="342" y="1520"/>
                    <a:pt x="358" y="1548"/>
                    <a:pt x="376" y="1574"/>
                  </a:cubicBezTo>
                  <a:close/>
                  <a:moveTo>
                    <a:pt x="1637" y="0"/>
                  </a:moveTo>
                  <a:cubicBezTo>
                    <a:pt x="1612" y="0"/>
                    <a:pt x="1612" y="0"/>
                    <a:pt x="1612" y="0"/>
                  </a:cubicBezTo>
                  <a:cubicBezTo>
                    <a:pt x="1614" y="3"/>
                    <a:pt x="1616" y="6"/>
                    <a:pt x="1618" y="9"/>
                  </a:cubicBezTo>
                  <a:cubicBezTo>
                    <a:pt x="1624" y="6"/>
                    <a:pt x="1632" y="4"/>
                    <a:pt x="1637" y="0"/>
                  </a:cubicBezTo>
                  <a:close/>
                  <a:moveTo>
                    <a:pt x="1656" y="290"/>
                  </a:moveTo>
                  <a:cubicBezTo>
                    <a:pt x="1634" y="349"/>
                    <a:pt x="1638" y="405"/>
                    <a:pt x="1650" y="462"/>
                  </a:cubicBezTo>
                  <a:cubicBezTo>
                    <a:pt x="1663" y="521"/>
                    <a:pt x="1697" y="569"/>
                    <a:pt x="1738" y="614"/>
                  </a:cubicBezTo>
                  <a:cubicBezTo>
                    <a:pt x="1799" y="558"/>
                    <a:pt x="1823" y="487"/>
                    <a:pt x="1829" y="409"/>
                  </a:cubicBezTo>
                  <a:cubicBezTo>
                    <a:pt x="1834" y="331"/>
                    <a:pt x="1815" y="259"/>
                    <a:pt x="1758" y="199"/>
                  </a:cubicBezTo>
                  <a:cubicBezTo>
                    <a:pt x="1804" y="136"/>
                    <a:pt x="1840" y="70"/>
                    <a:pt x="1863" y="0"/>
                  </a:cubicBezTo>
                  <a:cubicBezTo>
                    <a:pt x="1838" y="0"/>
                    <a:pt x="1838" y="0"/>
                    <a:pt x="1838" y="0"/>
                  </a:cubicBezTo>
                  <a:cubicBezTo>
                    <a:pt x="1830" y="30"/>
                    <a:pt x="1817" y="58"/>
                    <a:pt x="1803" y="77"/>
                  </a:cubicBezTo>
                  <a:cubicBezTo>
                    <a:pt x="1811" y="51"/>
                    <a:pt x="1819" y="25"/>
                    <a:pt x="1827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799" y="27"/>
                    <a:pt x="1788" y="54"/>
                    <a:pt x="1774" y="80"/>
                  </a:cubicBezTo>
                  <a:cubicBezTo>
                    <a:pt x="1735" y="152"/>
                    <a:pt x="1693" y="223"/>
                    <a:pt x="1622" y="275"/>
                  </a:cubicBezTo>
                  <a:cubicBezTo>
                    <a:pt x="1547" y="178"/>
                    <a:pt x="1376" y="143"/>
                    <a:pt x="1228" y="260"/>
                  </a:cubicBezTo>
                  <a:cubicBezTo>
                    <a:pt x="1232" y="307"/>
                    <a:pt x="1268" y="328"/>
                    <a:pt x="1305" y="346"/>
                  </a:cubicBezTo>
                  <a:cubicBezTo>
                    <a:pt x="1327" y="357"/>
                    <a:pt x="1352" y="363"/>
                    <a:pt x="1375" y="371"/>
                  </a:cubicBezTo>
                  <a:cubicBezTo>
                    <a:pt x="1342" y="429"/>
                    <a:pt x="1310" y="484"/>
                    <a:pt x="1277" y="541"/>
                  </a:cubicBezTo>
                  <a:cubicBezTo>
                    <a:pt x="1288" y="549"/>
                    <a:pt x="1294" y="556"/>
                    <a:pt x="1301" y="557"/>
                  </a:cubicBezTo>
                  <a:cubicBezTo>
                    <a:pt x="1363" y="567"/>
                    <a:pt x="1425" y="558"/>
                    <a:pt x="1481" y="533"/>
                  </a:cubicBezTo>
                  <a:cubicBezTo>
                    <a:pt x="1524" y="514"/>
                    <a:pt x="1551" y="474"/>
                    <a:pt x="1579" y="437"/>
                  </a:cubicBezTo>
                  <a:cubicBezTo>
                    <a:pt x="1604" y="403"/>
                    <a:pt x="1617" y="365"/>
                    <a:pt x="1625" y="325"/>
                  </a:cubicBezTo>
                  <a:cubicBezTo>
                    <a:pt x="1629" y="310"/>
                    <a:pt x="1632" y="295"/>
                    <a:pt x="1656" y="290"/>
                  </a:cubicBezTo>
                  <a:close/>
                  <a:moveTo>
                    <a:pt x="1665" y="348"/>
                  </a:moveTo>
                  <a:cubicBezTo>
                    <a:pt x="1670" y="317"/>
                    <a:pt x="1683" y="287"/>
                    <a:pt x="1721" y="274"/>
                  </a:cubicBezTo>
                  <a:cubicBezTo>
                    <a:pt x="1739" y="323"/>
                    <a:pt x="1722" y="376"/>
                    <a:pt x="1750" y="418"/>
                  </a:cubicBezTo>
                  <a:cubicBezTo>
                    <a:pt x="1751" y="376"/>
                    <a:pt x="1753" y="333"/>
                    <a:pt x="1755" y="284"/>
                  </a:cubicBezTo>
                  <a:cubicBezTo>
                    <a:pt x="1786" y="300"/>
                    <a:pt x="1796" y="320"/>
                    <a:pt x="1802" y="345"/>
                  </a:cubicBezTo>
                  <a:cubicBezTo>
                    <a:pt x="1813" y="394"/>
                    <a:pt x="1806" y="442"/>
                    <a:pt x="1791" y="489"/>
                  </a:cubicBezTo>
                  <a:cubicBezTo>
                    <a:pt x="1781" y="524"/>
                    <a:pt x="1767" y="556"/>
                    <a:pt x="1735" y="583"/>
                  </a:cubicBezTo>
                  <a:cubicBezTo>
                    <a:pt x="1718" y="556"/>
                    <a:pt x="1701" y="533"/>
                    <a:pt x="1688" y="507"/>
                  </a:cubicBezTo>
                  <a:cubicBezTo>
                    <a:pt x="1663" y="457"/>
                    <a:pt x="1655" y="403"/>
                    <a:pt x="1665" y="348"/>
                  </a:cubicBezTo>
                  <a:close/>
                  <a:moveTo>
                    <a:pt x="1247" y="272"/>
                  </a:moveTo>
                  <a:cubicBezTo>
                    <a:pt x="1308" y="223"/>
                    <a:pt x="1375" y="201"/>
                    <a:pt x="1448" y="206"/>
                  </a:cubicBezTo>
                  <a:cubicBezTo>
                    <a:pt x="1484" y="209"/>
                    <a:pt x="1520" y="218"/>
                    <a:pt x="1543" y="257"/>
                  </a:cubicBezTo>
                  <a:cubicBezTo>
                    <a:pt x="1484" y="266"/>
                    <a:pt x="1426" y="258"/>
                    <a:pt x="1373" y="283"/>
                  </a:cubicBezTo>
                  <a:cubicBezTo>
                    <a:pt x="1412" y="285"/>
                    <a:pt x="1452" y="286"/>
                    <a:pt x="1500" y="287"/>
                  </a:cubicBezTo>
                  <a:cubicBezTo>
                    <a:pt x="1462" y="309"/>
                    <a:pt x="1432" y="327"/>
                    <a:pt x="1401" y="345"/>
                  </a:cubicBezTo>
                  <a:cubicBezTo>
                    <a:pt x="1398" y="347"/>
                    <a:pt x="1393" y="346"/>
                    <a:pt x="1389" y="346"/>
                  </a:cubicBezTo>
                  <a:cubicBezTo>
                    <a:pt x="1334" y="339"/>
                    <a:pt x="1285" y="322"/>
                    <a:pt x="1247" y="272"/>
                  </a:cubicBezTo>
                  <a:close/>
                  <a:moveTo>
                    <a:pt x="1561" y="427"/>
                  </a:moveTo>
                  <a:cubicBezTo>
                    <a:pt x="1527" y="476"/>
                    <a:pt x="1488" y="518"/>
                    <a:pt x="1424" y="528"/>
                  </a:cubicBezTo>
                  <a:cubicBezTo>
                    <a:pt x="1387" y="533"/>
                    <a:pt x="1351" y="546"/>
                    <a:pt x="1305" y="536"/>
                  </a:cubicBezTo>
                  <a:cubicBezTo>
                    <a:pt x="1341" y="485"/>
                    <a:pt x="1356" y="429"/>
                    <a:pt x="1398" y="385"/>
                  </a:cubicBezTo>
                  <a:cubicBezTo>
                    <a:pt x="1438" y="344"/>
                    <a:pt x="1480" y="315"/>
                    <a:pt x="1547" y="332"/>
                  </a:cubicBezTo>
                  <a:cubicBezTo>
                    <a:pt x="1536" y="349"/>
                    <a:pt x="1529" y="363"/>
                    <a:pt x="1519" y="374"/>
                  </a:cubicBezTo>
                  <a:cubicBezTo>
                    <a:pt x="1509" y="386"/>
                    <a:pt x="1496" y="395"/>
                    <a:pt x="1485" y="406"/>
                  </a:cubicBezTo>
                  <a:cubicBezTo>
                    <a:pt x="1475" y="415"/>
                    <a:pt x="1465" y="424"/>
                    <a:pt x="1456" y="434"/>
                  </a:cubicBezTo>
                  <a:cubicBezTo>
                    <a:pt x="1506" y="422"/>
                    <a:pt x="1539" y="387"/>
                    <a:pt x="1571" y="349"/>
                  </a:cubicBezTo>
                  <a:cubicBezTo>
                    <a:pt x="1587" y="381"/>
                    <a:pt x="1576" y="405"/>
                    <a:pt x="1561" y="427"/>
                  </a:cubicBezTo>
                  <a:close/>
                  <a:moveTo>
                    <a:pt x="2363" y="240"/>
                  </a:moveTo>
                  <a:cubicBezTo>
                    <a:pt x="2295" y="191"/>
                    <a:pt x="2217" y="165"/>
                    <a:pt x="2135" y="139"/>
                  </a:cubicBezTo>
                  <a:cubicBezTo>
                    <a:pt x="2120" y="92"/>
                    <a:pt x="2103" y="46"/>
                    <a:pt x="2083" y="0"/>
                  </a:cubicBezTo>
                  <a:cubicBezTo>
                    <a:pt x="2028" y="0"/>
                    <a:pt x="2028" y="0"/>
                    <a:pt x="2028" y="0"/>
                  </a:cubicBezTo>
                  <a:cubicBezTo>
                    <a:pt x="2055" y="53"/>
                    <a:pt x="2079" y="107"/>
                    <a:pt x="2101" y="163"/>
                  </a:cubicBezTo>
                  <a:cubicBezTo>
                    <a:pt x="2080" y="179"/>
                    <a:pt x="2060" y="192"/>
                    <a:pt x="2043" y="208"/>
                  </a:cubicBezTo>
                  <a:cubicBezTo>
                    <a:pt x="1989" y="259"/>
                    <a:pt x="1952" y="322"/>
                    <a:pt x="1938" y="395"/>
                  </a:cubicBezTo>
                  <a:cubicBezTo>
                    <a:pt x="1931" y="430"/>
                    <a:pt x="1935" y="467"/>
                    <a:pt x="1936" y="503"/>
                  </a:cubicBezTo>
                  <a:cubicBezTo>
                    <a:pt x="1936" y="517"/>
                    <a:pt x="1948" y="523"/>
                    <a:pt x="1962" y="525"/>
                  </a:cubicBezTo>
                  <a:cubicBezTo>
                    <a:pt x="2002" y="528"/>
                    <a:pt x="2033" y="508"/>
                    <a:pt x="2064" y="489"/>
                  </a:cubicBezTo>
                  <a:cubicBezTo>
                    <a:pt x="2088" y="474"/>
                    <a:pt x="2108" y="452"/>
                    <a:pt x="2132" y="431"/>
                  </a:cubicBezTo>
                  <a:cubicBezTo>
                    <a:pt x="2147" y="496"/>
                    <a:pt x="2145" y="561"/>
                    <a:pt x="2146" y="629"/>
                  </a:cubicBezTo>
                  <a:cubicBezTo>
                    <a:pt x="2125" y="622"/>
                    <a:pt x="2108" y="612"/>
                    <a:pt x="2090" y="609"/>
                  </a:cubicBezTo>
                  <a:cubicBezTo>
                    <a:pt x="2045" y="600"/>
                    <a:pt x="2008" y="621"/>
                    <a:pt x="1977" y="651"/>
                  </a:cubicBezTo>
                  <a:cubicBezTo>
                    <a:pt x="1943" y="683"/>
                    <a:pt x="1919" y="723"/>
                    <a:pt x="1906" y="768"/>
                  </a:cubicBezTo>
                  <a:cubicBezTo>
                    <a:pt x="1900" y="792"/>
                    <a:pt x="1891" y="816"/>
                    <a:pt x="1882" y="840"/>
                  </a:cubicBezTo>
                  <a:cubicBezTo>
                    <a:pt x="1869" y="879"/>
                    <a:pt x="1849" y="914"/>
                    <a:pt x="1799" y="933"/>
                  </a:cubicBezTo>
                  <a:cubicBezTo>
                    <a:pt x="1846" y="949"/>
                    <a:pt x="1887" y="956"/>
                    <a:pt x="1924" y="944"/>
                  </a:cubicBezTo>
                  <a:cubicBezTo>
                    <a:pt x="1960" y="932"/>
                    <a:pt x="1991" y="906"/>
                    <a:pt x="2028" y="884"/>
                  </a:cubicBezTo>
                  <a:cubicBezTo>
                    <a:pt x="2041" y="983"/>
                    <a:pt x="2083" y="1069"/>
                    <a:pt x="2146" y="1152"/>
                  </a:cubicBezTo>
                  <a:cubicBezTo>
                    <a:pt x="2150" y="1143"/>
                    <a:pt x="2154" y="1139"/>
                    <a:pt x="2154" y="1135"/>
                  </a:cubicBezTo>
                  <a:cubicBezTo>
                    <a:pt x="2150" y="1083"/>
                    <a:pt x="2174" y="1040"/>
                    <a:pt x="2193" y="995"/>
                  </a:cubicBezTo>
                  <a:cubicBezTo>
                    <a:pt x="2209" y="958"/>
                    <a:pt x="2228" y="923"/>
                    <a:pt x="2247" y="886"/>
                  </a:cubicBezTo>
                  <a:cubicBezTo>
                    <a:pt x="2274" y="893"/>
                    <a:pt x="2305" y="900"/>
                    <a:pt x="2335" y="908"/>
                  </a:cubicBezTo>
                  <a:cubicBezTo>
                    <a:pt x="2366" y="917"/>
                    <a:pt x="2396" y="927"/>
                    <a:pt x="2428" y="936"/>
                  </a:cubicBezTo>
                  <a:cubicBezTo>
                    <a:pt x="2452" y="862"/>
                    <a:pt x="2410" y="800"/>
                    <a:pt x="2370" y="740"/>
                  </a:cubicBezTo>
                  <a:cubicBezTo>
                    <a:pt x="2329" y="679"/>
                    <a:pt x="2274" y="635"/>
                    <a:pt x="2193" y="639"/>
                  </a:cubicBezTo>
                  <a:cubicBezTo>
                    <a:pt x="2196" y="596"/>
                    <a:pt x="2200" y="557"/>
                    <a:pt x="2201" y="518"/>
                  </a:cubicBezTo>
                  <a:cubicBezTo>
                    <a:pt x="2202" y="479"/>
                    <a:pt x="2199" y="440"/>
                    <a:pt x="2198" y="394"/>
                  </a:cubicBezTo>
                  <a:cubicBezTo>
                    <a:pt x="2290" y="477"/>
                    <a:pt x="2392" y="519"/>
                    <a:pt x="2515" y="497"/>
                  </a:cubicBezTo>
                  <a:cubicBezTo>
                    <a:pt x="2522" y="464"/>
                    <a:pt x="2507" y="436"/>
                    <a:pt x="2498" y="407"/>
                  </a:cubicBezTo>
                  <a:cubicBezTo>
                    <a:pt x="2475" y="334"/>
                    <a:pt x="2423" y="284"/>
                    <a:pt x="2363" y="240"/>
                  </a:cubicBezTo>
                  <a:close/>
                  <a:moveTo>
                    <a:pt x="2121" y="396"/>
                  </a:moveTo>
                  <a:cubicBezTo>
                    <a:pt x="2112" y="413"/>
                    <a:pt x="2102" y="431"/>
                    <a:pt x="2088" y="444"/>
                  </a:cubicBezTo>
                  <a:cubicBezTo>
                    <a:pt x="2054" y="476"/>
                    <a:pt x="2016" y="502"/>
                    <a:pt x="1966" y="504"/>
                  </a:cubicBezTo>
                  <a:cubicBezTo>
                    <a:pt x="1925" y="408"/>
                    <a:pt x="2004" y="235"/>
                    <a:pt x="2086" y="238"/>
                  </a:cubicBezTo>
                  <a:cubicBezTo>
                    <a:pt x="2093" y="300"/>
                    <a:pt x="2056" y="349"/>
                    <a:pt x="2035" y="409"/>
                  </a:cubicBezTo>
                  <a:cubicBezTo>
                    <a:pt x="2081" y="368"/>
                    <a:pt x="2090" y="314"/>
                    <a:pt x="2113" y="266"/>
                  </a:cubicBezTo>
                  <a:cubicBezTo>
                    <a:pt x="2148" y="312"/>
                    <a:pt x="2145" y="354"/>
                    <a:pt x="2121" y="396"/>
                  </a:cubicBezTo>
                  <a:close/>
                  <a:moveTo>
                    <a:pt x="2164" y="368"/>
                  </a:moveTo>
                  <a:cubicBezTo>
                    <a:pt x="2185" y="440"/>
                    <a:pt x="2184" y="509"/>
                    <a:pt x="2173" y="578"/>
                  </a:cubicBezTo>
                  <a:cubicBezTo>
                    <a:pt x="2151" y="458"/>
                    <a:pt x="2149" y="402"/>
                    <a:pt x="2164" y="368"/>
                  </a:cubicBezTo>
                  <a:close/>
                  <a:moveTo>
                    <a:pt x="2014" y="836"/>
                  </a:moveTo>
                  <a:cubicBezTo>
                    <a:pt x="2008" y="884"/>
                    <a:pt x="1967" y="899"/>
                    <a:pt x="1933" y="919"/>
                  </a:cubicBezTo>
                  <a:cubicBezTo>
                    <a:pt x="1914" y="929"/>
                    <a:pt x="1892" y="936"/>
                    <a:pt x="1868" y="925"/>
                  </a:cubicBezTo>
                  <a:cubicBezTo>
                    <a:pt x="1886" y="881"/>
                    <a:pt x="1905" y="842"/>
                    <a:pt x="1917" y="801"/>
                  </a:cubicBezTo>
                  <a:cubicBezTo>
                    <a:pt x="1928" y="766"/>
                    <a:pt x="1948" y="738"/>
                    <a:pt x="1970" y="711"/>
                  </a:cubicBezTo>
                  <a:cubicBezTo>
                    <a:pt x="1988" y="690"/>
                    <a:pt x="2012" y="677"/>
                    <a:pt x="2044" y="680"/>
                  </a:cubicBezTo>
                  <a:cubicBezTo>
                    <a:pt x="2027" y="705"/>
                    <a:pt x="2012" y="727"/>
                    <a:pt x="1997" y="750"/>
                  </a:cubicBezTo>
                  <a:cubicBezTo>
                    <a:pt x="2016" y="739"/>
                    <a:pt x="2030" y="723"/>
                    <a:pt x="2046" y="710"/>
                  </a:cubicBezTo>
                  <a:cubicBezTo>
                    <a:pt x="2061" y="697"/>
                    <a:pt x="2076" y="681"/>
                    <a:pt x="2102" y="691"/>
                  </a:cubicBezTo>
                  <a:cubicBezTo>
                    <a:pt x="2084" y="715"/>
                    <a:pt x="2067" y="736"/>
                    <a:pt x="2052" y="759"/>
                  </a:cubicBezTo>
                  <a:cubicBezTo>
                    <a:pt x="2036" y="783"/>
                    <a:pt x="2041" y="817"/>
                    <a:pt x="2014" y="836"/>
                  </a:cubicBezTo>
                  <a:close/>
                  <a:moveTo>
                    <a:pt x="2311" y="708"/>
                  </a:moveTo>
                  <a:cubicBezTo>
                    <a:pt x="2361" y="754"/>
                    <a:pt x="2395" y="811"/>
                    <a:pt x="2413" y="877"/>
                  </a:cubicBezTo>
                  <a:cubicBezTo>
                    <a:pt x="2415" y="886"/>
                    <a:pt x="2413" y="896"/>
                    <a:pt x="2413" y="901"/>
                  </a:cubicBezTo>
                  <a:cubicBezTo>
                    <a:pt x="2379" y="894"/>
                    <a:pt x="2347" y="887"/>
                    <a:pt x="2315" y="882"/>
                  </a:cubicBezTo>
                  <a:cubicBezTo>
                    <a:pt x="2287" y="877"/>
                    <a:pt x="2262" y="867"/>
                    <a:pt x="2245" y="849"/>
                  </a:cubicBezTo>
                  <a:cubicBezTo>
                    <a:pt x="2242" y="817"/>
                    <a:pt x="2240" y="789"/>
                    <a:pt x="2237" y="758"/>
                  </a:cubicBezTo>
                  <a:cubicBezTo>
                    <a:pt x="2263" y="775"/>
                    <a:pt x="2286" y="790"/>
                    <a:pt x="2308" y="804"/>
                  </a:cubicBezTo>
                  <a:cubicBezTo>
                    <a:pt x="2284" y="769"/>
                    <a:pt x="2244" y="747"/>
                    <a:pt x="2233" y="703"/>
                  </a:cubicBezTo>
                  <a:cubicBezTo>
                    <a:pt x="2268" y="684"/>
                    <a:pt x="2287" y="685"/>
                    <a:pt x="2311" y="708"/>
                  </a:cubicBezTo>
                  <a:close/>
                  <a:moveTo>
                    <a:pt x="2196" y="942"/>
                  </a:moveTo>
                  <a:cubicBezTo>
                    <a:pt x="2172" y="989"/>
                    <a:pt x="2144" y="1035"/>
                    <a:pt x="2131" y="1092"/>
                  </a:cubicBezTo>
                  <a:cubicBezTo>
                    <a:pt x="2115" y="1064"/>
                    <a:pt x="2097" y="1038"/>
                    <a:pt x="2085" y="1009"/>
                  </a:cubicBezTo>
                  <a:cubicBezTo>
                    <a:pt x="2062" y="956"/>
                    <a:pt x="2047" y="901"/>
                    <a:pt x="2051" y="842"/>
                  </a:cubicBezTo>
                  <a:cubicBezTo>
                    <a:pt x="2055" y="774"/>
                    <a:pt x="2079" y="744"/>
                    <a:pt x="2140" y="730"/>
                  </a:cubicBezTo>
                  <a:cubicBezTo>
                    <a:pt x="2133" y="777"/>
                    <a:pt x="2120" y="822"/>
                    <a:pt x="2131" y="869"/>
                  </a:cubicBezTo>
                  <a:cubicBezTo>
                    <a:pt x="2144" y="825"/>
                    <a:pt x="2146" y="777"/>
                    <a:pt x="2171" y="737"/>
                  </a:cubicBezTo>
                  <a:cubicBezTo>
                    <a:pt x="2177" y="740"/>
                    <a:pt x="2180" y="740"/>
                    <a:pt x="2182" y="742"/>
                  </a:cubicBezTo>
                  <a:cubicBezTo>
                    <a:pt x="2185" y="743"/>
                    <a:pt x="2187" y="745"/>
                    <a:pt x="2188" y="747"/>
                  </a:cubicBezTo>
                  <a:cubicBezTo>
                    <a:pt x="2227" y="811"/>
                    <a:pt x="2231" y="876"/>
                    <a:pt x="2196" y="942"/>
                  </a:cubicBezTo>
                  <a:close/>
                  <a:moveTo>
                    <a:pt x="2186" y="341"/>
                  </a:moveTo>
                  <a:cubicBezTo>
                    <a:pt x="2172" y="318"/>
                    <a:pt x="2164" y="291"/>
                    <a:pt x="2173" y="259"/>
                  </a:cubicBezTo>
                  <a:cubicBezTo>
                    <a:pt x="2215" y="285"/>
                    <a:pt x="2254" y="309"/>
                    <a:pt x="2293" y="333"/>
                  </a:cubicBezTo>
                  <a:cubicBezTo>
                    <a:pt x="2295" y="331"/>
                    <a:pt x="2296" y="329"/>
                    <a:pt x="2298" y="327"/>
                  </a:cubicBezTo>
                  <a:cubicBezTo>
                    <a:pt x="2263" y="296"/>
                    <a:pt x="2228" y="266"/>
                    <a:pt x="2192" y="236"/>
                  </a:cubicBezTo>
                  <a:cubicBezTo>
                    <a:pt x="2221" y="214"/>
                    <a:pt x="2267" y="215"/>
                    <a:pt x="2335" y="250"/>
                  </a:cubicBezTo>
                  <a:cubicBezTo>
                    <a:pt x="2424" y="296"/>
                    <a:pt x="2477" y="372"/>
                    <a:pt x="2493" y="476"/>
                  </a:cubicBezTo>
                  <a:cubicBezTo>
                    <a:pt x="2375" y="501"/>
                    <a:pt x="2244" y="433"/>
                    <a:pt x="2186" y="341"/>
                  </a:cubicBezTo>
                  <a:close/>
                  <a:moveTo>
                    <a:pt x="3427" y="2161"/>
                  </a:moveTo>
                  <a:cubicBezTo>
                    <a:pt x="3453" y="2161"/>
                    <a:pt x="3453" y="2161"/>
                    <a:pt x="3453" y="2161"/>
                  </a:cubicBezTo>
                  <a:cubicBezTo>
                    <a:pt x="3438" y="2123"/>
                    <a:pt x="3425" y="2085"/>
                    <a:pt x="3396" y="2056"/>
                  </a:cubicBezTo>
                  <a:cubicBezTo>
                    <a:pt x="3406" y="2089"/>
                    <a:pt x="3416" y="2122"/>
                    <a:pt x="3427" y="2161"/>
                  </a:cubicBezTo>
                  <a:close/>
                  <a:moveTo>
                    <a:pt x="3373" y="1911"/>
                  </a:moveTo>
                  <a:cubicBezTo>
                    <a:pt x="3329" y="1929"/>
                    <a:pt x="3320" y="1970"/>
                    <a:pt x="3315" y="2011"/>
                  </a:cubicBezTo>
                  <a:cubicBezTo>
                    <a:pt x="3312" y="2036"/>
                    <a:pt x="3314" y="2061"/>
                    <a:pt x="3314" y="2085"/>
                  </a:cubicBezTo>
                  <a:cubicBezTo>
                    <a:pt x="3248" y="2072"/>
                    <a:pt x="3185" y="2059"/>
                    <a:pt x="3121" y="2046"/>
                  </a:cubicBezTo>
                  <a:cubicBezTo>
                    <a:pt x="3117" y="2058"/>
                    <a:pt x="3113" y="2066"/>
                    <a:pt x="3114" y="2073"/>
                  </a:cubicBezTo>
                  <a:cubicBezTo>
                    <a:pt x="3119" y="2104"/>
                    <a:pt x="3128" y="2134"/>
                    <a:pt x="3141" y="2161"/>
                  </a:cubicBezTo>
                  <a:cubicBezTo>
                    <a:pt x="3169" y="2161"/>
                    <a:pt x="3169" y="2161"/>
                    <a:pt x="3169" y="2161"/>
                  </a:cubicBezTo>
                  <a:cubicBezTo>
                    <a:pt x="3154" y="2135"/>
                    <a:pt x="3139" y="2108"/>
                    <a:pt x="3135" y="2071"/>
                  </a:cubicBezTo>
                  <a:cubicBezTo>
                    <a:pt x="3194" y="2089"/>
                    <a:pt x="3253" y="2086"/>
                    <a:pt x="3307" y="2111"/>
                  </a:cubicBezTo>
                  <a:cubicBezTo>
                    <a:pt x="3334" y="2124"/>
                    <a:pt x="3358" y="2139"/>
                    <a:pt x="3376" y="2161"/>
                  </a:cubicBezTo>
                  <a:cubicBezTo>
                    <a:pt x="3413" y="2161"/>
                    <a:pt x="3413" y="2161"/>
                    <a:pt x="3413" y="2161"/>
                  </a:cubicBezTo>
                  <a:cubicBezTo>
                    <a:pt x="3389" y="2139"/>
                    <a:pt x="3367" y="2121"/>
                    <a:pt x="3346" y="2102"/>
                  </a:cubicBezTo>
                  <a:cubicBezTo>
                    <a:pt x="3343" y="2099"/>
                    <a:pt x="3342" y="2094"/>
                    <a:pt x="3341" y="2090"/>
                  </a:cubicBezTo>
                  <a:cubicBezTo>
                    <a:pt x="3331" y="2037"/>
                    <a:pt x="3332" y="1985"/>
                    <a:pt x="3367" y="1933"/>
                  </a:cubicBezTo>
                  <a:cubicBezTo>
                    <a:pt x="3433" y="1975"/>
                    <a:pt x="3475" y="2031"/>
                    <a:pt x="3493" y="2103"/>
                  </a:cubicBezTo>
                  <a:cubicBezTo>
                    <a:pt x="3497" y="2122"/>
                    <a:pt x="3500" y="2141"/>
                    <a:pt x="3497" y="2161"/>
                  </a:cubicBezTo>
                  <a:cubicBezTo>
                    <a:pt x="3519" y="2161"/>
                    <a:pt x="3519" y="2161"/>
                    <a:pt x="3519" y="2161"/>
                  </a:cubicBezTo>
                  <a:cubicBezTo>
                    <a:pt x="3519" y="2074"/>
                    <a:pt x="3474" y="1978"/>
                    <a:pt x="3373" y="19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-1" y="3175"/>
              <a:ext cx="12191769" cy="6919008"/>
            </a:xfrm>
            <a:custGeom>
              <a:avLst/>
              <a:gdLst/>
              <a:ahLst/>
              <a:cxnLst/>
              <a:rect l="0" t="0" r="r" b="b"/>
              <a:pathLst>
                <a:path w="3840" h="2178">
                  <a:moveTo>
                    <a:pt x="224" y="0"/>
                  </a:moveTo>
                  <a:cubicBezTo>
                    <a:pt x="223" y="7"/>
                    <a:pt x="223" y="14"/>
                    <a:pt x="222" y="20"/>
                  </a:cubicBezTo>
                  <a:cubicBezTo>
                    <a:pt x="221" y="34"/>
                    <a:pt x="221" y="48"/>
                    <a:pt x="220" y="61"/>
                  </a:cubicBezTo>
                  <a:cubicBezTo>
                    <a:pt x="233" y="42"/>
                    <a:pt x="240" y="21"/>
                    <a:pt x="243" y="0"/>
                  </a:cubicBezTo>
                  <a:lnTo>
                    <a:pt x="224" y="0"/>
                  </a:lnTo>
                  <a:close/>
                  <a:moveTo>
                    <a:pt x="60" y="0"/>
                  </a:moveTo>
                  <a:cubicBezTo>
                    <a:pt x="59" y="3"/>
                    <a:pt x="58" y="6"/>
                    <a:pt x="56" y="9"/>
                  </a:cubicBezTo>
                  <a:cubicBezTo>
                    <a:pt x="60" y="6"/>
                    <a:pt x="63" y="3"/>
                    <a:pt x="67" y="0"/>
                  </a:cubicBezTo>
                  <a:lnTo>
                    <a:pt x="60" y="0"/>
                  </a:lnTo>
                  <a:close/>
                  <a:moveTo>
                    <a:pt x="1209" y="90"/>
                  </a:moveTo>
                  <a:cubicBezTo>
                    <a:pt x="1181" y="65"/>
                    <a:pt x="1167" y="33"/>
                    <a:pt x="1155" y="0"/>
                  </a:cubicBezTo>
                  <a:cubicBezTo>
                    <a:pt x="1130" y="0"/>
                    <a:pt x="1130" y="0"/>
                    <a:pt x="1130" y="0"/>
                  </a:cubicBezTo>
                  <a:cubicBezTo>
                    <a:pt x="1138" y="25"/>
                    <a:pt x="1148" y="50"/>
                    <a:pt x="1162" y="75"/>
                  </a:cubicBezTo>
                  <a:cubicBezTo>
                    <a:pt x="1132" y="66"/>
                    <a:pt x="1101" y="59"/>
                    <a:pt x="1072" y="46"/>
                  </a:cubicBezTo>
                  <a:cubicBezTo>
                    <a:pt x="1043" y="34"/>
                    <a:pt x="1014" y="19"/>
                    <a:pt x="989" y="0"/>
                  </a:cubicBezTo>
                  <a:cubicBezTo>
                    <a:pt x="952" y="0"/>
                    <a:pt x="952" y="0"/>
                    <a:pt x="952" y="0"/>
                  </a:cubicBezTo>
                  <a:cubicBezTo>
                    <a:pt x="1028" y="59"/>
                    <a:pt x="1116" y="92"/>
                    <a:pt x="1215" y="108"/>
                  </a:cubicBezTo>
                  <a:cubicBezTo>
                    <a:pt x="1212" y="99"/>
                    <a:pt x="1212" y="93"/>
                    <a:pt x="1209" y="90"/>
                  </a:cubicBezTo>
                  <a:close/>
                  <a:moveTo>
                    <a:pt x="812" y="188"/>
                  </a:moveTo>
                  <a:cubicBezTo>
                    <a:pt x="858" y="167"/>
                    <a:pt x="892" y="144"/>
                    <a:pt x="911" y="110"/>
                  </a:cubicBezTo>
                  <a:cubicBezTo>
                    <a:pt x="928" y="78"/>
                    <a:pt x="933" y="39"/>
                    <a:pt x="944" y="0"/>
                  </a:cubicBezTo>
                  <a:cubicBezTo>
                    <a:pt x="916" y="0"/>
                    <a:pt x="916" y="0"/>
                    <a:pt x="916" y="0"/>
                  </a:cubicBezTo>
                  <a:cubicBezTo>
                    <a:pt x="921" y="29"/>
                    <a:pt x="908" y="57"/>
                    <a:pt x="900" y="85"/>
                  </a:cubicBezTo>
                  <a:cubicBezTo>
                    <a:pt x="894" y="106"/>
                    <a:pt x="883" y="126"/>
                    <a:pt x="857" y="134"/>
                  </a:cubicBezTo>
                  <a:cubicBezTo>
                    <a:pt x="840" y="90"/>
                    <a:pt x="827" y="48"/>
                    <a:pt x="808" y="10"/>
                  </a:cubicBezTo>
                  <a:cubicBezTo>
                    <a:pt x="806" y="7"/>
                    <a:pt x="804" y="3"/>
                    <a:pt x="803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791" y="20"/>
                    <a:pt x="800" y="42"/>
                    <a:pt x="809" y="63"/>
                  </a:cubicBezTo>
                  <a:cubicBezTo>
                    <a:pt x="826" y="101"/>
                    <a:pt x="835" y="139"/>
                    <a:pt x="812" y="188"/>
                  </a:cubicBezTo>
                  <a:close/>
                  <a:moveTo>
                    <a:pt x="3840" y="1212"/>
                  </a:moveTo>
                  <a:cubicBezTo>
                    <a:pt x="3840" y="1188"/>
                    <a:pt x="3840" y="1188"/>
                    <a:pt x="3840" y="1188"/>
                  </a:cubicBezTo>
                  <a:cubicBezTo>
                    <a:pt x="3815" y="1174"/>
                    <a:pt x="3790" y="1162"/>
                    <a:pt x="3761" y="1158"/>
                  </a:cubicBezTo>
                  <a:cubicBezTo>
                    <a:pt x="3786" y="1178"/>
                    <a:pt x="3815" y="1192"/>
                    <a:pt x="3840" y="1212"/>
                  </a:cubicBezTo>
                  <a:close/>
                  <a:moveTo>
                    <a:pt x="1082" y="1289"/>
                  </a:moveTo>
                  <a:cubicBezTo>
                    <a:pt x="1118" y="1215"/>
                    <a:pt x="1157" y="1142"/>
                    <a:pt x="1225" y="1086"/>
                  </a:cubicBezTo>
                  <a:cubicBezTo>
                    <a:pt x="1304" y="1180"/>
                    <a:pt x="1477" y="1206"/>
                    <a:pt x="1619" y="1082"/>
                  </a:cubicBezTo>
                  <a:cubicBezTo>
                    <a:pt x="1613" y="1035"/>
                    <a:pt x="1576" y="1016"/>
                    <a:pt x="1538" y="1000"/>
                  </a:cubicBezTo>
                  <a:cubicBezTo>
                    <a:pt x="1515" y="990"/>
                    <a:pt x="1490" y="985"/>
                    <a:pt x="1467" y="979"/>
                  </a:cubicBezTo>
                  <a:cubicBezTo>
                    <a:pt x="1497" y="919"/>
                    <a:pt x="1526" y="862"/>
                    <a:pt x="1556" y="804"/>
                  </a:cubicBezTo>
                  <a:cubicBezTo>
                    <a:pt x="1545" y="797"/>
                    <a:pt x="1539" y="790"/>
                    <a:pt x="1532" y="789"/>
                  </a:cubicBezTo>
                  <a:cubicBezTo>
                    <a:pt x="1469" y="782"/>
                    <a:pt x="1408" y="794"/>
                    <a:pt x="1353" y="822"/>
                  </a:cubicBezTo>
                  <a:cubicBezTo>
                    <a:pt x="1311" y="843"/>
                    <a:pt x="1286" y="885"/>
                    <a:pt x="1260" y="923"/>
                  </a:cubicBezTo>
                  <a:cubicBezTo>
                    <a:pt x="1237" y="957"/>
                    <a:pt x="1225" y="996"/>
                    <a:pt x="1219" y="1036"/>
                  </a:cubicBezTo>
                  <a:cubicBezTo>
                    <a:pt x="1216" y="1051"/>
                    <a:pt x="1214" y="1067"/>
                    <a:pt x="1191" y="1073"/>
                  </a:cubicBezTo>
                  <a:cubicBezTo>
                    <a:pt x="1210" y="1013"/>
                    <a:pt x="1203" y="957"/>
                    <a:pt x="1188" y="901"/>
                  </a:cubicBezTo>
                  <a:cubicBezTo>
                    <a:pt x="1172" y="842"/>
                    <a:pt x="1135" y="797"/>
                    <a:pt x="1093" y="753"/>
                  </a:cubicBezTo>
                  <a:cubicBezTo>
                    <a:pt x="1035" y="812"/>
                    <a:pt x="1014" y="885"/>
                    <a:pt x="1012" y="963"/>
                  </a:cubicBezTo>
                  <a:cubicBezTo>
                    <a:pt x="1010" y="1041"/>
                    <a:pt x="1032" y="1112"/>
                    <a:pt x="1092" y="1169"/>
                  </a:cubicBezTo>
                  <a:cubicBezTo>
                    <a:pt x="1010" y="1294"/>
                    <a:pt x="968" y="1427"/>
                    <a:pt x="977" y="1577"/>
                  </a:cubicBezTo>
                  <a:cubicBezTo>
                    <a:pt x="878" y="1473"/>
                    <a:pt x="811" y="1351"/>
                    <a:pt x="752" y="1221"/>
                  </a:cubicBezTo>
                  <a:cubicBezTo>
                    <a:pt x="772" y="1204"/>
                    <a:pt x="791" y="1191"/>
                    <a:pt x="807" y="1174"/>
                  </a:cubicBezTo>
                  <a:cubicBezTo>
                    <a:pt x="859" y="1120"/>
                    <a:pt x="893" y="1055"/>
                    <a:pt x="903" y="982"/>
                  </a:cubicBezTo>
                  <a:cubicBezTo>
                    <a:pt x="909" y="947"/>
                    <a:pt x="903" y="910"/>
                    <a:pt x="900" y="874"/>
                  </a:cubicBezTo>
                  <a:cubicBezTo>
                    <a:pt x="899" y="859"/>
                    <a:pt x="887" y="854"/>
                    <a:pt x="872" y="854"/>
                  </a:cubicBezTo>
                  <a:cubicBezTo>
                    <a:pt x="833" y="852"/>
                    <a:pt x="803" y="873"/>
                    <a:pt x="773" y="894"/>
                  </a:cubicBezTo>
                  <a:cubicBezTo>
                    <a:pt x="750" y="910"/>
                    <a:pt x="731" y="933"/>
                    <a:pt x="707" y="955"/>
                  </a:cubicBezTo>
                  <a:cubicBezTo>
                    <a:pt x="690" y="892"/>
                    <a:pt x="688" y="827"/>
                    <a:pt x="684" y="758"/>
                  </a:cubicBezTo>
                  <a:cubicBezTo>
                    <a:pt x="705" y="765"/>
                    <a:pt x="723" y="773"/>
                    <a:pt x="741" y="776"/>
                  </a:cubicBezTo>
                  <a:cubicBezTo>
                    <a:pt x="787" y="782"/>
                    <a:pt x="823" y="759"/>
                    <a:pt x="852" y="729"/>
                  </a:cubicBezTo>
                  <a:cubicBezTo>
                    <a:pt x="884" y="695"/>
                    <a:pt x="906" y="654"/>
                    <a:pt x="917" y="608"/>
                  </a:cubicBezTo>
                  <a:cubicBezTo>
                    <a:pt x="922" y="583"/>
                    <a:pt x="930" y="559"/>
                    <a:pt x="937" y="535"/>
                  </a:cubicBezTo>
                  <a:cubicBezTo>
                    <a:pt x="949" y="495"/>
                    <a:pt x="967" y="460"/>
                    <a:pt x="1016" y="438"/>
                  </a:cubicBezTo>
                  <a:cubicBezTo>
                    <a:pt x="968" y="424"/>
                    <a:pt x="927" y="419"/>
                    <a:pt x="890" y="433"/>
                  </a:cubicBezTo>
                  <a:cubicBezTo>
                    <a:pt x="855" y="446"/>
                    <a:pt x="825" y="474"/>
                    <a:pt x="789" y="498"/>
                  </a:cubicBezTo>
                  <a:cubicBezTo>
                    <a:pt x="772" y="400"/>
                    <a:pt x="725" y="316"/>
                    <a:pt x="659" y="236"/>
                  </a:cubicBezTo>
                  <a:cubicBezTo>
                    <a:pt x="655" y="245"/>
                    <a:pt x="651" y="249"/>
                    <a:pt x="652" y="254"/>
                  </a:cubicBezTo>
                  <a:cubicBezTo>
                    <a:pt x="658" y="305"/>
                    <a:pt x="636" y="349"/>
                    <a:pt x="619" y="395"/>
                  </a:cubicBezTo>
                  <a:cubicBezTo>
                    <a:pt x="605" y="433"/>
                    <a:pt x="587" y="469"/>
                    <a:pt x="571" y="506"/>
                  </a:cubicBezTo>
                  <a:cubicBezTo>
                    <a:pt x="543" y="501"/>
                    <a:pt x="512" y="496"/>
                    <a:pt x="481" y="489"/>
                  </a:cubicBezTo>
                  <a:cubicBezTo>
                    <a:pt x="450" y="482"/>
                    <a:pt x="420" y="473"/>
                    <a:pt x="387" y="465"/>
                  </a:cubicBezTo>
                  <a:cubicBezTo>
                    <a:pt x="367" y="541"/>
                    <a:pt x="412" y="600"/>
                    <a:pt x="455" y="658"/>
                  </a:cubicBezTo>
                  <a:cubicBezTo>
                    <a:pt x="499" y="717"/>
                    <a:pt x="556" y="758"/>
                    <a:pt x="637" y="751"/>
                  </a:cubicBezTo>
                  <a:cubicBezTo>
                    <a:pt x="636" y="794"/>
                    <a:pt x="634" y="833"/>
                    <a:pt x="635" y="872"/>
                  </a:cubicBezTo>
                  <a:cubicBezTo>
                    <a:pt x="636" y="911"/>
                    <a:pt x="640" y="950"/>
                    <a:pt x="644" y="996"/>
                  </a:cubicBezTo>
                  <a:cubicBezTo>
                    <a:pt x="548" y="918"/>
                    <a:pt x="444" y="880"/>
                    <a:pt x="322" y="909"/>
                  </a:cubicBezTo>
                  <a:cubicBezTo>
                    <a:pt x="317" y="941"/>
                    <a:pt x="332" y="969"/>
                    <a:pt x="343" y="997"/>
                  </a:cubicBezTo>
                  <a:cubicBezTo>
                    <a:pt x="369" y="1069"/>
                    <a:pt x="424" y="1117"/>
                    <a:pt x="486" y="1157"/>
                  </a:cubicBezTo>
                  <a:cubicBezTo>
                    <a:pt x="557" y="1203"/>
                    <a:pt x="636" y="1225"/>
                    <a:pt x="719" y="1247"/>
                  </a:cubicBezTo>
                  <a:cubicBezTo>
                    <a:pt x="760" y="1355"/>
                    <a:pt x="810" y="1461"/>
                    <a:pt x="878" y="1557"/>
                  </a:cubicBezTo>
                  <a:cubicBezTo>
                    <a:pt x="945" y="1652"/>
                    <a:pt x="1022" y="1740"/>
                    <a:pt x="1098" y="1835"/>
                  </a:cubicBezTo>
                  <a:cubicBezTo>
                    <a:pt x="1068" y="1826"/>
                    <a:pt x="1041" y="1817"/>
                    <a:pt x="1015" y="1809"/>
                  </a:cubicBezTo>
                  <a:cubicBezTo>
                    <a:pt x="936" y="1649"/>
                    <a:pt x="818" y="1546"/>
                    <a:pt x="631" y="1532"/>
                  </a:cubicBezTo>
                  <a:cubicBezTo>
                    <a:pt x="626" y="1593"/>
                    <a:pt x="644" y="1644"/>
                    <a:pt x="680" y="1687"/>
                  </a:cubicBezTo>
                  <a:cubicBezTo>
                    <a:pt x="713" y="1727"/>
                    <a:pt x="753" y="1762"/>
                    <a:pt x="792" y="1802"/>
                  </a:cubicBezTo>
                  <a:cubicBezTo>
                    <a:pt x="678" y="1812"/>
                    <a:pt x="580" y="1861"/>
                    <a:pt x="481" y="1920"/>
                  </a:cubicBezTo>
                  <a:cubicBezTo>
                    <a:pt x="466" y="1912"/>
                    <a:pt x="446" y="1904"/>
                    <a:pt x="429" y="1893"/>
                  </a:cubicBezTo>
                  <a:cubicBezTo>
                    <a:pt x="351" y="1849"/>
                    <a:pt x="272" y="1856"/>
                    <a:pt x="194" y="1888"/>
                  </a:cubicBezTo>
                  <a:cubicBezTo>
                    <a:pt x="163" y="1901"/>
                    <a:pt x="133" y="1917"/>
                    <a:pt x="106" y="1937"/>
                  </a:cubicBezTo>
                  <a:cubicBezTo>
                    <a:pt x="75" y="1959"/>
                    <a:pt x="80" y="1982"/>
                    <a:pt x="115" y="2000"/>
                  </a:cubicBezTo>
                  <a:cubicBezTo>
                    <a:pt x="175" y="2030"/>
                    <a:pt x="238" y="2053"/>
                    <a:pt x="307" y="2043"/>
                  </a:cubicBezTo>
                  <a:cubicBezTo>
                    <a:pt x="308" y="2043"/>
                    <a:pt x="309" y="2045"/>
                    <a:pt x="310" y="2046"/>
                  </a:cubicBezTo>
                  <a:cubicBezTo>
                    <a:pt x="283" y="2081"/>
                    <a:pt x="259" y="2121"/>
                    <a:pt x="240" y="2161"/>
                  </a:cubicBezTo>
                  <a:cubicBezTo>
                    <a:pt x="263" y="2161"/>
                    <a:pt x="263" y="2161"/>
                    <a:pt x="263" y="2161"/>
                  </a:cubicBezTo>
                  <a:cubicBezTo>
                    <a:pt x="288" y="2111"/>
                    <a:pt x="321" y="2066"/>
                    <a:pt x="362" y="2026"/>
                  </a:cubicBezTo>
                  <a:cubicBezTo>
                    <a:pt x="374" y="2013"/>
                    <a:pt x="388" y="2016"/>
                    <a:pt x="405" y="2023"/>
                  </a:cubicBezTo>
                  <a:cubicBezTo>
                    <a:pt x="373" y="2070"/>
                    <a:pt x="342" y="2115"/>
                    <a:pt x="311" y="2161"/>
                  </a:cubicBezTo>
                  <a:cubicBezTo>
                    <a:pt x="322" y="2161"/>
                    <a:pt x="322" y="2161"/>
                    <a:pt x="322" y="2161"/>
                  </a:cubicBezTo>
                  <a:cubicBezTo>
                    <a:pt x="356" y="2122"/>
                    <a:pt x="390" y="2083"/>
                    <a:pt x="430" y="2037"/>
                  </a:cubicBezTo>
                  <a:cubicBezTo>
                    <a:pt x="433" y="2088"/>
                    <a:pt x="418" y="2127"/>
                    <a:pt x="395" y="2161"/>
                  </a:cubicBezTo>
                  <a:cubicBezTo>
                    <a:pt x="421" y="2161"/>
                    <a:pt x="421" y="2161"/>
                    <a:pt x="421" y="2161"/>
                  </a:cubicBezTo>
                  <a:cubicBezTo>
                    <a:pt x="426" y="2153"/>
                    <a:pt x="431" y="2146"/>
                    <a:pt x="437" y="2139"/>
                  </a:cubicBezTo>
                  <a:cubicBezTo>
                    <a:pt x="437" y="2138"/>
                    <a:pt x="439" y="2139"/>
                    <a:pt x="444" y="2138"/>
                  </a:cubicBezTo>
                  <a:cubicBezTo>
                    <a:pt x="446" y="2146"/>
                    <a:pt x="449" y="2153"/>
                    <a:pt x="451" y="2161"/>
                  </a:cubicBezTo>
                  <a:cubicBezTo>
                    <a:pt x="472" y="2161"/>
                    <a:pt x="472" y="2161"/>
                    <a:pt x="472" y="2161"/>
                  </a:cubicBezTo>
                  <a:cubicBezTo>
                    <a:pt x="469" y="2146"/>
                    <a:pt x="467" y="2132"/>
                    <a:pt x="467" y="2120"/>
                  </a:cubicBezTo>
                  <a:cubicBezTo>
                    <a:pt x="467" y="2088"/>
                    <a:pt x="463" y="2049"/>
                    <a:pt x="503" y="2027"/>
                  </a:cubicBezTo>
                  <a:cubicBezTo>
                    <a:pt x="525" y="2066"/>
                    <a:pt x="525" y="2108"/>
                    <a:pt x="542" y="2146"/>
                  </a:cubicBezTo>
                  <a:cubicBezTo>
                    <a:pt x="555" y="2104"/>
                    <a:pt x="533" y="2064"/>
                    <a:pt x="532" y="2021"/>
                  </a:cubicBezTo>
                  <a:cubicBezTo>
                    <a:pt x="562" y="2031"/>
                    <a:pt x="584" y="2049"/>
                    <a:pt x="594" y="2076"/>
                  </a:cubicBezTo>
                  <a:cubicBezTo>
                    <a:pt x="605" y="2104"/>
                    <a:pt x="611" y="2133"/>
                    <a:pt x="612" y="2161"/>
                  </a:cubicBezTo>
                  <a:cubicBezTo>
                    <a:pt x="634" y="2161"/>
                    <a:pt x="634" y="2161"/>
                    <a:pt x="634" y="2161"/>
                  </a:cubicBezTo>
                  <a:cubicBezTo>
                    <a:pt x="634" y="2159"/>
                    <a:pt x="633" y="2158"/>
                    <a:pt x="633" y="2157"/>
                  </a:cubicBezTo>
                  <a:cubicBezTo>
                    <a:pt x="632" y="2075"/>
                    <a:pt x="595" y="2009"/>
                    <a:pt x="525" y="1954"/>
                  </a:cubicBezTo>
                  <a:cubicBezTo>
                    <a:pt x="629" y="1898"/>
                    <a:pt x="732" y="1862"/>
                    <a:pt x="850" y="1864"/>
                  </a:cubicBezTo>
                  <a:cubicBezTo>
                    <a:pt x="765" y="1944"/>
                    <a:pt x="729" y="2037"/>
                    <a:pt x="749" y="2149"/>
                  </a:cubicBezTo>
                  <a:cubicBezTo>
                    <a:pt x="853" y="2178"/>
                    <a:pt x="1017" y="2048"/>
                    <a:pt x="1024" y="1886"/>
                  </a:cubicBezTo>
                  <a:cubicBezTo>
                    <a:pt x="1101" y="1909"/>
                    <a:pt x="1170" y="1941"/>
                    <a:pt x="1222" y="2003"/>
                  </a:cubicBezTo>
                  <a:cubicBezTo>
                    <a:pt x="1238" y="2022"/>
                    <a:pt x="1251" y="2043"/>
                    <a:pt x="1279" y="2048"/>
                  </a:cubicBezTo>
                  <a:cubicBezTo>
                    <a:pt x="1287" y="2050"/>
                    <a:pt x="1294" y="2059"/>
                    <a:pt x="1300" y="2066"/>
                  </a:cubicBezTo>
                  <a:cubicBezTo>
                    <a:pt x="1320" y="2097"/>
                    <a:pt x="1339" y="2128"/>
                    <a:pt x="1356" y="2161"/>
                  </a:cubicBezTo>
                  <a:cubicBezTo>
                    <a:pt x="1383" y="2161"/>
                    <a:pt x="1383" y="2161"/>
                    <a:pt x="1383" y="2161"/>
                  </a:cubicBezTo>
                  <a:cubicBezTo>
                    <a:pt x="1379" y="2144"/>
                    <a:pt x="1379" y="2126"/>
                    <a:pt x="1386" y="2105"/>
                  </a:cubicBezTo>
                  <a:cubicBezTo>
                    <a:pt x="1363" y="2119"/>
                    <a:pt x="1352" y="2113"/>
                    <a:pt x="1344" y="2096"/>
                  </a:cubicBezTo>
                  <a:cubicBezTo>
                    <a:pt x="1338" y="2083"/>
                    <a:pt x="1327" y="2070"/>
                    <a:pt x="1323" y="2056"/>
                  </a:cubicBezTo>
                  <a:cubicBezTo>
                    <a:pt x="1316" y="2033"/>
                    <a:pt x="1303" y="2020"/>
                    <a:pt x="1277" y="2019"/>
                  </a:cubicBezTo>
                  <a:cubicBezTo>
                    <a:pt x="1274" y="1974"/>
                    <a:pt x="1241" y="1957"/>
                    <a:pt x="1208" y="1941"/>
                  </a:cubicBezTo>
                  <a:cubicBezTo>
                    <a:pt x="1151" y="1913"/>
                    <a:pt x="1095" y="1881"/>
                    <a:pt x="1033" y="1863"/>
                  </a:cubicBezTo>
                  <a:cubicBezTo>
                    <a:pt x="1016" y="1858"/>
                    <a:pt x="1008" y="1851"/>
                    <a:pt x="1016" y="1834"/>
                  </a:cubicBezTo>
                  <a:cubicBezTo>
                    <a:pt x="1087" y="1842"/>
                    <a:pt x="1137" y="1894"/>
                    <a:pt x="1201" y="1919"/>
                  </a:cubicBezTo>
                  <a:cubicBezTo>
                    <a:pt x="1199" y="1908"/>
                    <a:pt x="1196" y="1900"/>
                    <a:pt x="1190" y="1893"/>
                  </a:cubicBezTo>
                  <a:cubicBezTo>
                    <a:pt x="1126" y="1821"/>
                    <a:pt x="1063" y="1749"/>
                    <a:pt x="998" y="1679"/>
                  </a:cubicBezTo>
                  <a:cubicBezTo>
                    <a:pt x="934" y="1610"/>
                    <a:pt x="883" y="1534"/>
                    <a:pt x="837" y="1453"/>
                  </a:cubicBezTo>
                  <a:cubicBezTo>
                    <a:pt x="829" y="1438"/>
                    <a:pt x="822" y="1421"/>
                    <a:pt x="814" y="1405"/>
                  </a:cubicBezTo>
                  <a:cubicBezTo>
                    <a:pt x="840" y="1432"/>
                    <a:pt x="857" y="1464"/>
                    <a:pt x="878" y="1494"/>
                  </a:cubicBezTo>
                  <a:cubicBezTo>
                    <a:pt x="950" y="1593"/>
                    <a:pt x="1030" y="1687"/>
                    <a:pt x="1112" y="1778"/>
                  </a:cubicBezTo>
                  <a:cubicBezTo>
                    <a:pt x="1180" y="1852"/>
                    <a:pt x="1250" y="1925"/>
                    <a:pt x="1319" y="1998"/>
                  </a:cubicBezTo>
                  <a:cubicBezTo>
                    <a:pt x="1365" y="2048"/>
                    <a:pt x="1404" y="2102"/>
                    <a:pt x="1437" y="2161"/>
                  </a:cubicBezTo>
                  <a:cubicBezTo>
                    <a:pt x="1461" y="2161"/>
                    <a:pt x="1461" y="2161"/>
                    <a:pt x="1461" y="2161"/>
                  </a:cubicBezTo>
                  <a:cubicBezTo>
                    <a:pt x="1425" y="2096"/>
                    <a:pt x="1381" y="2036"/>
                    <a:pt x="1330" y="1980"/>
                  </a:cubicBezTo>
                  <a:cubicBezTo>
                    <a:pt x="1321" y="1970"/>
                    <a:pt x="1314" y="1958"/>
                    <a:pt x="1303" y="1945"/>
                  </a:cubicBezTo>
                  <a:cubicBezTo>
                    <a:pt x="1313" y="1940"/>
                    <a:pt x="1320" y="1937"/>
                    <a:pt x="1327" y="1935"/>
                  </a:cubicBezTo>
                  <a:cubicBezTo>
                    <a:pt x="1406" y="1911"/>
                    <a:pt x="1449" y="1851"/>
                    <a:pt x="1476" y="1780"/>
                  </a:cubicBezTo>
                  <a:cubicBezTo>
                    <a:pt x="1490" y="1742"/>
                    <a:pt x="1495" y="1698"/>
                    <a:pt x="1498" y="1657"/>
                  </a:cubicBezTo>
                  <a:cubicBezTo>
                    <a:pt x="1500" y="1627"/>
                    <a:pt x="1492" y="1596"/>
                    <a:pt x="1489" y="1566"/>
                  </a:cubicBezTo>
                  <a:cubicBezTo>
                    <a:pt x="1437" y="1562"/>
                    <a:pt x="1406" y="1597"/>
                    <a:pt x="1366" y="1620"/>
                  </a:cubicBezTo>
                  <a:cubicBezTo>
                    <a:pt x="1352" y="1517"/>
                    <a:pt x="1304" y="1433"/>
                    <a:pt x="1242" y="1352"/>
                  </a:cubicBezTo>
                  <a:cubicBezTo>
                    <a:pt x="1235" y="1356"/>
                    <a:pt x="1227" y="1358"/>
                    <a:pt x="1222" y="1363"/>
                  </a:cubicBezTo>
                  <a:cubicBezTo>
                    <a:pt x="1162" y="1434"/>
                    <a:pt x="1122" y="1510"/>
                    <a:pt x="1130" y="1608"/>
                  </a:cubicBezTo>
                  <a:cubicBezTo>
                    <a:pt x="1135" y="1669"/>
                    <a:pt x="1137" y="1730"/>
                    <a:pt x="1157" y="1789"/>
                  </a:cubicBezTo>
                  <a:cubicBezTo>
                    <a:pt x="1071" y="1703"/>
                    <a:pt x="1019" y="1605"/>
                    <a:pt x="1035" y="1479"/>
                  </a:cubicBezTo>
                  <a:cubicBezTo>
                    <a:pt x="1043" y="1414"/>
                    <a:pt x="1053" y="1348"/>
                    <a:pt x="1082" y="1289"/>
                  </a:cubicBezTo>
                  <a:close/>
                  <a:moveTo>
                    <a:pt x="1599" y="1071"/>
                  </a:moveTo>
                  <a:cubicBezTo>
                    <a:pt x="1540" y="1123"/>
                    <a:pt x="1475" y="1148"/>
                    <a:pt x="1401" y="1146"/>
                  </a:cubicBezTo>
                  <a:cubicBezTo>
                    <a:pt x="1366" y="1145"/>
                    <a:pt x="1330" y="1138"/>
                    <a:pt x="1305" y="1100"/>
                  </a:cubicBezTo>
                  <a:cubicBezTo>
                    <a:pt x="1363" y="1089"/>
                    <a:pt x="1421" y="1094"/>
                    <a:pt x="1473" y="1066"/>
                  </a:cubicBezTo>
                  <a:cubicBezTo>
                    <a:pt x="1434" y="1067"/>
                    <a:pt x="1394" y="1067"/>
                    <a:pt x="1346" y="1068"/>
                  </a:cubicBezTo>
                  <a:cubicBezTo>
                    <a:pt x="1383" y="1044"/>
                    <a:pt x="1412" y="1025"/>
                    <a:pt x="1442" y="1005"/>
                  </a:cubicBezTo>
                  <a:cubicBezTo>
                    <a:pt x="1445" y="1003"/>
                    <a:pt x="1450" y="1004"/>
                    <a:pt x="1454" y="1004"/>
                  </a:cubicBezTo>
                  <a:cubicBezTo>
                    <a:pt x="1509" y="1008"/>
                    <a:pt x="1559" y="1023"/>
                    <a:pt x="1599" y="1071"/>
                  </a:cubicBezTo>
                  <a:close/>
                  <a:moveTo>
                    <a:pt x="1278" y="932"/>
                  </a:moveTo>
                  <a:cubicBezTo>
                    <a:pt x="1310" y="881"/>
                    <a:pt x="1347" y="837"/>
                    <a:pt x="1410" y="824"/>
                  </a:cubicBezTo>
                  <a:cubicBezTo>
                    <a:pt x="1446" y="817"/>
                    <a:pt x="1482" y="802"/>
                    <a:pt x="1529" y="810"/>
                  </a:cubicBezTo>
                  <a:cubicBezTo>
                    <a:pt x="1495" y="862"/>
                    <a:pt x="1483" y="920"/>
                    <a:pt x="1443" y="965"/>
                  </a:cubicBezTo>
                  <a:cubicBezTo>
                    <a:pt x="1406" y="1009"/>
                    <a:pt x="1365" y="1039"/>
                    <a:pt x="1297" y="1025"/>
                  </a:cubicBezTo>
                  <a:cubicBezTo>
                    <a:pt x="1307" y="1008"/>
                    <a:pt x="1314" y="994"/>
                    <a:pt x="1323" y="982"/>
                  </a:cubicBezTo>
                  <a:cubicBezTo>
                    <a:pt x="1332" y="970"/>
                    <a:pt x="1344" y="960"/>
                    <a:pt x="1355" y="949"/>
                  </a:cubicBezTo>
                  <a:cubicBezTo>
                    <a:pt x="1364" y="939"/>
                    <a:pt x="1374" y="929"/>
                    <a:pt x="1383" y="920"/>
                  </a:cubicBezTo>
                  <a:cubicBezTo>
                    <a:pt x="1333" y="934"/>
                    <a:pt x="1302" y="971"/>
                    <a:pt x="1272" y="1010"/>
                  </a:cubicBezTo>
                  <a:cubicBezTo>
                    <a:pt x="1255" y="979"/>
                    <a:pt x="1264" y="954"/>
                    <a:pt x="1278" y="932"/>
                  </a:cubicBezTo>
                  <a:close/>
                  <a:moveTo>
                    <a:pt x="1092" y="1084"/>
                  </a:moveTo>
                  <a:cubicBezTo>
                    <a:pt x="1060" y="1069"/>
                    <a:pt x="1049" y="1049"/>
                    <a:pt x="1042" y="1026"/>
                  </a:cubicBezTo>
                  <a:cubicBezTo>
                    <a:pt x="1029" y="977"/>
                    <a:pt x="1033" y="929"/>
                    <a:pt x="1045" y="881"/>
                  </a:cubicBezTo>
                  <a:cubicBezTo>
                    <a:pt x="1054" y="845"/>
                    <a:pt x="1066" y="812"/>
                    <a:pt x="1097" y="784"/>
                  </a:cubicBezTo>
                  <a:cubicBezTo>
                    <a:pt x="1115" y="810"/>
                    <a:pt x="1133" y="833"/>
                    <a:pt x="1147" y="858"/>
                  </a:cubicBezTo>
                  <a:cubicBezTo>
                    <a:pt x="1175" y="907"/>
                    <a:pt x="1185" y="960"/>
                    <a:pt x="1178" y="1015"/>
                  </a:cubicBezTo>
                  <a:cubicBezTo>
                    <a:pt x="1174" y="1047"/>
                    <a:pt x="1163" y="1077"/>
                    <a:pt x="1126" y="1092"/>
                  </a:cubicBezTo>
                  <a:cubicBezTo>
                    <a:pt x="1106" y="1045"/>
                    <a:pt x="1120" y="991"/>
                    <a:pt x="1090" y="949"/>
                  </a:cubicBezTo>
                  <a:cubicBezTo>
                    <a:pt x="1091" y="992"/>
                    <a:pt x="1091" y="1035"/>
                    <a:pt x="1092" y="1084"/>
                  </a:cubicBezTo>
                  <a:close/>
                  <a:moveTo>
                    <a:pt x="805" y="545"/>
                  </a:moveTo>
                  <a:cubicBezTo>
                    <a:pt x="810" y="497"/>
                    <a:pt x="850" y="480"/>
                    <a:pt x="883" y="459"/>
                  </a:cubicBezTo>
                  <a:cubicBezTo>
                    <a:pt x="901" y="447"/>
                    <a:pt x="922" y="439"/>
                    <a:pt x="947" y="449"/>
                  </a:cubicBezTo>
                  <a:cubicBezTo>
                    <a:pt x="931" y="494"/>
                    <a:pt x="914" y="534"/>
                    <a:pt x="904" y="576"/>
                  </a:cubicBezTo>
                  <a:cubicBezTo>
                    <a:pt x="895" y="611"/>
                    <a:pt x="876" y="640"/>
                    <a:pt x="855" y="668"/>
                  </a:cubicBezTo>
                  <a:cubicBezTo>
                    <a:pt x="839" y="690"/>
                    <a:pt x="816" y="704"/>
                    <a:pt x="784" y="702"/>
                  </a:cubicBezTo>
                  <a:cubicBezTo>
                    <a:pt x="799" y="676"/>
                    <a:pt x="813" y="654"/>
                    <a:pt x="827" y="631"/>
                  </a:cubicBezTo>
                  <a:cubicBezTo>
                    <a:pt x="809" y="643"/>
                    <a:pt x="795" y="658"/>
                    <a:pt x="780" y="672"/>
                  </a:cubicBezTo>
                  <a:cubicBezTo>
                    <a:pt x="766" y="686"/>
                    <a:pt x="751" y="703"/>
                    <a:pt x="725" y="694"/>
                  </a:cubicBezTo>
                  <a:cubicBezTo>
                    <a:pt x="742" y="670"/>
                    <a:pt x="758" y="648"/>
                    <a:pt x="772" y="624"/>
                  </a:cubicBezTo>
                  <a:cubicBezTo>
                    <a:pt x="787" y="599"/>
                    <a:pt x="780" y="565"/>
                    <a:pt x="805" y="545"/>
                  </a:cubicBezTo>
                  <a:close/>
                  <a:moveTo>
                    <a:pt x="516" y="688"/>
                  </a:moveTo>
                  <a:cubicBezTo>
                    <a:pt x="464" y="643"/>
                    <a:pt x="427" y="588"/>
                    <a:pt x="405" y="523"/>
                  </a:cubicBezTo>
                  <a:cubicBezTo>
                    <a:pt x="403" y="515"/>
                    <a:pt x="404" y="505"/>
                    <a:pt x="404" y="499"/>
                  </a:cubicBezTo>
                  <a:cubicBezTo>
                    <a:pt x="438" y="505"/>
                    <a:pt x="471" y="511"/>
                    <a:pt x="503" y="514"/>
                  </a:cubicBezTo>
                  <a:cubicBezTo>
                    <a:pt x="532" y="517"/>
                    <a:pt x="557" y="526"/>
                    <a:pt x="574" y="543"/>
                  </a:cubicBezTo>
                  <a:cubicBezTo>
                    <a:pt x="579" y="575"/>
                    <a:pt x="583" y="603"/>
                    <a:pt x="587" y="634"/>
                  </a:cubicBezTo>
                  <a:cubicBezTo>
                    <a:pt x="560" y="618"/>
                    <a:pt x="537" y="605"/>
                    <a:pt x="513" y="591"/>
                  </a:cubicBezTo>
                  <a:cubicBezTo>
                    <a:pt x="540" y="625"/>
                    <a:pt x="580" y="645"/>
                    <a:pt x="593" y="689"/>
                  </a:cubicBezTo>
                  <a:cubicBezTo>
                    <a:pt x="560" y="709"/>
                    <a:pt x="541" y="709"/>
                    <a:pt x="516" y="688"/>
                  </a:cubicBezTo>
                  <a:close/>
                  <a:moveTo>
                    <a:pt x="642" y="648"/>
                  </a:moveTo>
                  <a:cubicBezTo>
                    <a:pt x="640" y="646"/>
                    <a:pt x="638" y="644"/>
                    <a:pt x="636" y="642"/>
                  </a:cubicBezTo>
                  <a:cubicBezTo>
                    <a:pt x="594" y="581"/>
                    <a:pt x="587" y="516"/>
                    <a:pt x="619" y="448"/>
                  </a:cubicBezTo>
                  <a:cubicBezTo>
                    <a:pt x="641" y="400"/>
                    <a:pt x="666" y="353"/>
                    <a:pt x="677" y="295"/>
                  </a:cubicBezTo>
                  <a:cubicBezTo>
                    <a:pt x="694" y="322"/>
                    <a:pt x="713" y="348"/>
                    <a:pt x="727" y="376"/>
                  </a:cubicBezTo>
                  <a:cubicBezTo>
                    <a:pt x="752" y="428"/>
                    <a:pt x="769" y="482"/>
                    <a:pt x="769" y="541"/>
                  </a:cubicBezTo>
                  <a:cubicBezTo>
                    <a:pt x="768" y="609"/>
                    <a:pt x="746" y="641"/>
                    <a:pt x="685" y="657"/>
                  </a:cubicBezTo>
                  <a:cubicBezTo>
                    <a:pt x="690" y="610"/>
                    <a:pt x="700" y="564"/>
                    <a:pt x="688" y="518"/>
                  </a:cubicBezTo>
                  <a:cubicBezTo>
                    <a:pt x="676" y="562"/>
                    <a:pt x="677" y="610"/>
                    <a:pt x="654" y="651"/>
                  </a:cubicBezTo>
                  <a:cubicBezTo>
                    <a:pt x="648" y="649"/>
                    <a:pt x="645" y="649"/>
                    <a:pt x="642" y="648"/>
                  </a:cubicBezTo>
                  <a:close/>
                  <a:moveTo>
                    <a:pt x="675" y="1129"/>
                  </a:moveTo>
                  <a:cubicBezTo>
                    <a:pt x="632" y="1105"/>
                    <a:pt x="591" y="1083"/>
                    <a:pt x="551" y="1061"/>
                  </a:cubicBezTo>
                  <a:cubicBezTo>
                    <a:pt x="550" y="1063"/>
                    <a:pt x="548" y="1066"/>
                    <a:pt x="547" y="1068"/>
                  </a:cubicBezTo>
                  <a:cubicBezTo>
                    <a:pt x="584" y="1096"/>
                    <a:pt x="620" y="1125"/>
                    <a:pt x="657" y="1153"/>
                  </a:cubicBezTo>
                  <a:cubicBezTo>
                    <a:pt x="630" y="1176"/>
                    <a:pt x="584" y="1178"/>
                    <a:pt x="514" y="1147"/>
                  </a:cubicBezTo>
                  <a:cubicBezTo>
                    <a:pt x="422" y="1105"/>
                    <a:pt x="366" y="1031"/>
                    <a:pt x="345" y="928"/>
                  </a:cubicBezTo>
                  <a:cubicBezTo>
                    <a:pt x="462" y="897"/>
                    <a:pt x="596" y="959"/>
                    <a:pt x="658" y="1048"/>
                  </a:cubicBezTo>
                  <a:cubicBezTo>
                    <a:pt x="673" y="1070"/>
                    <a:pt x="683" y="1097"/>
                    <a:pt x="675" y="1129"/>
                  </a:cubicBezTo>
                  <a:close/>
                  <a:moveTo>
                    <a:pt x="679" y="1020"/>
                  </a:moveTo>
                  <a:cubicBezTo>
                    <a:pt x="655" y="949"/>
                    <a:pt x="652" y="880"/>
                    <a:pt x="660" y="810"/>
                  </a:cubicBezTo>
                  <a:cubicBezTo>
                    <a:pt x="687" y="930"/>
                    <a:pt x="693" y="985"/>
                    <a:pt x="679" y="1020"/>
                  </a:cubicBezTo>
                  <a:close/>
                  <a:moveTo>
                    <a:pt x="720" y="989"/>
                  </a:moveTo>
                  <a:cubicBezTo>
                    <a:pt x="729" y="972"/>
                    <a:pt x="738" y="954"/>
                    <a:pt x="751" y="940"/>
                  </a:cubicBezTo>
                  <a:cubicBezTo>
                    <a:pt x="783" y="906"/>
                    <a:pt x="820" y="879"/>
                    <a:pt x="870" y="874"/>
                  </a:cubicBezTo>
                  <a:cubicBezTo>
                    <a:pt x="915" y="968"/>
                    <a:pt x="845" y="1144"/>
                    <a:pt x="763" y="1146"/>
                  </a:cubicBezTo>
                  <a:cubicBezTo>
                    <a:pt x="753" y="1085"/>
                    <a:pt x="788" y="1034"/>
                    <a:pt x="805" y="972"/>
                  </a:cubicBezTo>
                  <a:cubicBezTo>
                    <a:pt x="762" y="1016"/>
                    <a:pt x="756" y="1070"/>
                    <a:pt x="734" y="1119"/>
                  </a:cubicBezTo>
                  <a:cubicBezTo>
                    <a:pt x="698" y="1075"/>
                    <a:pt x="698" y="1033"/>
                    <a:pt x="720" y="989"/>
                  </a:cubicBezTo>
                  <a:close/>
                  <a:moveTo>
                    <a:pt x="110" y="1967"/>
                  </a:moveTo>
                  <a:cubicBezTo>
                    <a:pt x="161" y="1899"/>
                    <a:pt x="320" y="1875"/>
                    <a:pt x="383" y="1923"/>
                  </a:cubicBezTo>
                  <a:cubicBezTo>
                    <a:pt x="335" y="1930"/>
                    <a:pt x="285" y="1936"/>
                    <a:pt x="236" y="1943"/>
                  </a:cubicBezTo>
                  <a:cubicBezTo>
                    <a:pt x="236" y="1946"/>
                    <a:pt x="236" y="1948"/>
                    <a:pt x="236" y="1951"/>
                  </a:cubicBezTo>
                  <a:cubicBezTo>
                    <a:pt x="291" y="1956"/>
                    <a:pt x="347" y="1936"/>
                    <a:pt x="403" y="1954"/>
                  </a:cubicBezTo>
                  <a:cubicBezTo>
                    <a:pt x="319" y="2053"/>
                    <a:pt x="201" y="2037"/>
                    <a:pt x="110" y="1967"/>
                  </a:cubicBezTo>
                  <a:close/>
                  <a:moveTo>
                    <a:pt x="649" y="1555"/>
                  </a:moveTo>
                  <a:cubicBezTo>
                    <a:pt x="656" y="1555"/>
                    <a:pt x="663" y="1554"/>
                    <a:pt x="670" y="1555"/>
                  </a:cubicBezTo>
                  <a:cubicBezTo>
                    <a:pt x="681" y="1556"/>
                    <a:pt x="692" y="1558"/>
                    <a:pt x="703" y="1560"/>
                  </a:cubicBezTo>
                  <a:cubicBezTo>
                    <a:pt x="797" y="1581"/>
                    <a:pt x="866" y="1637"/>
                    <a:pt x="917" y="1716"/>
                  </a:cubicBezTo>
                  <a:cubicBezTo>
                    <a:pt x="924" y="1727"/>
                    <a:pt x="925" y="1742"/>
                    <a:pt x="929" y="1756"/>
                  </a:cubicBezTo>
                  <a:cubicBezTo>
                    <a:pt x="927" y="1757"/>
                    <a:pt x="924" y="1758"/>
                    <a:pt x="922" y="1759"/>
                  </a:cubicBezTo>
                  <a:cubicBezTo>
                    <a:pt x="872" y="1725"/>
                    <a:pt x="822" y="1691"/>
                    <a:pt x="771" y="1657"/>
                  </a:cubicBezTo>
                  <a:cubicBezTo>
                    <a:pt x="810" y="1714"/>
                    <a:pt x="877" y="1739"/>
                    <a:pt x="919" y="1799"/>
                  </a:cubicBezTo>
                  <a:cubicBezTo>
                    <a:pt x="798" y="1814"/>
                    <a:pt x="651" y="1668"/>
                    <a:pt x="649" y="1555"/>
                  </a:cubicBezTo>
                  <a:close/>
                  <a:moveTo>
                    <a:pt x="702" y="1860"/>
                  </a:moveTo>
                  <a:cubicBezTo>
                    <a:pt x="649" y="1873"/>
                    <a:pt x="599" y="1895"/>
                    <a:pt x="541" y="1915"/>
                  </a:cubicBezTo>
                  <a:cubicBezTo>
                    <a:pt x="622" y="1854"/>
                    <a:pt x="803" y="1801"/>
                    <a:pt x="864" y="1834"/>
                  </a:cubicBezTo>
                  <a:cubicBezTo>
                    <a:pt x="811" y="1842"/>
                    <a:pt x="756" y="1847"/>
                    <a:pt x="702" y="1860"/>
                  </a:cubicBezTo>
                  <a:close/>
                  <a:moveTo>
                    <a:pt x="941" y="2041"/>
                  </a:moveTo>
                  <a:cubicBezTo>
                    <a:pt x="899" y="2100"/>
                    <a:pt x="835" y="2121"/>
                    <a:pt x="768" y="2137"/>
                  </a:cubicBezTo>
                  <a:cubicBezTo>
                    <a:pt x="752" y="2030"/>
                    <a:pt x="812" y="1900"/>
                    <a:pt x="886" y="1877"/>
                  </a:cubicBezTo>
                  <a:cubicBezTo>
                    <a:pt x="901" y="1880"/>
                    <a:pt x="916" y="1882"/>
                    <a:pt x="932" y="1886"/>
                  </a:cubicBezTo>
                  <a:cubicBezTo>
                    <a:pt x="917" y="1940"/>
                    <a:pt x="879" y="1978"/>
                    <a:pt x="851" y="2027"/>
                  </a:cubicBezTo>
                  <a:cubicBezTo>
                    <a:pt x="891" y="2002"/>
                    <a:pt x="925" y="1962"/>
                    <a:pt x="953" y="1907"/>
                  </a:cubicBezTo>
                  <a:cubicBezTo>
                    <a:pt x="971" y="1960"/>
                    <a:pt x="968" y="2002"/>
                    <a:pt x="941" y="2041"/>
                  </a:cubicBezTo>
                  <a:close/>
                  <a:moveTo>
                    <a:pt x="1413" y="1690"/>
                  </a:moveTo>
                  <a:cubicBezTo>
                    <a:pt x="1401" y="1713"/>
                    <a:pt x="1393" y="1729"/>
                    <a:pt x="1384" y="1746"/>
                  </a:cubicBezTo>
                  <a:cubicBezTo>
                    <a:pt x="1358" y="1660"/>
                    <a:pt x="1384" y="1612"/>
                    <a:pt x="1468" y="1588"/>
                  </a:cubicBezTo>
                  <a:cubicBezTo>
                    <a:pt x="1483" y="1633"/>
                    <a:pt x="1481" y="1680"/>
                    <a:pt x="1467" y="1738"/>
                  </a:cubicBezTo>
                  <a:cubicBezTo>
                    <a:pt x="1457" y="1777"/>
                    <a:pt x="1445" y="1814"/>
                    <a:pt x="1416" y="1842"/>
                  </a:cubicBezTo>
                  <a:cubicBezTo>
                    <a:pt x="1393" y="1865"/>
                    <a:pt x="1377" y="1870"/>
                    <a:pt x="1347" y="1863"/>
                  </a:cubicBezTo>
                  <a:cubicBezTo>
                    <a:pt x="1360" y="1805"/>
                    <a:pt x="1417" y="1764"/>
                    <a:pt x="1413" y="1690"/>
                  </a:cubicBezTo>
                  <a:close/>
                  <a:moveTo>
                    <a:pt x="1154" y="1679"/>
                  </a:moveTo>
                  <a:cubicBezTo>
                    <a:pt x="1151" y="1656"/>
                    <a:pt x="1152" y="1632"/>
                    <a:pt x="1149" y="1608"/>
                  </a:cubicBezTo>
                  <a:cubicBezTo>
                    <a:pt x="1141" y="1518"/>
                    <a:pt x="1180" y="1447"/>
                    <a:pt x="1235" y="1377"/>
                  </a:cubicBezTo>
                  <a:cubicBezTo>
                    <a:pt x="1255" y="1404"/>
                    <a:pt x="1274" y="1428"/>
                    <a:pt x="1289" y="1454"/>
                  </a:cubicBezTo>
                  <a:cubicBezTo>
                    <a:pt x="1345" y="1550"/>
                    <a:pt x="1359" y="1654"/>
                    <a:pt x="1338" y="1761"/>
                  </a:cubicBezTo>
                  <a:cubicBezTo>
                    <a:pt x="1333" y="1787"/>
                    <a:pt x="1315" y="1809"/>
                    <a:pt x="1282" y="1815"/>
                  </a:cubicBezTo>
                  <a:cubicBezTo>
                    <a:pt x="1262" y="1748"/>
                    <a:pt x="1241" y="1681"/>
                    <a:pt x="1236" y="1601"/>
                  </a:cubicBezTo>
                  <a:cubicBezTo>
                    <a:pt x="1231" y="1619"/>
                    <a:pt x="1226" y="1629"/>
                    <a:pt x="1227" y="1637"/>
                  </a:cubicBezTo>
                  <a:cubicBezTo>
                    <a:pt x="1233" y="1698"/>
                    <a:pt x="1241" y="1758"/>
                    <a:pt x="1250" y="1824"/>
                  </a:cubicBezTo>
                  <a:cubicBezTo>
                    <a:pt x="1241" y="1819"/>
                    <a:pt x="1233" y="1817"/>
                    <a:pt x="1227" y="1812"/>
                  </a:cubicBezTo>
                  <a:cubicBezTo>
                    <a:pt x="1188" y="1776"/>
                    <a:pt x="1161" y="1733"/>
                    <a:pt x="1154" y="1679"/>
                  </a:cubicBezTo>
                  <a:close/>
                  <a:moveTo>
                    <a:pt x="1013" y="1455"/>
                  </a:moveTo>
                  <a:cubicBezTo>
                    <a:pt x="1010" y="1402"/>
                    <a:pt x="1029" y="1332"/>
                    <a:pt x="1053" y="1293"/>
                  </a:cubicBezTo>
                  <a:cubicBezTo>
                    <a:pt x="1039" y="1350"/>
                    <a:pt x="1026" y="1403"/>
                    <a:pt x="1013" y="1455"/>
                  </a:cubicBezTo>
                  <a:close/>
                  <a:moveTo>
                    <a:pt x="164" y="262"/>
                  </a:moveTo>
                  <a:cubicBezTo>
                    <a:pt x="177" y="260"/>
                    <a:pt x="186" y="261"/>
                    <a:pt x="192" y="257"/>
                  </a:cubicBezTo>
                  <a:cubicBezTo>
                    <a:pt x="245" y="221"/>
                    <a:pt x="283" y="172"/>
                    <a:pt x="307" y="115"/>
                  </a:cubicBezTo>
                  <a:cubicBezTo>
                    <a:pt x="322" y="79"/>
                    <a:pt x="319" y="39"/>
                    <a:pt x="3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1" y="53"/>
                    <a:pt x="298" y="105"/>
                    <a:pt x="262" y="151"/>
                  </a:cubicBezTo>
                  <a:cubicBezTo>
                    <a:pt x="239" y="180"/>
                    <a:pt x="222" y="214"/>
                    <a:pt x="181" y="239"/>
                  </a:cubicBezTo>
                  <a:cubicBezTo>
                    <a:pt x="172" y="178"/>
                    <a:pt x="144" y="126"/>
                    <a:pt x="145" y="66"/>
                  </a:cubicBezTo>
                  <a:cubicBezTo>
                    <a:pt x="145" y="42"/>
                    <a:pt x="147" y="20"/>
                    <a:pt x="153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26" y="12"/>
                    <a:pt x="123" y="23"/>
                    <a:pt x="119" y="34"/>
                  </a:cubicBezTo>
                  <a:cubicBezTo>
                    <a:pt x="118" y="38"/>
                    <a:pt x="114" y="41"/>
                    <a:pt x="111" y="43"/>
                  </a:cubicBezTo>
                  <a:cubicBezTo>
                    <a:pt x="77" y="68"/>
                    <a:pt x="42" y="86"/>
                    <a:pt x="0" y="8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7" y="111"/>
                    <a:pt x="34" y="106"/>
                    <a:pt x="51" y="101"/>
                  </a:cubicBezTo>
                  <a:cubicBezTo>
                    <a:pt x="74" y="93"/>
                    <a:pt x="96" y="81"/>
                    <a:pt x="118" y="71"/>
                  </a:cubicBezTo>
                  <a:cubicBezTo>
                    <a:pt x="134" y="136"/>
                    <a:pt x="149" y="198"/>
                    <a:pt x="164" y="262"/>
                  </a:cubicBezTo>
                  <a:close/>
                  <a:moveTo>
                    <a:pt x="3840" y="929"/>
                  </a:moveTo>
                  <a:cubicBezTo>
                    <a:pt x="3840" y="897"/>
                    <a:pt x="3840" y="897"/>
                    <a:pt x="3840" y="897"/>
                  </a:cubicBezTo>
                  <a:cubicBezTo>
                    <a:pt x="3827" y="878"/>
                    <a:pt x="3819" y="855"/>
                    <a:pt x="3819" y="825"/>
                  </a:cubicBezTo>
                  <a:cubicBezTo>
                    <a:pt x="3787" y="863"/>
                    <a:pt x="3766" y="900"/>
                    <a:pt x="3764" y="939"/>
                  </a:cubicBezTo>
                  <a:cubicBezTo>
                    <a:pt x="3762" y="976"/>
                    <a:pt x="3776" y="1015"/>
                    <a:pt x="3784" y="1057"/>
                  </a:cubicBezTo>
                  <a:cubicBezTo>
                    <a:pt x="3687" y="1034"/>
                    <a:pt x="3591" y="1043"/>
                    <a:pt x="3492" y="1073"/>
                  </a:cubicBezTo>
                  <a:cubicBezTo>
                    <a:pt x="3498" y="1079"/>
                    <a:pt x="3501" y="1085"/>
                    <a:pt x="3505" y="1086"/>
                  </a:cubicBezTo>
                  <a:cubicBezTo>
                    <a:pt x="3554" y="1101"/>
                    <a:pt x="3586" y="1139"/>
                    <a:pt x="3621" y="1172"/>
                  </a:cubicBezTo>
                  <a:cubicBezTo>
                    <a:pt x="3650" y="1200"/>
                    <a:pt x="3677" y="1231"/>
                    <a:pt x="3705" y="1261"/>
                  </a:cubicBezTo>
                  <a:cubicBezTo>
                    <a:pt x="3689" y="1284"/>
                    <a:pt x="3671" y="1310"/>
                    <a:pt x="3653" y="1336"/>
                  </a:cubicBezTo>
                  <a:cubicBezTo>
                    <a:pt x="3634" y="1361"/>
                    <a:pt x="3614" y="1386"/>
                    <a:pt x="3593" y="1413"/>
                  </a:cubicBezTo>
                  <a:cubicBezTo>
                    <a:pt x="3655" y="1462"/>
                    <a:pt x="3727" y="1444"/>
                    <a:pt x="3797" y="1428"/>
                  </a:cubicBezTo>
                  <a:cubicBezTo>
                    <a:pt x="3812" y="1424"/>
                    <a:pt x="3826" y="1420"/>
                    <a:pt x="3840" y="1415"/>
                  </a:cubicBezTo>
                  <a:cubicBezTo>
                    <a:pt x="3840" y="1388"/>
                    <a:pt x="3840" y="1388"/>
                    <a:pt x="3840" y="1388"/>
                  </a:cubicBezTo>
                  <a:cubicBezTo>
                    <a:pt x="3781" y="1415"/>
                    <a:pt x="3719" y="1425"/>
                    <a:pt x="3654" y="1419"/>
                  </a:cubicBezTo>
                  <a:cubicBezTo>
                    <a:pt x="3645" y="1418"/>
                    <a:pt x="3637" y="1413"/>
                    <a:pt x="3632" y="1411"/>
                  </a:cubicBezTo>
                  <a:cubicBezTo>
                    <a:pt x="3650" y="1382"/>
                    <a:pt x="3668" y="1355"/>
                    <a:pt x="3685" y="1326"/>
                  </a:cubicBezTo>
                  <a:cubicBezTo>
                    <a:pt x="3699" y="1301"/>
                    <a:pt x="3717" y="1281"/>
                    <a:pt x="3740" y="1273"/>
                  </a:cubicBezTo>
                  <a:cubicBezTo>
                    <a:pt x="3771" y="1281"/>
                    <a:pt x="3798" y="1288"/>
                    <a:pt x="3828" y="1296"/>
                  </a:cubicBezTo>
                  <a:cubicBezTo>
                    <a:pt x="3803" y="1315"/>
                    <a:pt x="3781" y="1331"/>
                    <a:pt x="3759" y="1347"/>
                  </a:cubicBezTo>
                  <a:cubicBezTo>
                    <a:pt x="3788" y="1340"/>
                    <a:pt x="3813" y="1324"/>
                    <a:pt x="3840" y="1317"/>
                  </a:cubicBezTo>
                  <a:cubicBezTo>
                    <a:pt x="3840" y="1257"/>
                    <a:pt x="3840" y="1257"/>
                    <a:pt x="3840" y="1257"/>
                  </a:cubicBezTo>
                  <a:cubicBezTo>
                    <a:pt x="3773" y="1266"/>
                    <a:pt x="3716" y="1246"/>
                    <a:pt x="3670" y="1194"/>
                  </a:cubicBezTo>
                  <a:cubicBezTo>
                    <a:pt x="3635" y="1154"/>
                    <a:pt x="3602" y="1112"/>
                    <a:pt x="3553" y="1080"/>
                  </a:cubicBezTo>
                  <a:cubicBezTo>
                    <a:pt x="3584" y="1075"/>
                    <a:pt x="3615" y="1068"/>
                    <a:pt x="3647" y="1066"/>
                  </a:cubicBezTo>
                  <a:cubicBezTo>
                    <a:pt x="3704" y="1063"/>
                    <a:pt x="3761" y="1069"/>
                    <a:pt x="3815" y="1093"/>
                  </a:cubicBezTo>
                  <a:cubicBezTo>
                    <a:pt x="3824" y="1097"/>
                    <a:pt x="3832" y="1102"/>
                    <a:pt x="3840" y="1106"/>
                  </a:cubicBezTo>
                  <a:cubicBezTo>
                    <a:pt x="3840" y="1076"/>
                    <a:pt x="3840" y="1076"/>
                    <a:pt x="3840" y="1076"/>
                  </a:cubicBezTo>
                  <a:cubicBezTo>
                    <a:pt x="3837" y="1071"/>
                    <a:pt x="3835" y="1067"/>
                    <a:pt x="3833" y="1061"/>
                  </a:cubicBezTo>
                  <a:cubicBezTo>
                    <a:pt x="3791" y="1038"/>
                    <a:pt x="3791" y="994"/>
                    <a:pt x="3785" y="955"/>
                  </a:cubicBezTo>
                  <a:cubicBezTo>
                    <a:pt x="3782" y="934"/>
                    <a:pt x="3783" y="912"/>
                    <a:pt x="3802" y="893"/>
                  </a:cubicBezTo>
                  <a:cubicBezTo>
                    <a:pt x="3815" y="905"/>
                    <a:pt x="3828" y="917"/>
                    <a:pt x="3840" y="9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64759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2686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175" y="0"/>
            <a:ext cx="12184063" cy="6911975"/>
          </a:xfrm>
          <a:custGeom>
            <a:avLst/>
            <a:gdLst/>
            <a:ahLst/>
            <a:cxnLst/>
            <a:rect l="0" t="0" r="r" b="b"/>
            <a:pathLst>
              <a:path w="3840" h="2177">
                <a:moveTo>
                  <a:pt x="813" y="187"/>
                </a:moveTo>
                <a:cubicBezTo>
                  <a:pt x="858" y="167"/>
                  <a:pt x="893" y="143"/>
                  <a:pt x="911" y="109"/>
                </a:cubicBezTo>
                <a:cubicBezTo>
                  <a:pt x="929" y="77"/>
                  <a:pt x="934" y="39"/>
                  <a:pt x="944" y="0"/>
                </a:cubicBezTo>
                <a:cubicBezTo>
                  <a:pt x="916" y="0"/>
                  <a:pt x="916" y="0"/>
                  <a:pt x="916" y="0"/>
                </a:cubicBezTo>
                <a:cubicBezTo>
                  <a:pt x="921" y="28"/>
                  <a:pt x="908" y="57"/>
                  <a:pt x="900" y="85"/>
                </a:cubicBezTo>
                <a:cubicBezTo>
                  <a:pt x="894" y="105"/>
                  <a:pt x="883" y="125"/>
                  <a:pt x="857" y="134"/>
                </a:cubicBezTo>
                <a:cubicBezTo>
                  <a:pt x="840" y="89"/>
                  <a:pt x="827" y="48"/>
                  <a:pt x="808" y="10"/>
                </a:cubicBezTo>
                <a:cubicBezTo>
                  <a:pt x="806" y="6"/>
                  <a:pt x="805" y="3"/>
                  <a:pt x="803" y="0"/>
                </a:cubicBezTo>
                <a:cubicBezTo>
                  <a:pt x="781" y="0"/>
                  <a:pt x="781" y="0"/>
                  <a:pt x="781" y="0"/>
                </a:cubicBezTo>
                <a:cubicBezTo>
                  <a:pt x="791" y="20"/>
                  <a:pt x="800" y="41"/>
                  <a:pt x="809" y="62"/>
                </a:cubicBezTo>
                <a:cubicBezTo>
                  <a:pt x="826" y="100"/>
                  <a:pt x="835" y="139"/>
                  <a:pt x="813" y="187"/>
                </a:cubicBezTo>
                <a:close/>
                <a:moveTo>
                  <a:pt x="1209" y="90"/>
                </a:moveTo>
                <a:cubicBezTo>
                  <a:pt x="1182" y="65"/>
                  <a:pt x="1168" y="33"/>
                  <a:pt x="1156" y="0"/>
                </a:cubicBezTo>
                <a:cubicBezTo>
                  <a:pt x="1130" y="0"/>
                  <a:pt x="1130" y="0"/>
                  <a:pt x="1130" y="0"/>
                </a:cubicBezTo>
                <a:cubicBezTo>
                  <a:pt x="1138" y="25"/>
                  <a:pt x="1149" y="50"/>
                  <a:pt x="1163" y="75"/>
                </a:cubicBezTo>
                <a:cubicBezTo>
                  <a:pt x="1133" y="65"/>
                  <a:pt x="1102" y="58"/>
                  <a:pt x="1073" y="46"/>
                </a:cubicBezTo>
                <a:cubicBezTo>
                  <a:pt x="1043" y="33"/>
                  <a:pt x="1015" y="18"/>
                  <a:pt x="989" y="0"/>
                </a:cubicBezTo>
                <a:cubicBezTo>
                  <a:pt x="952" y="0"/>
                  <a:pt x="952" y="0"/>
                  <a:pt x="952" y="0"/>
                </a:cubicBezTo>
                <a:cubicBezTo>
                  <a:pt x="1028" y="59"/>
                  <a:pt x="1116" y="91"/>
                  <a:pt x="1215" y="108"/>
                </a:cubicBezTo>
                <a:cubicBezTo>
                  <a:pt x="1212" y="99"/>
                  <a:pt x="1212" y="93"/>
                  <a:pt x="1209" y="90"/>
                </a:cubicBezTo>
                <a:close/>
                <a:moveTo>
                  <a:pt x="1306" y="346"/>
                </a:moveTo>
                <a:cubicBezTo>
                  <a:pt x="1328" y="357"/>
                  <a:pt x="1352" y="362"/>
                  <a:pt x="1375" y="370"/>
                </a:cubicBezTo>
                <a:cubicBezTo>
                  <a:pt x="1342" y="428"/>
                  <a:pt x="1310" y="484"/>
                  <a:pt x="1277" y="541"/>
                </a:cubicBezTo>
                <a:cubicBezTo>
                  <a:pt x="1288" y="548"/>
                  <a:pt x="1294" y="555"/>
                  <a:pt x="1301" y="556"/>
                </a:cubicBezTo>
                <a:cubicBezTo>
                  <a:pt x="1364" y="567"/>
                  <a:pt x="1425" y="557"/>
                  <a:pt x="1482" y="532"/>
                </a:cubicBezTo>
                <a:cubicBezTo>
                  <a:pt x="1524" y="513"/>
                  <a:pt x="1551" y="473"/>
                  <a:pt x="1579" y="436"/>
                </a:cubicBezTo>
                <a:cubicBezTo>
                  <a:pt x="1604" y="403"/>
                  <a:pt x="1617" y="365"/>
                  <a:pt x="1626" y="325"/>
                </a:cubicBezTo>
                <a:cubicBezTo>
                  <a:pt x="1629" y="310"/>
                  <a:pt x="1632" y="295"/>
                  <a:pt x="1656" y="290"/>
                </a:cubicBezTo>
                <a:cubicBezTo>
                  <a:pt x="1634" y="348"/>
                  <a:pt x="1638" y="405"/>
                  <a:pt x="1650" y="462"/>
                </a:cubicBezTo>
                <a:cubicBezTo>
                  <a:pt x="1663" y="521"/>
                  <a:pt x="1697" y="568"/>
                  <a:pt x="1738" y="614"/>
                </a:cubicBezTo>
                <a:cubicBezTo>
                  <a:pt x="1799" y="558"/>
                  <a:pt x="1823" y="487"/>
                  <a:pt x="1829" y="408"/>
                </a:cubicBezTo>
                <a:cubicBezTo>
                  <a:pt x="1834" y="330"/>
                  <a:pt x="1816" y="259"/>
                  <a:pt x="1759" y="199"/>
                </a:cubicBezTo>
                <a:cubicBezTo>
                  <a:pt x="1805" y="136"/>
                  <a:pt x="1840" y="70"/>
                  <a:pt x="1863" y="0"/>
                </a:cubicBezTo>
                <a:cubicBezTo>
                  <a:pt x="1839" y="0"/>
                  <a:pt x="1839" y="0"/>
                  <a:pt x="1839" y="0"/>
                </a:cubicBezTo>
                <a:cubicBezTo>
                  <a:pt x="1830" y="29"/>
                  <a:pt x="1817" y="57"/>
                  <a:pt x="1804" y="77"/>
                </a:cubicBezTo>
                <a:cubicBezTo>
                  <a:pt x="1812" y="50"/>
                  <a:pt x="1819" y="25"/>
                  <a:pt x="1827" y="0"/>
                </a:cubicBezTo>
                <a:cubicBezTo>
                  <a:pt x="1807" y="0"/>
                  <a:pt x="1807" y="0"/>
                  <a:pt x="1807" y="0"/>
                </a:cubicBezTo>
                <a:cubicBezTo>
                  <a:pt x="1799" y="27"/>
                  <a:pt x="1789" y="54"/>
                  <a:pt x="1775" y="79"/>
                </a:cubicBezTo>
                <a:cubicBezTo>
                  <a:pt x="1736" y="151"/>
                  <a:pt x="1693" y="222"/>
                  <a:pt x="1622" y="275"/>
                </a:cubicBezTo>
                <a:cubicBezTo>
                  <a:pt x="1548" y="177"/>
                  <a:pt x="1376" y="143"/>
                  <a:pt x="1228" y="259"/>
                </a:cubicBezTo>
                <a:cubicBezTo>
                  <a:pt x="1232" y="307"/>
                  <a:pt x="1268" y="328"/>
                  <a:pt x="1306" y="346"/>
                </a:cubicBezTo>
                <a:close/>
                <a:moveTo>
                  <a:pt x="1665" y="348"/>
                </a:moveTo>
                <a:cubicBezTo>
                  <a:pt x="1671" y="316"/>
                  <a:pt x="1683" y="287"/>
                  <a:pt x="1722" y="274"/>
                </a:cubicBezTo>
                <a:cubicBezTo>
                  <a:pt x="1739" y="322"/>
                  <a:pt x="1722" y="375"/>
                  <a:pt x="1750" y="418"/>
                </a:cubicBezTo>
                <a:cubicBezTo>
                  <a:pt x="1752" y="375"/>
                  <a:pt x="1753" y="333"/>
                  <a:pt x="1755" y="284"/>
                </a:cubicBezTo>
                <a:cubicBezTo>
                  <a:pt x="1786" y="300"/>
                  <a:pt x="1796" y="320"/>
                  <a:pt x="1802" y="344"/>
                </a:cubicBezTo>
                <a:cubicBezTo>
                  <a:pt x="1813" y="394"/>
                  <a:pt x="1806" y="441"/>
                  <a:pt x="1792" y="489"/>
                </a:cubicBezTo>
                <a:cubicBezTo>
                  <a:pt x="1781" y="524"/>
                  <a:pt x="1767" y="556"/>
                  <a:pt x="1735" y="583"/>
                </a:cubicBezTo>
                <a:cubicBezTo>
                  <a:pt x="1718" y="556"/>
                  <a:pt x="1702" y="532"/>
                  <a:pt x="1689" y="507"/>
                </a:cubicBezTo>
                <a:cubicBezTo>
                  <a:pt x="1663" y="457"/>
                  <a:pt x="1656" y="403"/>
                  <a:pt x="1665" y="348"/>
                </a:cubicBezTo>
                <a:close/>
                <a:moveTo>
                  <a:pt x="1572" y="348"/>
                </a:moveTo>
                <a:cubicBezTo>
                  <a:pt x="1587" y="380"/>
                  <a:pt x="1576" y="405"/>
                  <a:pt x="1561" y="426"/>
                </a:cubicBezTo>
                <a:cubicBezTo>
                  <a:pt x="1527" y="475"/>
                  <a:pt x="1488" y="518"/>
                  <a:pt x="1424" y="527"/>
                </a:cubicBezTo>
                <a:cubicBezTo>
                  <a:pt x="1388" y="533"/>
                  <a:pt x="1352" y="546"/>
                  <a:pt x="1305" y="536"/>
                </a:cubicBezTo>
                <a:cubicBezTo>
                  <a:pt x="1341" y="485"/>
                  <a:pt x="1357" y="428"/>
                  <a:pt x="1398" y="385"/>
                </a:cubicBezTo>
                <a:cubicBezTo>
                  <a:pt x="1438" y="344"/>
                  <a:pt x="1480" y="315"/>
                  <a:pt x="1547" y="332"/>
                </a:cubicBezTo>
                <a:cubicBezTo>
                  <a:pt x="1536" y="349"/>
                  <a:pt x="1529" y="363"/>
                  <a:pt x="1519" y="374"/>
                </a:cubicBezTo>
                <a:cubicBezTo>
                  <a:pt x="1509" y="386"/>
                  <a:pt x="1497" y="395"/>
                  <a:pt x="1485" y="405"/>
                </a:cubicBezTo>
                <a:cubicBezTo>
                  <a:pt x="1476" y="415"/>
                  <a:pt x="1466" y="424"/>
                  <a:pt x="1456" y="433"/>
                </a:cubicBezTo>
                <a:cubicBezTo>
                  <a:pt x="1506" y="421"/>
                  <a:pt x="1539" y="386"/>
                  <a:pt x="1572" y="348"/>
                </a:cubicBezTo>
                <a:close/>
                <a:moveTo>
                  <a:pt x="1449" y="206"/>
                </a:moveTo>
                <a:cubicBezTo>
                  <a:pt x="1484" y="209"/>
                  <a:pt x="1520" y="218"/>
                  <a:pt x="1543" y="257"/>
                </a:cubicBezTo>
                <a:cubicBezTo>
                  <a:pt x="1484" y="266"/>
                  <a:pt x="1426" y="258"/>
                  <a:pt x="1373" y="283"/>
                </a:cubicBezTo>
                <a:cubicBezTo>
                  <a:pt x="1412" y="284"/>
                  <a:pt x="1452" y="285"/>
                  <a:pt x="1500" y="287"/>
                </a:cubicBezTo>
                <a:cubicBezTo>
                  <a:pt x="1463" y="309"/>
                  <a:pt x="1432" y="327"/>
                  <a:pt x="1401" y="345"/>
                </a:cubicBezTo>
                <a:cubicBezTo>
                  <a:pt x="1398" y="347"/>
                  <a:pt x="1393" y="346"/>
                  <a:pt x="1389" y="346"/>
                </a:cubicBezTo>
                <a:cubicBezTo>
                  <a:pt x="1334" y="339"/>
                  <a:pt x="1286" y="321"/>
                  <a:pt x="1248" y="272"/>
                </a:cubicBezTo>
                <a:cubicBezTo>
                  <a:pt x="1309" y="222"/>
                  <a:pt x="1375" y="200"/>
                  <a:pt x="1449" y="206"/>
                </a:cubicBezTo>
                <a:close/>
                <a:moveTo>
                  <a:pt x="3289" y="0"/>
                </a:moveTo>
                <a:cubicBezTo>
                  <a:pt x="3279" y="12"/>
                  <a:pt x="3269" y="25"/>
                  <a:pt x="3260" y="39"/>
                </a:cubicBezTo>
                <a:cubicBezTo>
                  <a:pt x="3279" y="29"/>
                  <a:pt x="3296" y="16"/>
                  <a:pt x="3313" y="0"/>
                </a:cubicBezTo>
                <a:lnTo>
                  <a:pt x="3289" y="0"/>
                </a:lnTo>
                <a:close/>
                <a:moveTo>
                  <a:pt x="3415" y="0"/>
                </a:moveTo>
                <a:cubicBezTo>
                  <a:pt x="3375" y="0"/>
                  <a:pt x="3375" y="0"/>
                  <a:pt x="3375" y="0"/>
                </a:cubicBezTo>
                <a:cubicBezTo>
                  <a:pt x="3372" y="21"/>
                  <a:pt x="3363" y="41"/>
                  <a:pt x="3348" y="59"/>
                </a:cubicBezTo>
                <a:cubicBezTo>
                  <a:pt x="3302" y="115"/>
                  <a:pt x="3237" y="132"/>
                  <a:pt x="3169" y="144"/>
                </a:cubicBezTo>
                <a:cubicBezTo>
                  <a:pt x="3165" y="96"/>
                  <a:pt x="3177" y="44"/>
                  <a:pt x="3197" y="0"/>
                </a:cubicBezTo>
                <a:cubicBezTo>
                  <a:pt x="3172" y="0"/>
                  <a:pt x="3172" y="0"/>
                  <a:pt x="3172" y="0"/>
                </a:cubicBezTo>
                <a:cubicBezTo>
                  <a:pt x="3151" y="46"/>
                  <a:pt x="3143" y="97"/>
                  <a:pt x="3150" y="154"/>
                </a:cubicBezTo>
                <a:cubicBezTo>
                  <a:pt x="3232" y="183"/>
                  <a:pt x="3359" y="112"/>
                  <a:pt x="3415" y="0"/>
                </a:cubicBezTo>
                <a:close/>
                <a:moveTo>
                  <a:pt x="1637" y="0"/>
                </a:moveTo>
                <a:cubicBezTo>
                  <a:pt x="1612" y="0"/>
                  <a:pt x="1612" y="0"/>
                  <a:pt x="1612" y="0"/>
                </a:cubicBezTo>
                <a:cubicBezTo>
                  <a:pt x="1614" y="2"/>
                  <a:pt x="1616" y="5"/>
                  <a:pt x="1618" y="8"/>
                </a:cubicBezTo>
                <a:cubicBezTo>
                  <a:pt x="1624" y="5"/>
                  <a:pt x="1632" y="4"/>
                  <a:pt x="1637" y="0"/>
                </a:cubicBezTo>
                <a:close/>
                <a:moveTo>
                  <a:pt x="1799" y="933"/>
                </a:moveTo>
                <a:cubicBezTo>
                  <a:pt x="1846" y="949"/>
                  <a:pt x="1887" y="956"/>
                  <a:pt x="1924" y="944"/>
                </a:cubicBezTo>
                <a:cubicBezTo>
                  <a:pt x="1960" y="932"/>
                  <a:pt x="1992" y="906"/>
                  <a:pt x="2028" y="884"/>
                </a:cubicBezTo>
                <a:cubicBezTo>
                  <a:pt x="2041" y="982"/>
                  <a:pt x="2084" y="1069"/>
                  <a:pt x="2146" y="1151"/>
                </a:cubicBezTo>
                <a:cubicBezTo>
                  <a:pt x="2150" y="1143"/>
                  <a:pt x="2154" y="1138"/>
                  <a:pt x="2154" y="1134"/>
                </a:cubicBezTo>
                <a:cubicBezTo>
                  <a:pt x="2150" y="1083"/>
                  <a:pt x="2175" y="1039"/>
                  <a:pt x="2194" y="995"/>
                </a:cubicBezTo>
                <a:cubicBezTo>
                  <a:pt x="2209" y="958"/>
                  <a:pt x="2229" y="923"/>
                  <a:pt x="2247" y="886"/>
                </a:cubicBezTo>
                <a:cubicBezTo>
                  <a:pt x="2274" y="893"/>
                  <a:pt x="2305" y="900"/>
                  <a:pt x="2336" y="908"/>
                </a:cubicBezTo>
                <a:cubicBezTo>
                  <a:pt x="2366" y="916"/>
                  <a:pt x="2396" y="926"/>
                  <a:pt x="2429" y="936"/>
                </a:cubicBezTo>
                <a:cubicBezTo>
                  <a:pt x="2452" y="861"/>
                  <a:pt x="2411" y="800"/>
                  <a:pt x="2371" y="740"/>
                </a:cubicBezTo>
                <a:cubicBezTo>
                  <a:pt x="2329" y="679"/>
                  <a:pt x="2274" y="635"/>
                  <a:pt x="2193" y="638"/>
                </a:cubicBezTo>
                <a:cubicBezTo>
                  <a:pt x="2196" y="596"/>
                  <a:pt x="2200" y="557"/>
                  <a:pt x="2201" y="518"/>
                </a:cubicBezTo>
                <a:cubicBezTo>
                  <a:pt x="2202" y="479"/>
                  <a:pt x="2199" y="440"/>
                  <a:pt x="2198" y="394"/>
                </a:cubicBezTo>
                <a:cubicBezTo>
                  <a:pt x="2290" y="476"/>
                  <a:pt x="2392" y="518"/>
                  <a:pt x="2515" y="496"/>
                </a:cubicBezTo>
                <a:cubicBezTo>
                  <a:pt x="2522" y="464"/>
                  <a:pt x="2508" y="435"/>
                  <a:pt x="2499" y="407"/>
                </a:cubicBezTo>
                <a:cubicBezTo>
                  <a:pt x="2476" y="334"/>
                  <a:pt x="2424" y="283"/>
                  <a:pt x="2363" y="240"/>
                </a:cubicBezTo>
                <a:cubicBezTo>
                  <a:pt x="2295" y="191"/>
                  <a:pt x="2217" y="164"/>
                  <a:pt x="2135" y="139"/>
                </a:cubicBezTo>
                <a:cubicBezTo>
                  <a:pt x="2120" y="92"/>
                  <a:pt x="2103" y="45"/>
                  <a:pt x="2084" y="0"/>
                </a:cubicBezTo>
                <a:cubicBezTo>
                  <a:pt x="2028" y="0"/>
                  <a:pt x="2028" y="0"/>
                  <a:pt x="2028" y="0"/>
                </a:cubicBezTo>
                <a:cubicBezTo>
                  <a:pt x="2055" y="52"/>
                  <a:pt x="2079" y="107"/>
                  <a:pt x="2101" y="163"/>
                </a:cubicBezTo>
                <a:cubicBezTo>
                  <a:pt x="2080" y="179"/>
                  <a:pt x="2060" y="192"/>
                  <a:pt x="2043" y="208"/>
                </a:cubicBezTo>
                <a:cubicBezTo>
                  <a:pt x="1989" y="259"/>
                  <a:pt x="1953" y="322"/>
                  <a:pt x="1938" y="395"/>
                </a:cubicBezTo>
                <a:cubicBezTo>
                  <a:pt x="1931" y="430"/>
                  <a:pt x="1935" y="467"/>
                  <a:pt x="1936" y="503"/>
                </a:cubicBezTo>
                <a:cubicBezTo>
                  <a:pt x="1937" y="517"/>
                  <a:pt x="1948" y="523"/>
                  <a:pt x="1963" y="524"/>
                </a:cubicBezTo>
                <a:cubicBezTo>
                  <a:pt x="2002" y="528"/>
                  <a:pt x="2033" y="508"/>
                  <a:pt x="2064" y="489"/>
                </a:cubicBezTo>
                <a:cubicBezTo>
                  <a:pt x="2088" y="474"/>
                  <a:pt x="2108" y="452"/>
                  <a:pt x="2133" y="431"/>
                </a:cubicBezTo>
                <a:cubicBezTo>
                  <a:pt x="2147" y="495"/>
                  <a:pt x="2145" y="560"/>
                  <a:pt x="2146" y="629"/>
                </a:cubicBezTo>
                <a:cubicBezTo>
                  <a:pt x="2125" y="621"/>
                  <a:pt x="2108" y="612"/>
                  <a:pt x="2090" y="608"/>
                </a:cubicBezTo>
                <a:cubicBezTo>
                  <a:pt x="2045" y="600"/>
                  <a:pt x="2008" y="621"/>
                  <a:pt x="1977" y="650"/>
                </a:cubicBezTo>
                <a:cubicBezTo>
                  <a:pt x="1944" y="682"/>
                  <a:pt x="1920" y="722"/>
                  <a:pt x="1907" y="768"/>
                </a:cubicBezTo>
                <a:cubicBezTo>
                  <a:pt x="1900" y="792"/>
                  <a:pt x="1891" y="816"/>
                  <a:pt x="1883" y="839"/>
                </a:cubicBezTo>
                <a:cubicBezTo>
                  <a:pt x="1869" y="879"/>
                  <a:pt x="1849" y="913"/>
                  <a:pt x="1799" y="933"/>
                </a:cubicBezTo>
                <a:close/>
                <a:moveTo>
                  <a:pt x="2122" y="396"/>
                </a:moveTo>
                <a:cubicBezTo>
                  <a:pt x="2112" y="413"/>
                  <a:pt x="2102" y="431"/>
                  <a:pt x="2088" y="444"/>
                </a:cubicBezTo>
                <a:cubicBezTo>
                  <a:pt x="2055" y="476"/>
                  <a:pt x="2017" y="501"/>
                  <a:pt x="1967" y="504"/>
                </a:cubicBezTo>
                <a:cubicBezTo>
                  <a:pt x="1926" y="408"/>
                  <a:pt x="2005" y="235"/>
                  <a:pt x="2087" y="238"/>
                </a:cubicBezTo>
                <a:cubicBezTo>
                  <a:pt x="2093" y="299"/>
                  <a:pt x="2056" y="349"/>
                  <a:pt x="2036" y="409"/>
                </a:cubicBezTo>
                <a:cubicBezTo>
                  <a:pt x="2081" y="368"/>
                  <a:pt x="2090" y="314"/>
                  <a:pt x="2114" y="266"/>
                </a:cubicBezTo>
                <a:cubicBezTo>
                  <a:pt x="2148" y="312"/>
                  <a:pt x="2145" y="354"/>
                  <a:pt x="2122" y="396"/>
                </a:cubicBezTo>
                <a:close/>
                <a:moveTo>
                  <a:pt x="2311" y="707"/>
                </a:moveTo>
                <a:cubicBezTo>
                  <a:pt x="2361" y="754"/>
                  <a:pt x="2395" y="811"/>
                  <a:pt x="2413" y="877"/>
                </a:cubicBezTo>
                <a:cubicBezTo>
                  <a:pt x="2415" y="886"/>
                  <a:pt x="2414" y="895"/>
                  <a:pt x="2414" y="901"/>
                </a:cubicBezTo>
                <a:cubicBezTo>
                  <a:pt x="2379" y="894"/>
                  <a:pt x="2348" y="887"/>
                  <a:pt x="2315" y="881"/>
                </a:cubicBezTo>
                <a:cubicBezTo>
                  <a:pt x="2287" y="877"/>
                  <a:pt x="2262" y="867"/>
                  <a:pt x="2246" y="849"/>
                </a:cubicBezTo>
                <a:cubicBezTo>
                  <a:pt x="2243" y="816"/>
                  <a:pt x="2240" y="789"/>
                  <a:pt x="2237" y="758"/>
                </a:cubicBezTo>
                <a:cubicBezTo>
                  <a:pt x="2263" y="775"/>
                  <a:pt x="2286" y="789"/>
                  <a:pt x="2309" y="804"/>
                </a:cubicBezTo>
                <a:cubicBezTo>
                  <a:pt x="2284" y="769"/>
                  <a:pt x="2245" y="747"/>
                  <a:pt x="2233" y="703"/>
                </a:cubicBezTo>
                <a:cubicBezTo>
                  <a:pt x="2268" y="684"/>
                  <a:pt x="2287" y="685"/>
                  <a:pt x="2311" y="707"/>
                </a:cubicBezTo>
                <a:close/>
                <a:moveTo>
                  <a:pt x="2174" y="259"/>
                </a:moveTo>
                <a:cubicBezTo>
                  <a:pt x="2216" y="285"/>
                  <a:pt x="2255" y="309"/>
                  <a:pt x="2294" y="333"/>
                </a:cubicBezTo>
                <a:cubicBezTo>
                  <a:pt x="2295" y="331"/>
                  <a:pt x="2297" y="328"/>
                  <a:pt x="2298" y="326"/>
                </a:cubicBezTo>
                <a:cubicBezTo>
                  <a:pt x="2263" y="296"/>
                  <a:pt x="2228" y="266"/>
                  <a:pt x="2192" y="235"/>
                </a:cubicBezTo>
                <a:cubicBezTo>
                  <a:pt x="2221" y="214"/>
                  <a:pt x="2267" y="214"/>
                  <a:pt x="2335" y="249"/>
                </a:cubicBezTo>
                <a:cubicBezTo>
                  <a:pt x="2425" y="295"/>
                  <a:pt x="2477" y="372"/>
                  <a:pt x="2493" y="476"/>
                </a:cubicBezTo>
                <a:cubicBezTo>
                  <a:pt x="2375" y="501"/>
                  <a:pt x="2244" y="433"/>
                  <a:pt x="2187" y="340"/>
                </a:cubicBezTo>
                <a:cubicBezTo>
                  <a:pt x="2172" y="318"/>
                  <a:pt x="2164" y="291"/>
                  <a:pt x="2174" y="259"/>
                </a:cubicBezTo>
                <a:close/>
                <a:moveTo>
                  <a:pt x="2165" y="368"/>
                </a:moveTo>
                <a:cubicBezTo>
                  <a:pt x="2185" y="440"/>
                  <a:pt x="2184" y="509"/>
                  <a:pt x="2173" y="578"/>
                </a:cubicBezTo>
                <a:cubicBezTo>
                  <a:pt x="2151" y="457"/>
                  <a:pt x="2149" y="402"/>
                  <a:pt x="2165" y="368"/>
                </a:cubicBezTo>
                <a:close/>
                <a:moveTo>
                  <a:pt x="2131" y="869"/>
                </a:moveTo>
                <a:cubicBezTo>
                  <a:pt x="2145" y="825"/>
                  <a:pt x="2146" y="777"/>
                  <a:pt x="2171" y="737"/>
                </a:cubicBezTo>
                <a:cubicBezTo>
                  <a:pt x="2177" y="739"/>
                  <a:pt x="2180" y="740"/>
                  <a:pt x="2183" y="741"/>
                </a:cubicBezTo>
                <a:cubicBezTo>
                  <a:pt x="2185" y="743"/>
                  <a:pt x="2187" y="745"/>
                  <a:pt x="2189" y="747"/>
                </a:cubicBezTo>
                <a:cubicBezTo>
                  <a:pt x="2228" y="810"/>
                  <a:pt x="2232" y="875"/>
                  <a:pt x="2197" y="942"/>
                </a:cubicBezTo>
                <a:cubicBezTo>
                  <a:pt x="2172" y="989"/>
                  <a:pt x="2145" y="1035"/>
                  <a:pt x="2131" y="1091"/>
                </a:cubicBezTo>
                <a:cubicBezTo>
                  <a:pt x="2115" y="1064"/>
                  <a:pt x="2098" y="1037"/>
                  <a:pt x="2085" y="1009"/>
                </a:cubicBezTo>
                <a:cubicBezTo>
                  <a:pt x="2062" y="956"/>
                  <a:pt x="2048" y="900"/>
                  <a:pt x="2051" y="842"/>
                </a:cubicBezTo>
                <a:cubicBezTo>
                  <a:pt x="2055" y="774"/>
                  <a:pt x="2079" y="743"/>
                  <a:pt x="2141" y="730"/>
                </a:cubicBezTo>
                <a:cubicBezTo>
                  <a:pt x="2134" y="776"/>
                  <a:pt x="2120" y="822"/>
                  <a:pt x="2131" y="869"/>
                </a:cubicBezTo>
                <a:close/>
                <a:moveTo>
                  <a:pt x="1918" y="800"/>
                </a:moveTo>
                <a:cubicBezTo>
                  <a:pt x="1928" y="765"/>
                  <a:pt x="1949" y="738"/>
                  <a:pt x="1971" y="711"/>
                </a:cubicBezTo>
                <a:cubicBezTo>
                  <a:pt x="1988" y="690"/>
                  <a:pt x="2012" y="677"/>
                  <a:pt x="2044" y="680"/>
                </a:cubicBezTo>
                <a:cubicBezTo>
                  <a:pt x="2027" y="705"/>
                  <a:pt x="2012" y="727"/>
                  <a:pt x="1997" y="749"/>
                </a:cubicBezTo>
                <a:cubicBezTo>
                  <a:pt x="2016" y="738"/>
                  <a:pt x="2030" y="723"/>
                  <a:pt x="2046" y="710"/>
                </a:cubicBezTo>
                <a:cubicBezTo>
                  <a:pt x="2061" y="697"/>
                  <a:pt x="2076" y="681"/>
                  <a:pt x="2102" y="691"/>
                </a:cubicBezTo>
                <a:cubicBezTo>
                  <a:pt x="2085" y="714"/>
                  <a:pt x="2067" y="736"/>
                  <a:pt x="2052" y="758"/>
                </a:cubicBezTo>
                <a:cubicBezTo>
                  <a:pt x="2036" y="782"/>
                  <a:pt x="2041" y="817"/>
                  <a:pt x="2015" y="836"/>
                </a:cubicBezTo>
                <a:cubicBezTo>
                  <a:pt x="2008" y="884"/>
                  <a:pt x="1967" y="898"/>
                  <a:pt x="1933" y="918"/>
                </a:cubicBezTo>
                <a:cubicBezTo>
                  <a:pt x="1914" y="929"/>
                  <a:pt x="1893" y="936"/>
                  <a:pt x="1868" y="924"/>
                </a:cubicBezTo>
                <a:cubicBezTo>
                  <a:pt x="1886" y="880"/>
                  <a:pt x="1905" y="841"/>
                  <a:pt x="1918" y="800"/>
                </a:cubicBezTo>
                <a:close/>
                <a:moveTo>
                  <a:pt x="2652" y="273"/>
                </a:moveTo>
                <a:cubicBezTo>
                  <a:pt x="2723" y="253"/>
                  <a:pt x="2772" y="203"/>
                  <a:pt x="2818" y="150"/>
                </a:cubicBezTo>
                <a:cubicBezTo>
                  <a:pt x="2825" y="141"/>
                  <a:pt x="2832" y="133"/>
                  <a:pt x="2839" y="124"/>
                </a:cubicBezTo>
                <a:cubicBezTo>
                  <a:pt x="2839" y="124"/>
                  <a:pt x="2841" y="124"/>
                  <a:pt x="2846" y="124"/>
                </a:cubicBezTo>
                <a:cubicBezTo>
                  <a:pt x="2865" y="210"/>
                  <a:pt x="2890" y="295"/>
                  <a:pt x="2947" y="368"/>
                </a:cubicBezTo>
                <a:cubicBezTo>
                  <a:pt x="3012" y="310"/>
                  <a:pt x="3030" y="234"/>
                  <a:pt x="3034" y="155"/>
                </a:cubicBezTo>
                <a:cubicBezTo>
                  <a:pt x="3037" y="97"/>
                  <a:pt x="3021" y="46"/>
                  <a:pt x="2988" y="0"/>
                </a:cubicBezTo>
                <a:cubicBezTo>
                  <a:pt x="2797" y="0"/>
                  <a:pt x="2797" y="0"/>
                  <a:pt x="2797" y="0"/>
                </a:cubicBezTo>
                <a:cubicBezTo>
                  <a:pt x="2802" y="1"/>
                  <a:pt x="2808" y="3"/>
                  <a:pt x="2814" y="6"/>
                </a:cubicBezTo>
                <a:cubicBezTo>
                  <a:pt x="2779" y="52"/>
                  <a:pt x="2744" y="97"/>
                  <a:pt x="2710" y="141"/>
                </a:cubicBezTo>
                <a:cubicBezTo>
                  <a:pt x="2712" y="142"/>
                  <a:pt x="2714" y="144"/>
                  <a:pt x="2716" y="145"/>
                </a:cubicBezTo>
                <a:cubicBezTo>
                  <a:pt x="2755" y="107"/>
                  <a:pt x="2793" y="68"/>
                  <a:pt x="2839" y="22"/>
                </a:cubicBezTo>
                <a:cubicBezTo>
                  <a:pt x="2839" y="96"/>
                  <a:pt x="2801" y="142"/>
                  <a:pt x="2760" y="183"/>
                </a:cubicBezTo>
                <a:cubicBezTo>
                  <a:pt x="2722" y="222"/>
                  <a:pt x="2677" y="256"/>
                  <a:pt x="2613" y="257"/>
                </a:cubicBezTo>
                <a:cubicBezTo>
                  <a:pt x="2640" y="154"/>
                  <a:pt x="2695" y="73"/>
                  <a:pt x="2771" y="6"/>
                </a:cubicBezTo>
                <a:cubicBezTo>
                  <a:pt x="2775" y="3"/>
                  <a:pt x="2779" y="1"/>
                  <a:pt x="2784" y="0"/>
                </a:cubicBezTo>
                <a:cubicBezTo>
                  <a:pt x="2597" y="0"/>
                  <a:pt x="2597" y="0"/>
                  <a:pt x="2597" y="0"/>
                </a:cubicBezTo>
                <a:cubicBezTo>
                  <a:pt x="2634" y="14"/>
                  <a:pt x="2673" y="23"/>
                  <a:pt x="2716" y="20"/>
                </a:cubicBezTo>
                <a:cubicBezTo>
                  <a:pt x="2717" y="20"/>
                  <a:pt x="2718" y="22"/>
                  <a:pt x="2719" y="23"/>
                </a:cubicBezTo>
                <a:cubicBezTo>
                  <a:pt x="2653" y="98"/>
                  <a:pt x="2601" y="196"/>
                  <a:pt x="2589" y="270"/>
                </a:cubicBezTo>
                <a:cubicBezTo>
                  <a:pt x="2609" y="282"/>
                  <a:pt x="2630" y="280"/>
                  <a:pt x="2652" y="273"/>
                </a:cubicBezTo>
                <a:close/>
                <a:moveTo>
                  <a:pt x="2870" y="107"/>
                </a:moveTo>
                <a:cubicBezTo>
                  <a:pt x="2873" y="76"/>
                  <a:pt x="2870" y="37"/>
                  <a:pt x="2913" y="17"/>
                </a:cubicBezTo>
                <a:cubicBezTo>
                  <a:pt x="2932" y="57"/>
                  <a:pt x="2929" y="99"/>
                  <a:pt x="2944" y="138"/>
                </a:cubicBezTo>
                <a:cubicBezTo>
                  <a:pt x="2959" y="97"/>
                  <a:pt x="2940" y="56"/>
                  <a:pt x="2942" y="12"/>
                </a:cubicBezTo>
                <a:cubicBezTo>
                  <a:pt x="2971" y="25"/>
                  <a:pt x="2991" y="43"/>
                  <a:pt x="3000" y="71"/>
                </a:cubicBezTo>
                <a:cubicBezTo>
                  <a:pt x="3029" y="166"/>
                  <a:pt x="3007" y="252"/>
                  <a:pt x="2954" y="335"/>
                </a:cubicBezTo>
                <a:cubicBezTo>
                  <a:pt x="2908" y="279"/>
                  <a:pt x="2865" y="171"/>
                  <a:pt x="2870" y="107"/>
                </a:cubicBezTo>
                <a:close/>
                <a:moveTo>
                  <a:pt x="77" y="680"/>
                </a:moveTo>
                <a:cubicBezTo>
                  <a:pt x="64" y="684"/>
                  <a:pt x="52" y="689"/>
                  <a:pt x="39" y="694"/>
                </a:cubicBezTo>
                <a:cubicBezTo>
                  <a:pt x="26" y="699"/>
                  <a:pt x="13" y="706"/>
                  <a:pt x="0" y="710"/>
                </a:cubicBezTo>
                <a:cubicBezTo>
                  <a:pt x="0" y="732"/>
                  <a:pt x="0" y="732"/>
                  <a:pt x="0" y="732"/>
                </a:cubicBezTo>
                <a:cubicBezTo>
                  <a:pt x="29" y="721"/>
                  <a:pt x="56" y="706"/>
                  <a:pt x="77" y="680"/>
                </a:cubicBezTo>
                <a:close/>
                <a:moveTo>
                  <a:pt x="3767" y="2160"/>
                </a:moveTo>
                <a:cubicBezTo>
                  <a:pt x="3792" y="2160"/>
                  <a:pt x="3792" y="2160"/>
                  <a:pt x="3792" y="2160"/>
                </a:cubicBezTo>
                <a:cubicBezTo>
                  <a:pt x="3801" y="2149"/>
                  <a:pt x="3810" y="2139"/>
                  <a:pt x="3819" y="2129"/>
                </a:cubicBezTo>
                <a:cubicBezTo>
                  <a:pt x="3826" y="2122"/>
                  <a:pt x="3833" y="2115"/>
                  <a:pt x="3840" y="2109"/>
                </a:cubicBezTo>
                <a:cubicBezTo>
                  <a:pt x="3840" y="2086"/>
                  <a:pt x="3840" y="2086"/>
                  <a:pt x="3840" y="2086"/>
                </a:cubicBezTo>
                <a:cubicBezTo>
                  <a:pt x="3814" y="2108"/>
                  <a:pt x="3790" y="2133"/>
                  <a:pt x="3767" y="2160"/>
                </a:cubicBezTo>
                <a:close/>
                <a:moveTo>
                  <a:pt x="3765" y="938"/>
                </a:moveTo>
                <a:cubicBezTo>
                  <a:pt x="3763" y="976"/>
                  <a:pt x="3776" y="1015"/>
                  <a:pt x="3784" y="1057"/>
                </a:cubicBezTo>
                <a:cubicBezTo>
                  <a:pt x="3687" y="1034"/>
                  <a:pt x="3591" y="1043"/>
                  <a:pt x="3492" y="1072"/>
                </a:cubicBezTo>
                <a:cubicBezTo>
                  <a:pt x="3498" y="1079"/>
                  <a:pt x="3501" y="1085"/>
                  <a:pt x="3505" y="1086"/>
                </a:cubicBezTo>
                <a:cubicBezTo>
                  <a:pt x="3554" y="1100"/>
                  <a:pt x="3587" y="1139"/>
                  <a:pt x="3622" y="1172"/>
                </a:cubicBezTo>
                <a:cubicBezTo>
                  <a:pt x="3651" y="1200"/>
                  <a:pt x="3677" y="1230"/>
                  <a:pt x="3705" y="1260"/>
                </a:cubicBezTo>
                <a:cubicBezTo>
                  <a:pt x="3689" y="1284"/>
                  <a:pt x="3671" y="1310"/>
                  <a:pt x="3653" y="1336"/>
                </a:cubicBezTo>
                <a:cubicBezTo>
                  <a:pt x="3634" y="1361"/>
                  <a:pt x="3614" y="1386"/>
                  <a:pt x="3594" y="1413"/>
                </a:cubicBezTo>
                <a:cubicBezTo>
                  <a:pt x="3655" y="1461"/>
                  <a:pt x="3728" y="1444"/>
                  <a:pt x="3798" y="1427"/>
                </a:cubicBezTo>
                <a:cubicBezTo>
                  <a:pt x="3812" y="1424"/>
                  <a:pt x="3826" y="1420"/>
                  <a:pt x="3840" y="1414"/>
                </a:cubicBezTo>
                <a:cubicBezTo>
                  <a:pt x="3840" y="1388"/>
                  <a:pt x="3840" y="1388"/>
                  <a:pt x="3840" y="1388"/>
                </a:cubicBezTo>
                <a:cubicBezTo>
                  <a:pt x="3781" y="1415"/>
                  <a:pt x="3719" y="1425"/>
                  <a:pt x="3654" y="1419"/>
                </a:cubicBezTo>
                <a:cubicBezTo>
                  <a:pt x="3645" y="1418"/>
                  <a:pt x="3637" y="1413"/>
                  <a:pt x="3632" y="1411"/>
                </a:cubicBezTo>
                <a:cubicBezTo>
                  <a:pt x="3650" y="1381"/>
                  <a:pt x="3669" y="1354"/>
                  <a:pt x="3685" y="1326"/>
                </a:cubicBezTo>
                <a:cubicBezTo>
                  <a:pt x="3699" y="1301"/>
                  <a:pt x="3717" y="1281"/>
                  <a:pt x="3740" y="1272"/>
                </a:cubicBezTo>
                <a:cubicBezTo>
                  <a:pt x="3771" y="1281"/>
                  <a:pt x="3798" y="1288"/>
                  <a:pt x="3828" y="1296"/>
                </a:cubicBezTo>
                <a:cubicBezTo>
                  <a:pt x="3803" y="1315"/>
                  <a:pt x="3781" y="1331"/>
                  <a:pt x="3760" y="1347"/>
                </a:cubicBezTo>
                <a:cubicBezTo>
                  <a:pt x="3788" y="1340"/>
                  <a:pt x="3813" y="1324"/>
                  <a:pt x="3840" y="1316"/>
                </a:cubicBezTo>
                <a:cubicBezTo>
                  <a:pt x="3840" y="1257"/>
                  <a:pt x="3840" y="1257"/>
                  <a:pt x="3840" y="1257"/>
                </a:cubicBezTo>
                <a:cubicBezTo>
                  <a:pt x="3773" y="1266"/>
                  <a:pt x="3717" y="1246"/>
                  <a:pt x="3670" y="1194"/>
                </a:cubicBezTo>
                <a:cubicBezTo>
                  <a:pt x="3635" y="1154"/>
                  <a:pt x="3602" y="1112"/>
                  <a:pt x="3553" y="1079"/>
                </a:cubicBezTo>
                <a:cubicBezTo>
                  <a:pt x="3585" y="1075"/>
                  <a:pt x="3616" y="1067"/>
                  <a:pt x="3647" y="1066"/>
                </a:cubicBezTo>
                <a:cubicBezTo>
                  <a:pt x="3705" y="1063"/>
                  <a:pt x="3761" y="1069"/>
                  <a:pt x="3815" y="1093"/>
                </a:cubicBezTo>
                <a:cubicBezTo>
                  <a:pt x="3824" y="1097"/>
                  <a:pt x="3833" y="1101"/>
                  <a:pt x="3840" y="1106"/>
                </a:cubicBezTo>
                <a:cubicBezTo>
                  <a:pt x="3840" y="1075"/>
                  <a:pt x="3840" y="1075"/>
                  <a:pt x="3840" y="1075"/>
                </a:cubicBezTo>
                <a:cubicBezTo>
                  <a:pt x="3837" y="1071"/>
                  <a:pt x="3835" y="1066"/>
                  <a:pt x="3833" y="1061"/>
                </a:cubicBezTo>
                <a:cubicBezTo>
                  <a:pt x="3791" y="1037"/>
                  <a:pt x="3792" y="994"/>
                  <a:pt x="3785" y="955"/>
                </a:cubicBezTo>
                <a:cubicBezTo>
                  <a:pt x="3782" y="934"/>
                  <a:pt x="3783" y="911"/>
                  <a:pt x="3802" y="893"/>
                </a:cubicBezTo>
                <a:cubicBezTo>
                  <a:pt x="3815" y="905"/>
                  <a:pt x="3828" y="917"/>
                  <a:pt x="3840" y="928"/>
                </a:cubicBezTo>
                <a:cubicBezTo>
                  <a:pt x="3840" y="896"/>
                  <a:pt x="3840" y="896"/>
                  <a:pt x="3840" y="896"/>
                </a:cubicBezTo>
                <a:cubicBezTo>
                  <a:pt x="3827" y="877"/>
                  <a:pt x="3819" y="855"/>
                  <a:pt x="3819" y="825"/>
                </a:cubicBezTo>
                <a:cubicBezTo>
                  <a:pt x="3787" y="863"/>
                  <a:pt x="3766" y="899"/>
                  <a:pt x="3765" y="938"/>
                </a:cubicBezTo>
                <a:close/>
                <a:moveTo>
                  <a:pt x="224" y="0"/>
                </a:moveTo>
                <a:cubicBezTo>
                  <a:pt x="224" y="6"/>
                  <a:pt x="223" y="13"/>
                  <a:pt x="223" y="20"/>
                </a:cubicBezTo>
                <a:cubicBezTo>
                  <a:pt x="222" y="34"/>
                  <a:pt x="221" y="47"/>
                  <a:pt x="220" y="61"/>
                </a:cubicBezTo>
                <a:cubicBezTo>
                  <a:pt x="233" y="41"/>
                  <a:pt x="240" y="21"/>
                  <a:pt x="244" y="0"/>
                </a:cubicBezTo>
                <a:lnTo>
                  <a:pt x="224" y="0"/>
                </a:lnTo>
                <a:close/>
                <a:moveTo>
                  <a:pt x="3424" y="1391"/>
                </a:moveTo>
                <a:cubicBezTo>
                  <a:pt x="3382" y="1370"/>
                  <a:pt x="3334" y="1376"/>
                  <a:pt x="3287" y="1379"/>
                </a:cubicBezTo>
                <a:cubicBezTo>
                  <a:pt x="3246" y="1382"/>
                  <a:pt x="3208" y="1396"/>
                  <a:pt x="3173" y="1416"/>
                </a:cubicBezTo>
                <a:cubicBezTo>
                  <a:pt x="3159" y="1424"/>
                  <a:pt x="3146" y="1431"/>
                  <a:pt x="3126" y="1416"/>
                </a:cubicBezTo>
                <a:cubicBezTo>
                  <a:pt x="3185" y="1395"/>
                  <a:pt x="3225" y="1355"/>
                  <a:pt x="3260" y="1308"/>
                </a:cubicBezTo>
                <a:cubicBezTo>
                  <a:pt x="3297" y="1260"/>
                  <a:pt x="3311" y="1203"/>
                  <a:pt x="3319" y="1143"/>
                </a:cubicBezTo>
                <a:cubicBezTo>
                  <a:pt x="3237" y="1133"/>
                  <a:pt x="3167" y="1161"/>
                  <a:pt x="3104" y="1208"/>
                </a:cubicBezTo>
                <a:cubicBezTo>
                  <a:pt x="3041" y="1254"/>
                  <a:pt x="2998" y="1315"/>
                  <a:pt x="2990" y="1397"/>
                </a:cubicBezTo>
                <a:cubicBezTo>
                  <a:pt x="2841" y="1409"/>
                  <a:pt x="2710" y="1457"/>
                  <a:pt x="2597" y="1556"/>
                </a:cubicBezTo>
                <a:cubicBezTo>
                  <a:pt x="2619" y="1415"/>
                  <a:pt x="2674" y="1286"/>
                  <a:pt x="2740" y="1161"/>
                </a:cubicBezTo>
                <a:cubicBezTo>
                  <a:pt x="2766" y="1166"/>
                  <a:pt x="2789" y="1173"/>
                  <a:pt x="2812" y="1175"/>
                </a:cubicBezTo>
                <a:cubicBezTo>
                  <a:pt x="2886" y="1183"/>
                  <a:pt x="2958" y="1170"/>
                  <a:pt x="3022" y="1133"/>
                </a:cubicBezTo>
                <a:cubicBezTo>
                  <a:pt x="3053" y="1116"/>
                  <a:pt x="3079" y="1089"/>
                  <a:pt x="3106" y="1065"/>
                </a:cubicBezTo>
                <a:cubicBezTo>
                  <a:pt x="3116" y="1055"/>
                  <a:pt x="3113" y="1043"/>
                  <a:pt x="3105" y="1031"/>
                </a:cubicBezTo>
                <a:cubicBezTo>
                  <a:pt x="3082" y="998"/>
                  <a:pt x="3046" y="987"/>
                  <a:pt x="3012" y="977"/>
                </a:cubicBezTo>
                <a:cubicBezTo>
                  <a:pt x="2985" y="968"/>
                  <a:pt x="2955" y="967"/>
                  <a:pt x="2923" y="962"/>
                </a:cubicBezTo>
                <a:cubicBezTo>
                  <a:pt x="2963" y="910"/>
                  <a:pt x="3013" y="868"/>
                  <a:pt x="3065" y="823"/>
                </a:cubicBezTo>
                <a:cubicBezTo>
                  <a:pt x="3072" y="844"/>
                  <a:pt x="3076" y="863"/>
                  <a:pt x="3085" y="879"/>
                </a:cubicBezTo>
                <a:cubicBezTo>
                  <a:pt x="3108" y="919"/>
                  <a:pt x="3148" y="933"/>
                  <a:pt x="3191" y="938"/>
                </a:cubicBezTo>
                <a:cubicBezTo>
                  <a:pt x="3237" y="942"/>
                  <a:pt x="3283" y="934"/>
                  <a:pt x="3326" y="915"/>
                </a:cubicBezTo>
                <a:cubicBezTo>
                  <a:pt x="3349" y="904"/>
                  <a:pt x="3372" y="895"/>
                  <a:pt x="3396" y="886"/>
                </a:cubicBezTo>
                <a:cubicBezTo>
                  <a:pt x="3435" y="871"/>
                  <a:pt x="3474" y="864"/>
                  <a:pt x="3521" y="889"/>
                </a:cubicBezTo>
                <a:cubicBezTo>
                  <a:pt x="3503" y="843"/>
                  <a:pt x="3481" y="807"/>
                  <a:pt x="3448" y="787"/>
                </a:cubicBezTo>
                <a:cubicBezTo>
                  <a:pt x="3416" y="767"/>
                  <a:pt x="3375" y="760"/>
                  <a:pt x="3335" y="747"/>
                </a:cubicBezTo>
                <a:cubicBezTo>
                  <a:pt x="3401" y="673"/>
                  <a:pt x="3439" y="584"/>
                  <a:pt x="3461" y="483"/>
                </a:cubicBezTo>
                <a:cubicBezTo>
                  <a:pt x="3452" y="486"/>
                  <a:pt x="3446" y="485"/>
                  <a:pt x="3443" y="488"/>
                </a:cubicBezTo>
                <a:cubicBezTo>
                  <a:pt x="3407" y="525"/>
                  <a:pt x="3358" y="534"/>
                  <a:pt x="3311" y="549"/>
                </a:cubicBezTo>
                <a:cubicBezTo>
                  <a:pt x="3273" y="561"/>
                  <a:pt x="3234" y="569"/>
                  <a:pt x="3194" y="580"/>
                </a:cubicBezTo>
                <a:cubicBezTo>
                  <a:pt x="3181" y="554"/>
                  <a:pt x="3167" y="526"/>
                  <a:pt x="3153" y="498"/>
                </a:cubicBezTo>
                <a:cubicBezTo>
                  <a:pt x="3140" y="469"/>
                  <a:pt x="3128" y="440"/>
                  <a:pt x="3114" y="409"/>
                </a:cubicBezTo>
                <a:cubicBezTo>
                  <a:pt x="3042" y="440"/>
                  <a:pt x="3022" y="511"/>
                  <a:pt x="3003" y="581"/>
                </a:cubicBezTo>
                <a:cubicBezTo>
                  <a:pt x="2983" y="652"/>
                  <a:pt x="2986" y="722"/>
                  <a:pt x="3041" y="781"/>
                </a:cubicBezTo>
                <a:cubicBezTo>
                  <a:pt x="3007" y="807"/>
                  <a:pt x="2975" y="829"/>
                  <a:pt x="2944" y="854"/>
                </a:cubicBezTo>
                <a:cubicBezTo>
                  <a:pt x="2914" y="879"/>
                  <a:pt x="2886" y="906"/>
                  <a:pt x="2852" y="937"/>
                </a:cubicBezTo>
                <a:cubicBezTo>
                  <a:pt x="2855" y="813"/>
                  <a:pt x="2821" y="708"/>
                  <a:pt x="2724" y="630"/>
                </a:cubicBezTo>
                <a:cubicBezTo>
                  <a:pt x="2695" y="645"/>
                  <a:pt x="2682" y="675"/>
                  <a:pt x="2666" y="700"/>
                </a:cubicBezTo>
                <a:cubicBezTo>
                  <a:pt x="2626" y="765"/>
                  <a:pt x="2622" y="838"/>
                  <a:pt x="2628" y="911"/>
                </a:cubicBezTo>
                <a:cubicBezTo>
                  <a:pt x="2635" y="995"/>
                  <a:pt x="2666" y="1072"/>
                  <a:pt x="2700" y="1151"/>
                </a:cubicBezTo>
                <a:cubicBezTo>
                  <a:pt x="2639" y="1249"/>
                  <a:pt x="2586" y="1354"/>
                  <a:pt x="2552" y="1466"/>
                </a:cubicBezTo>
                <a:cubicBezTo>
                  <a:pt x="2518" y="1578"/>
                  <a:pt x="2496" y="1692"/>
                  <a:pt x="2467" y="1810"/>
                </a:cubicBezTo>
                <a:cubicBezTo>
                  <a:pt x="2457" y="1781"/>
                  <a:pt x="2447" y="1754"/>
                  <a:pt x="2437" y="1729"/>
                </a:cubicBezTo>
                <a:cubicBezTo>
                  <a:pt x="2516" y="1568"/>
                  <a:pt x="2524" y="1412"/>
                  <a:pt x="2421" y="1256"/>
                </a:cubicBezTo>
                <a:cubicBezTo>
                  <a:pt x="2369" y="1289"/>
                  <a:pt x="2340" y="1335"/>
                  <a:pt x="2328" y="1389"/>
                </a:cubicBezTo>
                <a:cubicBezTo>
                  <a:pt x="2317" y="1440"/>
                  <a:pt x="2313" y="1493"/>
                  <a:pt x="2306" y="1549"/>
                </a:cubicBezTo>
                <a:cubicBezTo>
                  <a:pt x="2228" y="1465"/>
                  <a:pt x="2130" y="1417"/>
                  <a:pt x="2023" y="1375"/>
                </a:cubicBezTo>
                <a:cubicBezTo>
                  <a:pt x="2019" y="1358"/>
                  <a:pt x="2014" y="1338"/>
                  <a:pt x="2011" y="1317"/>
                </a:cubicBezTo>
                <a:cubicBezTo>
                  <a:pt x="1998" y="1229"/>
                  <a:pt x="1945" y="1171"/>
                  <a:pt x="1871" y="1128"/>
                </a:cubicBezTo>
                <a:cubicBezTo>
                  <a:pt x="1842" y="1112"/>
                  <a:pt x="1811" y="1099"/>
                  <a:pt x="1779" y="1089"/>
                </a:cubicBezTo>
                <a:cubicBezTo>
                  <a:pt x="1742" y="1078"/>
                  <a:pt x="1727" y="1096"/>
                  <a:pt x="1734" y="1134"/>
                </a:cubicBezTo>
                <a:cubicBezTo>
                  <a:pt x="1747" y="1201"/>
                  <a:pt x="1768" y="1264"/>
                  <a:pt x="1818" y="1313"/>
                </a:cubicBezTo>
                <a:cubicBezTo>
                  <a:pt x="1819" y="1314"/>
                  <a:pt x="1818" y="1316"/>
                  <a:pt x="1818" y="1318"/>
                </a:cubicBezTo>
                <a:cubicBezTo>
                  <a:pt x="1718" y="1318"/>
                  <a:pt x="1611" y="1344"/>
                  <a:pt x="1547" y="1384"/>
                </a:cubicBezTo>
                <a:cubicBezTo>
                  <a:pt x="1551" y="1407"/>
                  <a:pt x="1567" y="1421"/>
                  <a:pt x="1586" y="1433"/>
                </a:cubicBezTo>
                <a:cubicBezTo>
                  <a:pt x="1649" y="1473"/>
                  <a:pt x="1718" y="1476"/>
                  <a:pt x="1789" y="1475"/>
                </a:cubicBezTo>
                <a:cubicBezTo>
                  <a:pt x="1800" y="1475"/>
                  <a:pt x="1811" y="1474"/>
                  <a:pt x="1822" y="1474"/>
                </a:cubicBezTo>
                <a:cubicBezTo>
                  <a:pt x="1823" y="1474"/>
                  <a:pt x="1824" y="1476"/>
                  <a:pt x="1827" y="1479"/>
                </a:cubicBezTo>
                <a:cubicBezTo>
                  <a:pt x="1775" y="1551"/>
                  <a:pt x="1728" y="1626"/>
                  <a:pt x="1711" y="1717"/>
                </a:cubicBezTo>
                <a:cubicBezTo>
                  <a:pt x="1798" y="1727"/>
                  <a:pt x="1867" y="1690"/>
                  <a:pt x="1929" y="1641"/>
                </a:cubicBezTo>
                <a:cubicBezTo>
                  <a:pt x="1992" y="1590"/>
                  <a:pt x="2021" y="1520"/>
                  <a:pt x="2022" y="1431"/>
                </a:cubicBezTo>
                <a:cubicBezTo>
                  <a:pt x="2130" y="1478"/>
                  <a:pt x="2221" y="1538"/>
                  <a:pt x="2292" y="1632"/>
                </a:cubicBezTo>
                <a:cubicBezTo>
                  <a:pt x="2177" y="1614"/>
                  <a:pt x="2081" y="1643"/>
                  <a:pt x="2005" y="1727"/>
                </a:cubicBezTo>
                <a:cubicBezTo>
                  <a:pt x="2047" y="1827"/>
                  <a:pt x="2249" y="1877"/>
                  <a:pt x="2382" y="1783"/>
                </a:cubicBezTo>
                <a:cubicBezTo>
                  <a:pt x="2411" y="1858"/>
                  <a:pt x="2428" y="1932"/>
                  <a:pt x="2411" y="2011"/>
                </a:cubicBezTo>
                <a:cubicBezTo>
                  <a:pt x="2406" y="2036"/>
                  <a:pt x="2397" y="2059"/>
                  <a:pt x="2410" y="2084"/>
                </a:cubicBezTo>
                <a:cubicBezTo>
                  <a:pt x="2414" y="2091"/>
                  <a:pt x="2411" y="2103"/>
                  <a:pt x="2408" y="2111"/>
                </a:cubicBezTo>
                <a:cubicBezTo>
                  <a:pt x="2403" y="2128"/>
                  <a:pt x="2397" y="2144"/>
                  <a:pt x="2391" y="2160"/>
                </a:cubicBezTo>
                <a:cubicBezTo>
                  <a:pt x="2414" y="2160"/>
                  <a:pt x="2414" y="2160"/>
                  <a:pt x="2414" y="2160"/>
                </a:cubicBezTo>
                <a:cubicBezTo>
                  <a:pt x="2420" y="2148"/>
                  <a:pt x="2423" y="2134"/>
                  <a:pt x="2430" y="2123"/>
                </a:cubicBezTo>
                <a:cubicBezTo>
                  <a:pt x="2444" y="2104"/>
                  <a:pt x="2447" y="2085"/>
                  <a:pt x="2432" y="2065"/>
                </a:cubicBezTo>
                <a:cubicBezTo>
                  <a:pt x="2465" y="2035"/>
                  <a:pt x="2459" y="1998"/>
                  <a:pt x="2451" y="1962"/>
                </a:cubicBezTo>
                <a:cubicBezTo>
                  <a:pt x="2438" y="1900"/>
                  <a:pt x="2430" y="1836"/>
                  <a:pt x="2405" y="1776"/>
                </a:cubicBezTo>
                <a:cubicBezTo>
                  <a:pt x="2399" y="1760"/>
                  <a:pt x="2399" y="1749"/>
                  <a:pt x="2418" y="1745"/>
                </a:cubicBezTo>
                <a:cubicBezTo>
                  <a:pt x="2455" y="1806"/>
                  <a:pt x="2445" y="1877"/>
                  <a:pt x="2465" y="1943"/>
                </a:cubicBezTo>
                <a:cubicBezTo>
                  <a:pt x="2472" y="1935"/>
                  <a:pt x="2477" y="1927"/>
                  <a:pt x="2478" y="1919"/>
                </a:cubicBezTo>
                <a:cubicBezTo>
                  <a:pt x="2496" y="1824"/>
                  <a:pt x="2514" y="1730"/>
                  <a:pt x="2529" y="1635"/>
                </a:cubicBezTo>
                <a:cubicBezTo>
                  <a:pt x="2544" y="1543"/>
                  <a:pt x="2574" y="1456"/>
                  <a:pt x="2609" y="1371"/>
                </a:cubicBezTo>
                <a:cubicBezTo>
                  <a:pt x="2616" y="1354"/>
                  <a:pt x="2625" y="1338"/>
                  <a:pt x="2633" y="1322"/>
                </a:cubicBezTo>
                <a:cubicBezTo>
                  <a:pt x="2627" y="1360"/>
                  <a:pt x="2613" y="1393"/>
                  <a:pt x="2602" y="1428"/>
                </a:cubicBezTo>
                <a:cubicBezTo>
                  <a:pt x="2568" y="1545"/>
                  <a:pt x="2542" y="1665"/>
                  <a:pt x="2521" y="1786"/>
                </a:cubicBezTo>
                <a:cubicBezTo>
                  <a:pt x="2504" y="1886"/>
                  <a:pt x="2489" y="1985"/>
                  <a:pt x="2474" y="2085"/>
                </a:cubicBezTo>
                <a:cubicBezTo>
                  <a:pt x="2470" y="2110"/>
                  <a:pt x="2464" y="2135"/>
                  <a:pt x="2458" y="2160"/>
                </a:cubicBezTo>
                <a:cubicBezTo>
                  <a:pt x="2479" y="2160"/>
                  <a:pt x="2479" y="2160"/>
                  <a:pt x="2479" y="2160"/>
                </a:cubicBezTo>
                <a:cubicBezTo>
                  <a:pt x="2485" y="2135"/>
                  <a:pt x="2491" y="2109"/>
                  <a:pt x="2495" y="2082"/>
                </a:cubicBezTo>
                <a:cubicBezTo>
                  <a:pt x="2498" y="2069"/>
                  <a:pt x="2502" y="2056"/>
                  <a:pt x="2507" y="2040"/>
                </a:cubicBezTo>
                <a:cubicBezTo>
                  <a:pt x="2516" y="2045"/>
                  <a:pt x="2523" y="2048"/>
                  <a:pt x="2529" y="2053"/>
                </a:cubicBezTo>
                <a:cubicBezTo>
                  <a:pt x="2596" y="2101"/>
                  <a:pt x="2670" y="2097"/>
                  <a:pt x="2742" y="2075"/>
                </a:cubicBezTo>
                <a:cubicBezTo>
                  <a:pt x="2782" y="2063"/>
                  <a:pt x="2818" y="2040"/>
                  <a:pt x="2853" y="2017"/>
                </a:cubicBezTo>
                <a:cubicBezTo>
                  <a:pt x="2878" y="2000"/>
                  <a:pt x="2898" y="1976"/>
                  <a:pt x="2920" y="1954"/>
                </a:cubicBezTo>
                <a:cubicBezTo>
                  <a:pt x="2891" y="1910"/>
                  <a:pt x="2845" y="1908"/>
                  <a:pt x="2801" y="1890"/>
                </a:cubicBezTo>
                <a:cubicBezTo>
                  <a:pt x="2874" y="1816"/>
                  <a:pt x="2911" y="1726"/>
                  <a:pt x="2937" y="1628"/>
                </a:cubicBezTo>
                <a:cubicBezTo>
                  <a:pt x="2930" y="1625"/>
                  <a:pt x="2923" y="1619"/>
                  <a:pt x="2916" y="1619"/>
                </a:cubicBezTo>
                <a:cubicBezTo>
                  <a:pt x="2824" y="1615"/>
                  <a:pt x="2739" y="1630"/>
                  <a:pt x="2667" y="1696"/>
                </a:cubicBezTo>
                <a:cubicBezTo>
                  <a:pt x="2621" y="1738"/>
                  <a:pt x="2574" y="1777"/>
                  <a:pt x="2540" y="1829"/>
                </a:cubicBezTo>
                <a:cubicBezTo>
                  <a:pt x="2555" y="1709"/>
                  <a:pt x="2601" y="1607"/>
                  <a:pt x="2710" y="1542"/>
                </a:cubicBezTo>
                <a:cubicBezTo>
                  <a:pt x="2766" y="1509"/>
                  <a:pt x="2824" y="1477"/>
                  <a:pt x="2889" y="1463"/>
                </a:cubicBezTo>
                <a:cubicBezTo>
                  <a:pt x="2969" y="1446"/>
                  <a:pt x="3051" y="1432"/>
                  <a:pt x="3136" y="1452"/>
                </a:cubicBezTo>
                <a:cubicBezTo>
                  <a:pt x="3111" y="1571"/>
                  <a:pt x="3197" y="1724"/>
                  <a:pt x="3382" y="1761"/>
                </a:cubicBezTo>
                <a:cubicBezTo>
                  <a:pt x="3415" y="1727"/>
                  <a:pt x="3408" y="1686"/>
                  <a:pt x="3397" y="1646"/>
                </a:cubicBezTo>
                <a:cubicBezTo>
                  <a:pt x="3390" y="1622"/>
                  <a:pt x="3379" y="1599"/>
                  <a:pt x="3370" y="1577"/>
                </a:cubicBezTo>
                <a:cubicBezTo>
                  <a:pt x="3436" y="1564"/>
                  <a:pt x="3499" y="1552"/>
                  <a:pt x="3563" y="1540"/>
                </a:cubicBezTo>
                <a:cubicBezTo>
                  <a:pt x="3562" y="1527"/>
                  <a:pt x="3563" y="1518"/>
                  <a:pt x="3559" y="1512"/>
                </a:cubicBezTo>
                <a:cubicBezTo>
                  <a:pt x="3527" y="1458"/>
                  <a:pt x="3480" y="1417"/>
                  <a:pt x="3424" y="1391"/>
                </a:cubicBezTo>
                <a:close/>
                <a:moveTo>
                  <a:pt x="3423" y="797"/>
                </a:moveTo>
                <a:cubicBezTo>
                  <a:pt x="3443" y="804"/>
                  <a:pt x="3462" y="816"/>
                  <a:pt x="3470" y="842"/>
                </a:cubicBezTo>
                <a:cubicBezTo>
                  <a:pt x="3425" y="857"/>
                  <a:pt x="3383" y="868"/>
                  <a:pt x="3343" y="885"/>
                </a:cubicBezTo>
                <a:cubicBezTo>
                  <a:pt x="3310" y="900"/>
                  <a:pt x="3276" y="902"/>
                  <a:pt x="3241" y="903"/>
                </a:cubicBezTo>
                <a:cubicBezTo>
                  <a:pt x="3214" y="904"/>
                  <a:pt x="3188" y="894"/>
                  <a:pt x="3170" y="868"/>
                </a:cubicBezTo>
                <a:cubicBezTo>
                  <a:pt x="3200" y="864"/>
                  <a:pt x="3226" y="861"/>
                  <a:pt x="3253" y="858"/>
                </a:cubicBezTo>
                <a:cubicBezTo>
                  <a:pt x="3232" y="851"/>
                  <a:pt x="3211" y="850"/>
                  <a:pt x="3191" y="847"/>
                </a:cubicBezTo>
                <a:cubicBezTo>
                  <a:pt x="3172" y="843"/>
                  <a:pt x="3149" y="842"/>
                  <a:pt x="3140" y="816"/>
                </a:cubicBezTo>
                <a:cubicBezTo>
                  <a:pt x="3170" y="814"/>
                  <a:pt x="3197" y="814"/>
                  <a:pt x="3224" y="811"/>
                </a:cubicBezTo>
                <a:cubicBezTo>
                  <a:pt x="3253" y="807"/>
                  <a:pt x="3276" y="780"/>
                  <a:pt x="3307" y="788"/>
                </a:cubicBezTo>
                <a:cubicBezTo>
                  <a:pt x="3348" y="762"/>
                  <a:pt x="3386" y="784"/>
                  <a:pt x="3423" y="797"/>
                </a:cubicBezTo>
                <a:close/>
                <a:moveTo>
                  <a:pt x="3269" y="581"/>
                </a:moveTo>
                <a:cubicBezTo>
                  <a:pt x="3321" y="570"/>
                  <a:pt x="3374" y="560"/>
                  <a:pt x="3426" y="534"/>
                </a:cubicBezTo>
                <a:cubicBezTo>
                  <a:pt x="3415" y="563"/>
                  <a:pt x="3406" y="594"/>
                  <a:pt x="3392" y="622"/>
                </a:cubicBezTo>
                <a:cubicBezTo>
                  <a:pt x="3367" y="674"/>
                  <a:pt x="3335" y="721"/>
                  <a:pt x="3288" y="757"/>
                </a:cubicBezTo>
                <a:cubicBezTo>
                  <a:pt x="3234" y="798"/>
                  <a:pt x="3195" y="800"/>
                  <a:pt x="3145" y="762"/>
                </a:cubicBezTo>
                <a:cubicBezTo>
                  <a:pt x="3185" y="737"/>
                  <a:pt x="3228" y="717"/>
                  <a:pt x="3257" y="679"/>
                </a:cubicBezTo>
                <a:cubicBezTo>
                  <a:pt x="3214" y="697"/>
                  <a:pt x="3177" y="727"/>
                  <a:pt x="3130" y="734"/>
                </a:cubicBezTo>
                <a:cubicBezTo>
                  <a:pt x="3128" y="728"/>
                  <a:pt x="3127" y="725"/>
                  <a:pt x="3126" y="722"/>
                </a:cubicBezTo>
                <a:cubicBezTo>
                  <a:pt x="3126" y="720"/>
                  <a:pt x="3126" y="717"/>
                  <a:pt x="3127" y="714"/>
                </a:cubicBezTo>
                <a:cubicBezTo>
                  <a:pt x="3149" y="643"/>
                  <a:pt x="3196" y="598"/>
                  <a:pt x="3269" y="581"/>
                </a:cubicBezTo>
                <a:close/>
                <a:moveTo>
                  <a:pt x="3017" y="647"/>
                </a:moveTo>
                <a:cubicBezTo>
                  <a:pt x="3020" y="579"/>
                  <a:pt x="3041" y="516"/>
                  <a:pt x="3079" y="459"/>
                </a:cubicBezTo>
                <a:cubicBezTo>
                  <a:pt x="3084" y="452"/>
                  <a:pt x="3093" y="447"/>
                  <a:pt x="3097" y="443"/>
                </a:cubicBezTo>
                <a:cubicBezTo>
                  <a:pt x="3114" y="474"/>
                  <a:pt x="3129" y="503"/>
                  <a:pt x="3146" y="531"/>
                </a:cubicBezTo>
                <a:cubicBezTo>
                  <a:pt x="3161" y="555"/>
                  <a:pt x="3170" y="580"/>
                  <a:pt x="3167" y="605"/>
                </a:cubicBezTo>
                <a:cubicBezTo>
                  <a:pt x="3144" y="628"/>
                  <a:pt x="3125" y="648"/>
                  <a:pt x="3103" y="671"/>
                </a:cubicBezTo>
                <a:cubicBezTo>
                  <a:pt x="3099" y="639"/>
                  <a:pt x="3095" y="613"/>
                  <a:pt x="3092" y="586"/>
                </a:cubicBezTo>
                <a:cubicBezTo>
                  <a:pt x="3081" y="628"/>
                  <a:pt x="3090" y="672"/>
                  <a:pt x="3064" y="709"/>
                </a:cubicBezTo>
                <a:cubicBezTo>
                  <a:pt x="3027" y="695"/>
                  <a:pt x="3015" y="680"/>
                  <a:pt x="3017" y="647"/>
                </a:cubicBezTo>
                <a:close/>
                <a:moveTo>
                  <a:pt x="3008" y="836"/>
                </a:moveTo>
                <a:cubicBezTo>
                  <a:pt x="2931" y="931"/>
                  <a:pt x="2891" y="969"/>
                  <a:pt x="2854" y="979"/>
                </a:cubicBezTo>
                <a:cubicBezTo>
                  <a:pt x="2896" y="917"/>
                  <a:pt x="2949" y="873"/>
                  <a:pt x="3008" y="836"/>
                </a:cubicBezTo>
                <a:close/>
                <a:moveTo>
                  <a:pt x="2904" y="993"/>
                </a:moveTo>
                <a:cubicBezTo>
                  <a:pt x="2923" y="990"/>
                  <a:pt x="2943" y="986"/>
                  <a:pt x="2962" y="988"/>
                </a:cubicBezTo>
                <a:cubicBezTo>
                  <a:pt x="3008" y="992"/>
                  <a:pt x="3052" y="1005"/>
                  <a:pt x="3087" y="1041"/>
                </a:cubicBezTo>
                <a:cubicBezTo>
                  <a:pt x="3040" y="1134"/>
                  <a:pt x="2858" y="1187"/>
                  <a:pt x="2806" y="1123"/>
                </a:cubicBezTo>
                <a:cubicBezTo>
                  <a:pt x="2849" y="1078"/>
                  <a:pt x="2910" y="1074"/>
                  <a:pt x="2970" y="1050"/>
                </a:cubicBezTo>
                <a:cubicBezTo>
                  <a:pt x="2909" y="1043"/>
                  <a:pt x="2862" y="1071"/>
                  <a:pt x="2810" y="1084"/>
                </a:cubicBezTo>
                <a:cubicBezTo>
                  <a:pt x="2823" y="1028"/>
                  <a:pt x="2856" y="1003"/>
                  <a:pt x="2904" y="993"/>
                </a:cubicBezTo>
                <a:close/>
                <a:moveTo>
                  <a:pt x="2653" y="927"/>
                </a:moveTo>
                <a:cubicBezTo>
                  <a:pt x="2630" y="829"/>
                  <a:pt x="2654" y="739"/>
                  <a:pt x="2722" y="659"/>
                </a:cubicBezTo>
                <a:cubicBezTo>
                  <a:pt x="2818" y="733"/>
                  <a:pt x="2852" y="876"/>
                  <a:pt x="2819" y="980"/>
                </a:cubicBezTo>
                <a:cubicBezTo>
                  <a:pt x="2811" y="1006"/>
                  <a:pt x="2796" y="1029"/>
                  <a:pt x="2766" y="1043"/>
                </a:cubicBezTo>
                <a:cubicBezTo>
                  <a:pt x="2758" y="994"/>
                  <a:pt x="2751" y="949"/>
                  <a:pt x="2744" y="904"/>
                </a:cubicBezTo>
                <a:cubicBezTo>
                  <a:pt x="2741" y="904"/>
                  <a:pt x="2738" y="904"/>
                  <a:pt x="2736" y="905"/>
                </a:cubicBezTo>
                <a:cubicBezTo>
                  <a:pt x="2736" y="951"/>
                  <a:pt x="2736" y="997"/>
                  <a:pt x="2736" y="1044"/>
                </a:cubicBezTo>
                <a:cubicBezTo>
                  <a:pt x="2701" y="1036"/>
                  <a:pt x="2671" y="1001"/>
                  <a:pt x="2653" y="927"/>
                </a:cubicBezTo>
                <a:close/>
                <a:moveTo>
                  <a:pt x="1758" y="1111"/>
                </a:moveTo>
                <a:cubicBezTo>
                  <a:pt x="1843" y="1110"/>
                  <a:pt x="1959" y="1220"/>
                  <a:pt x="1960" y="1300"/>
                </a:cubicBezTo>
                <a:cubicBezTo>
                  <a:pt x="1925" y="1266"/>
                  <a:pt x="1889" y="1230"/>
                  <a:pt x="1854" y="1195"/>
                </a:cubicBezTo>
                <a:cubicBezTo>
                  <a:pt x="1851" y="1197"/>
                  <a:pt x="1849" y="1199"/>
                  <a:pt x="1847" y="1201"/>
                </a:cubicBezTo>
                <a:cubicBezTo>
                  <a:pt x="1877" y="1247"/>
                  <a:pt x="1928" y="1279"/>
                  <a:pt x="1947" y="1334"/>
                </a:cubicBezTo>
                <a:cubicBezTo>
                  <a:pt x="1817" y="1329"/>
                  <a:pt x="1758" y="1225"/>
                  <a:pt x="1758" y="1111"/>
                </a:cubicBezTo>
                <a:close/>
                <a:moveTo>
                  <a:pt x="1726" y="1454"/>
                </a:moveTo>
                <a:cubicBezTo>
                  <a:pt x="1671" y="1451"/>
                  <a:pt x="1615" y="1441"/>
                  <a:pt x="1573" y="1393"/>
                </a:cubicBezTo>
                <a:cubicBezTo>
                  <a:pt x="1668" y="1346"/>
                  <a:pt x="1764" y="1333"/>
                  <a:pt x="1865" y="1346"/>
                </a:cubicBezTo>
                <a:cubicBezTo>
                  <a:pt x="1883" y="1348"/>
                  <a:pt x="1889" y="1360"/>
                  <a:pt x="1894" y="1378"/>
                </a:cubicBezTo>
                <a:cubicBezTo>
                  <a:pt x="1836" y="1382"/>
                  <a:pt x="1780" y="1385"/>
                  <a:pt x="1724" y="1389"/>
                </a:cubicBezTo>
                <a:cubicBezTo>
                  <a:pt x="1724" y="1391"/>
                  <a:pt x="1724" y="1394"/>
                  <a:pt x="1725" y="1396"/>
                </a:cubicBezTo>
                <a:cubicBezTo>
                  <a:pt x="1779" y="1400"/>
                  <a:pt x="1834" y="1403"/>
                  <a:pt x="1898" y="1406"/>
                </a:cubicBezTo>
                <a:cubicBezTo>
                  <a:pt x="1843" y="1455"/>
                  <a:pt x="1783" y="1458"/>
                  <a:pt x="1726" y="1454"/>
                </a:cubicBezTo>
                <a:close/>
                <a:moveTo>
                  <a:pt x="1968" y="1560"/>
                </a:moveTo>
                <a:cubicBezTo>
                  <a:pt x="1917" y="1644"/>
                  <a:pt x="1838" y="1685"/>
                  <a:pt x="1741" y="1700"/>
                </a:cubicBezTo>
                <a:cubicBezTo>
                  <a:pt x="1752" y="1629"/>
                  <a:pt x="1805" y="1525"/>
                  <a:pt x="1855" y="1487"/>
                </a:cubicBezTo>
                <a:cubicBezTo>
                  <a:pt x="1881" y="1467"/>
                  <a:pt x="1908" y="1440"/>
                  <a:pt x="1951" y="1458"/>
                </a:cubicBezTo>
                <a:cubicBezTo>
                  <a:pt x="1934" y="1499"/>
                  <a:pt x="1900" y="1525"/>
                  <a:pt x="1881" y="1562"/>
                </a:cubicBezTo>
                <a:cubicBezTo>
                  <a:pt x="1922" y="1546"/>
                  <a:pt x="1940" y="1505"/>
                  <a:pt x="1974" y="1477"/>
                </a:cubicBezTo>
                <a:cubicBezTo>
                  <a:pt x="1984" y="1507"/>
                  <a:pt x="1983" y="1535"/>
                  <a:pt x="1968" y="1560"/>
                </a:cubicBezTo>
                <a:close/>
                <a:moveTo>
                  <a:pt x="2205" y="1513"/>
                </a:moveTo>
                <a:cubicBezTo>
                  <a:pt x="2162" y="1479"/>
                  <a:pt x="2114" y="1452"/>
                  <a:pt x="2063" y="1419"/>
                </a:cubicBezTo>
                <a:cubicBezTo>
                  <a:pt x="2161" y="1446"/>
                  <a:pt x="2313" y="1556"/>
                  <a:pt x="2325" y="1625"/>
                </a:cubicBezTo>
                <a:cubicBezTo>
                  <a:pt x="2286" y="1588"/>
                  <a:pt x="2248" y="1547"/>
                  <a:pt x="2205" y="1513"/>
                </a:cubicBezTo>
                <a:close/>
                <a:moveTo>
                  <a:pt x="2322" y="1740"/>
                </a:moveTo>
                <a:cubicBezTo>
                  <a:pt x="2291" y="1786"/>
                  <a:pt x="2255" y="1810"/>
                  <a:pt x="2209" y="1812"/>
                </a:cubicBezTo>
                <a:cubicBezTo>
                  <a:pt x="2136" y="1815"/>
                  <a:pt x="2081" y="1778"/>
                  <a:pt x="2026" y="1735"/>
                </a:cubicBezTo>
                <a:cubicBezTo>
                  <a:pt x="2101" y="1657"/>
                  <a:pt x="2241" y="1624"/>
                  <a:pt x="2304" y="1669"/>
                </a:cubicBezTo>
                <a:cubicBezTo>
                  <a:pt x="2311" y="1682"/>
                  <a:pt x="2318" y="1695"/>
                  <a:pt x="2326" y="1710"/>
                </a:cubicBezTo>
                <a:cubicBezTo>
                  <a:pt x="2273" y="1731"/>
                  <a:pt x="2220" y="1725"/>
                  <a:pt x="2164" y="1733"/>
                </a:cubicBezTo>
                <a:cubicBezTo>
                  <a:pt x="2209" y="1749"/>
                  <a:pt x="2261" y="1752"/>
                  <a:pt x="2322" y="1740"/>
                </a:cubicBezTo>
                <a:close/>
                <a:moveTo>
                  <a:pt x="2419" y="1625"/>
                </a:moveTo>
                <a:cubicBezTo>
                  <a:pt x="2415" y="1564"/>
                  <a:pt x="2412" y="1504"/>
                  <a:pt x="2408" y="1443"/>
                </a:cubicBezTo>
                <a:cubicBezTo>
                  <a:pt x="2387" y="1508"/>
                  <a:pt x="2408" y="1577"/>
                  <a:pt x="2386" y="1647"/>
                </a:cubicBezTo>
                <a:cubicBezTo>
                  <a:pt x="2300" y="1560"/>
                  <a:pt x="2326" y="1354"/>
                  <a:pt x="2413" y="1285"/>
                </a:cubicBezTo>
                <a:cubicBezTo>
                  <a:pt x="2418" y="1290"/>
                  <a:pt x="2422" y="1295"/>
                  <a:pt x="2426" y="1301"/>
                </a:cubicBezTo>
                <a:cubicBezTo>
                  <a:pt x="2432" y="1310"/>
                  <a:pt x="2438" y="1320"/>
                  <a:pt x="2442" y="1330"/>
                </a:cubicBezTo>
                <a:cubicBezTo>
                  <a:pt x="2483" y="1417"/>
                  <a:pt x="2481" y="1506"/>
                  <a:pt x="2451" y="1595"/>
                </a:cubicBezTo>
                <a:cubicBezTo>
                  <a:pt x="2446" y="1607"/>
                  <a:pt x="2435" y="1617"/>
                  <a:pt x="2427" y="1628"/>
                </a:cubicBezTo>
                <a:cubicBezTo>
                  <a:pt x="2424" y="1627"/>
                  <a:pt x="2422" y="1626"/>
                  <a:pt x="2419" y="1625"/>
                </a:cubicBezTo>
                <a:close/>
                <a:moveTo>
                  <a:pt x="2890" y="1951"/>
                </a:moveTo>
                <a:cubicBezTo>
                  <a:pt x="2863" y="1991"/>
                  <a:pt x="2825" y="2018"/>
                  <a:pt x="2770" y="2042"/>
                </a:cubicBezTo>
                <a:cubicBezTo>
                  <a:pt x="2733" y="2058"/>
                  <a:pt x="2697" y="2071"/>
                  <a:pt x="2657" y="2066"/>
                </a:cubicBezTo>
                <a:cubicBezTo>
                  <a:pt x="2625" y="2062"/>
                  <a:pt x="2611" y="2052"/>
                  <a:pt x="2597" y="2024"/>
                </a:cubicBezTo>
                <a:cubicBezTo>
                  <a:pt x="2652" y="1999"/>
                  <a:pt x="2719" y="2019"/>
                  <a:pt x="2775" y="1970"/>
                </a:cubicBezTo>
                <a:cubicBezTo>
                  <a:pt x="2750" y="1975"/>
                  <a:pt x="2732" y="1978"/>
                  <a:pt x="2713" y="1982"/>
                </a:cubicBezTo>
                <a:cubicBezTo>
                  <a:pt x="2765" y="1909"/>
                  <a:pt x="2819" y="1899"/>
                  <a:pt x="2890" y="1951"/>
                </a:cubicBezTo>
                <a:close/>
                <a:moveTo>
                  <a:pt x="2565" y="1898"/>
                </a:moveTo>
                <a:cubicBezTo>
                  <a:pt x="2569" y="1845"/>
                  <a:pt x="2586" y="1797"/>
                  <a:pt x="2625" y="1759"/>
                </a:cubicBezTo>
                <a:cubicBezTo>
                  <a:pt x="2642" y="1743"/>
                  <a:pt x="2661" y="1728"/>
                  <a:pt x="2678" y="1712"/>
                </a:cubicBezTo>
                <a:cubicBezTo>
                  <a:pt x="2744" y="1650"/>
                  <a:pt x="2825" y="1638"/>
                  <a:pt x="2914" y="1638"/>
                </a:cubicBezTo>
                <a:cubicBezTo>
                  <a:pt x="2904" y="1670"/>
                  <a:pt x="2897" y="1700"/>
                  <a:pt x="2886" y="1728"/>
                </a:cubicBezTo>
                <a:cubicBezTo>
                  <a:pt x="2844" y="1831"/>
                  <a:pt x="2771" y="1905"/>
                  <a:pt x="2672" y="1955"/>
                </a:cubicBezTo>
                <a:cubicBezTo>
                  <a:pt x="2649" y="1966"/>
                  <a:pt x="2621" y="1966"/>
                  <a:pt x="2596" y="1944"/>
                </a:cubicBezTo>
                <a:cubicBezTo>
                  <a:pt x="2637" y="1887"/>
                  <a:pt x="2677" y="1829"/>
                  <a:pt x="2737" y="1776"/>
                </a:cubicBezTo>
                <a:cubicBezTo>
                  <a:pt x="2720" y="1783"/>
                  <a:pt x="2709" y="1785"/>
                  <a:pt x="2702" y="1791"/>
                </a:cubicBezTo>
                <a:cubicBezTo>
                  <a:pt x="2659" y="1833"/>
                  <a:pt x="2616" y="1877"/>
                  <a:pt x="2569" y="1924"/>
                </a:cubicBezTo>
                <a:cubicBezTo>
                  <a:pt x="2567" y="1914"/>
                  <a:pt x="2564" y="1906"/>
                  <a:pt x="2565" y="1898"/>
                </a:cubicBezTo>
                <a:close/>
                <a:moveTo>
                  <a:pt x="2715" y="1510"/>
                </a:moveTo>
                <a:cubicBezTo>
                  <a:pt x="2756" y="1475"/>
                  <a:pt x="2823" y="1447"/>
                  <a:pt x="2869" y="1442"/>
                </a:cubicBezTo>
                <a:cubicBezTo>
                  <a:pt x="2814" y="1467"/>
                  <a:pt x="2765" y="1489"/>
                  <a:pt x="2715" y="1510"/>
                </a:cubicBezTo>
                <a:close/>
                <a:moveTo>
                  <a:pt x="3071" y="1377"/>
                </a:moveTo>
                <a:cubicBezTo>
                  <a:pt x="3097" y="1332"/>
                  <a:pt x="3148" y="1310"/>
                  <a:pt x="3162" y="1261"/>
                </a:cubicBezTo>
                <a:cubicBezTo>
                  <a:pt x="3129" y="1288"/>
                  <a:pt x="3096" y="1314"/>
                  <a:pt x="3057" y="1345"/>
                </a:cubicBezTo>
                <a:cubicBezTo>
                  <a:pt x="3049" y="1311"/>
                  <a:pt x="3058" y="1290"/>
                  <a:pt x="3073" y="1270"/>
                </a:cubicBezTo>
                <a:cubicBezTo>
                  <a:pt x="3103" y="1229"/>
                  <a:pt x="3144" y="1204"/>
                  <a:pt x="3189" y="1183"/>
                </a:cubicBezTo>
                <a:cubicBezTo>
                  <a:pt x="3222" y="1169"/>
                  <a:pt x="3256" y="1158"/>
                  <a:pt x="3297" y="1165"/>
                </a:cubicBezTo>
                <a:cubicBezTo>
                  <a:pt x="3288" y="1195"/>
                  <a:pt x="3281" y="1223"/>
                  <a:pt x="3270" y="1250"/>
                </a:cubicBezTo>
                <a:cubicBezTo>
                  <a:pt x="3248" y="1302"/>
                  <a:pt x="3212" y="1343"/>
                  <a:pt x="3164" y="1371"/>
                </a:cubicBezTo>
                <a:cubicBezTo>
                  <a:pt x="3137" y="1388"/>
                  <a:pt x="3106" y="1397"/>
                  <a:pt x="3071" y="1377"/>
                </a:cubicBezTo>
                <a:close/>
                <a:moveTo>
                  <a:pt x="3379" y="1738"/>
                </a:moveTo>
                <a:cubicBezTo>
                  <a:pt x="3301" y="1724"/>
                  <a:pt x="3241" y="1688"/>
                  <a:pt x="3197" y="1628"/>
                </a:cubicBezTo>
                <a:cubicBezTo>
                  <a:pt x="3176" y="1599"/>
                  <a:pt x="3160" y="1566"/>
                  <a:pt x="3174" y="1523"/>
                </a:cubicBezTo>
                <a:cubicBezTo>
                  <a:pt x="3220" y="1562"/>
                  <a:pt x="3251" y="1611"/>
                  <a:pt x="3305" y="1635"/>
                </a:cubicBezTo>
                <a:cubicBezTo>
                  <a:pt x="3280" y="1605"/>
                  <a:pt x="3256" y="1574"/>
                  <a:pt x="3225" y="1536"/>
                </a:cubicBezTo>
                <a:cubicBezTo>
                  <a:pt x="3266" y="1550"/>
                  <a:pt x="3300" y="1562"/>
                  <a:pt x="3334" y="1574"/>
                </a:cubicBezTo>
                <a:cubicBezTo>
                  <a:pt x="3337" y="1575"/>
                  <a:pt x="3340" y="1579"/>
                  <a:pt x="3342" y="1583"/>
                </a:cubicBezTo>
                <a:cubicBezTo>
                  <a:pt x="3373" y="1628"/>
                  <a:pt x="3391" y="1677"/>
                  <a:pt x="3379" y="1738"/>
                </a:cubicBezTo>
                <a:close/>
                <a:moveTo>
                  <a:pt x="3366" y="1550"/>
                </a:moveTo>
                <a:cubicBezTo>
                  <a:pt x="3309" y="1547"/>
                  <a:pt x="3260" y="1533"/>
                  <a:pt x="3229" y="1471"/>
                </a:cubicBezTo>
                <a:cubicBezTo>
                  <a:pt x="3249" y="1469"/>
                  <a:pt x="3264" y="1465"/>
                  <a:pt x="3279" y="1465"/>
                </a:cubicBezTo>
                <a:cubicBezTo>
                  <a:pt x="3294" y="1465"/>
                  <a:pt x="3310" y="1469"/>
                  <a:pt x="3325" y="1470"/>
                </a:cubicBezTo>
                <a:cubicBezTo>
                  <a:pt x="3338" y="1472"/>
                  <a:pt x="3352" y="1473"/>
                  <a:pt x="3365" y="1475"/>
                </a:cubicBezTo>
                <a:cubicBezTo>
                  <a:pt x="3323" y="1444"/>
                  <a:pt x="3276" y="1442"/>
                  <a:pt x="3225" y="1442"/>
                </a:cubicBezTo>
                <a:cubicBezTo>
                  <a:pt x="3240" y="1409"/>
                  <a:pt x="3265" y="1402"/>
                  <a:pt x="3292" y="1399"/>
                </a:cubicBezTo>
                <a:cubicBezTo>
                  <a:pt x="3351" y="1393"/>
                  <a:pt x="3409" y="1395"/>
                  <a:pt x="3457" y="1437"/>
                </a:cubicBezTo>
                <a:cubicBezTo>
                  <a:pt x="3485" y="1462"/>
                  <a:pt x="3519" y="1481"/>
                  <a:pt x="3541" y="1522"/>
                </a:cubicBezTo>
                <a:cubicBezTo>
                  <a:pt x="3479" y="1528"/>
                  <a:pt x="3426" y="1553"/>
                  <a:pt x="3366" y="1550"/>
                </a:cubicBezTo>
                <a:close/>
                <a:moveTo>
                  <a:pt x="3373" y="1910"/>
                </a:moveTo>
                <a:cubicBezTo>
                  <a:pt x="3329" y="1929"/>
                  <a:pt x="3321" y="1970"/>
                  <a:pt x="3315" y="2011"/>
                </a:cubicBezTo>
                <a:cubicBezTo>
                  <a:pt x="3312" y="2035"/>
                  <a:pt x="3314" y="2060"/>
                  <a:pt x="3314" y="2085"/>
                </a:cubicBezTo>
                <a:cubicBezTo>
                  <a:pt x="3248" y="2071"/>
                  <a:pt x="3186" y="2059"/>
                  <a:pt x="3121" y="2045"/>
                </a:cubicBezTo>
                <a:cubicBezTo>
                  <a:pt x="3118" y="2058"/>
                  <a:pt x="3113" y="2066"/>
                  <a:pt x="3114" y="2073"/>
                </a:cubicBezTo>
                <a:cubicBezTo>
                  <a:pt x="3119" y="2104"/>
                  <a:pt x="3128" y="2133"/>
                  <a:pt x="3142" y="2160"/>
                </a:cubicBezTo>
                <a:cubicBezTo>
                  <a:pt x="3169" y="2160"/>
                  <a:pt x="3169" y="2160"/>
                  <a:pt x="3169" y="2160"/>
                </a:cubicBezTo>
                <a:cubicBezTo>
                  <a:pt x="3155" y="2134"/>
                  <a:pt x="3139" y="2108"/>
                  <a:pt x="3135" y="2070"/>
                </a:cubicBezTo>
                <a:cubicBezTo>
                  <a:pt x="3194" y="2088"/>
                  <a:pt x="3253" y="2085"/>
                  <a:pt x="3307" y="2111"/>
                </a:cubicBezTo>
                <a:cubicBezTo>
                  <a:pt x="3335" y="2124"/>
                  <a:pt x="3359" y="2139"/>
                  <a:pt x="3376" y="2160"/>
                </a:cubicBezTo>
                <a:cubicBezTo>
                  <a:pt x="3413" y="2160"/>
                  <a:pt x="3413" y="2160"/>
                  <a:pt x="3413" y="2160"/>
                </a:cubicBezTo>
                <a:cubicBezTo>
                  <a:pt x="3389" y="2139"/>
                  <a:pt x="3367" y="2120"/>
                  <a:pt x="3346" y="2101"/>
                </a:cubicBezTo>
                <a:cubicBezTo>
                  <a:pt x="3343" y="2099"/>
                  <a:pt x="3343" y="2094"/>
                  <a:pt x="3342" y="2090"/>
                </a:cubicBezTo>
                <a:cubicBezTo>
                  <a:pt x="3331" y="2036"/>
                  <a:pt x="3332" y="1984"/>
                  <a:pt x="3367" y="1933"/>
                </a:cubicBezTo>
                <a:cubicBezTo>
                  <a:pt x="3434" y="1975"/>
                  <a:pt x="3475" y="2031"/>
                  <a:pt x="3493" y="2103"/>
                </a:cubicBezTo>
                <a:cubicBezTo>
                  <a:pt x="3498" y="2122"/>
                  <a:pt x="3500" y="2141"/>
                  <a:pt x="3497" y="2160"/>
                </a:cubicBezTo>
                <a:cubicBezTo>
                  <a:pt x="3520" y="2160"/>
                  <a:pt x="3520" y="2160"/>
                  <a:pt x="3520" y="2160"/>
                </a:cubicBezTo>
                <a:cubicBezTo>
                  <a:pt x="3519" y="2073"/>
                  <a:pt x="3474" y="1977"/>
                  <a:pt x="3373" y="1910"/>
                </a:cubicBezTo>
                <a:close/>
                <a:moveTo>
                  <a:pt x="3789" y="152"/>
                </a:moveTo>
                <a:cubicBezTo>
                  <a:pt x="3765" y="164"/>
                  <a:pt x="3754" y="158"/>
                  <a:pt x="3747" y="141"/>
                </a:cubicBezTo>
                <a:cubicBezTo>
                  <a:pt x="3742" y="127"/>
                  <a:pt x="3731" y="114"/>
                  <a:pt x="3728" y="99"/>
                </a:cubicBezTo>
                <a:cubicBezTo>
                  <a:pt x="3723" y="76"/>
                  <a:pt x="3710" y="62"/>
                  <a:pt x="3686" y="59"/>
                </a:cubicBezTo>
                <a:cubicBezTo>
                  <a:pt x="3685" y="32"/>
                  <a:pt x="3673" y="14"/>
                  <a:pt x="3656" y="0"/>
                </a:cubicBezTo>
                <a:cubicBezTo>
                  <a:pt x="3596" y="0"/>
                  <a:pt x="3596" y="0"/>
                  <a:pt x="3596" y="0"/>
                </a:cubicBezTo>
                <a:cubicBezTo>
                  <a:pt x="3609" y="12"/>
                  <a:pt x="3621" y="25"/>
                  <a:pt x="3632" y="39"/>
                </a:cubicBezTo>
                <a:cubicBezTo>
                  <a:pt x="3646" y="59"/>
                  <a:pt x="3658" y="81"/>
                  <a:pt x="3685" y="88"/>
                </a:cubicBezTo>
                <a:cubicBezTo>
                  <a:pt x="3693" y="90"/>
                  <a:pt x="3700" y="100"/>
                  <a:pt x="3705" y="108"/>
                </a:cubicBezTo>
                <a:cubicBezTo>
                  <a:pt x="3760" y="203"/>
                  <a:pt x="3799" y="305"/>
                  <a:pt x="3820" y="412"/>
                </a:cubicBezTo>
                <a:cubicBezTo>
                  <a:pt x="3828" y="450"/>
                  <a:pt x="3825" y="487"/>
                  <a:pt x="3815" y="524"/>
                </a:cubicBezTo>
                <a:cubicBezTo>
                  <a:pt x="3811" y="539"/>
                  <a:pt x="3810" y="553"/>
                  <a:pt x="3808" y="568"/>
                </a:cubicBezTo>
                <a:cubicBezTo>
                  <a:pt x="3820" y="575"/>
                  <a:pt x="3830" y="577"/>
                  <a:pt x="3840" y="576"/>
                </a:cubicBezTo>
                <a:cubicBezTo>
                  <a:pt x="3840" y="343"/>
                  <a:pt x="3840" y="343"/>
                  <a:pt x="3840" y="343"/>
                </a:cubicBezTo>
                <a:cubicBezTo>
                  <a:pt x="3834" y="333"/>
                  <a:pt x="3829" y="322"/>
                  <a:pt x="3826" y="311"/>
                </a:cubicBezTo>
                <a:cubicBezTo>
                  <a:pt x="3810" y="261"/>
                  <a:pt x="3761" y="219"/>
                  <a:pt x="3789" y="152"/>
                </a:cubicBezTo>
                <a:close/>
                <a:moveTo>
                  <a:pt x="3741" y="24"/>
                </a:moveTo>
                <a:cubicBezTo>
                  <a:pt x="3735" y="16"/>
                  <a:pt x="3730" y="8"/>
                  <a:pt x="3724" y="0"/>
                </a:cubicBezTo>
                <a:cubicBezTo>
                  <a:pt x="3694" y="0"/>
                  <a:pt x="3694" y="0"/>
                  <a:pt x="3694" y="0"/>
                </a:cubicBezTo>
                <a:cubicBezTo>
                  <a:pt x="3705" y="13"/>
                  <a:pt x="3717" y="27"/>
                  <a:pt x="3728" y="41"/>
                </a:cubicBezTo>
                <a:cubicBezTo>
                  <a:pt x="3773" y="97"/>
                  <a:pt x="3810" y="157"/>
                  <a:pt x="3840" y="221"/>
                </a:cubicBezTo>
                <a:cubicBezTo>
                  <a:pt x="3840" y="174"/>
                  <a:pt x="3840" y="174"/>
                  <a:pt x="3840" y="174"/>
                </a:cubicBezTo>
                <a:cubicBezTo>
                  <a:pt x="3812" y="121"/>
                  <a:pt x="3779" y="71"/>
                  <a:pt x="3741" y="24"/>
                </a:cubicBezTo>
                <a:close/>
                <a:moveTo>
                  <a:pt x="3803" y="228"/>
                </a:moveTo>
                <a:cubicBezTo>
                  <a:pt x="3807" y="250"/>
                  <a:pt x="3809" y="269"/>
                  <a:pt x="3840" y="265"/>
                </a:cubicBezTo>
                <a:cubicBezTo>
                  <a:pt x="3840" y="261"/>
                  <a:pt x="3840" y="261"/>
                  <a:pt x="3840" y="261"/>
                </a:cubicBezTo>
                <a:cubicBezTo>
                  <a:pt x="3835" y="242"/>
                  <a:pt x="3828" y="228"/>
                  <a:pt x="3803" y="228"/>
                </a:cubicBezTo>
                <a:close/>
                <a:moveTo>
                  <a:pt x="3840" y="1211"/>
                </a:moveTo>
                <a:cubicBezTo>
                  <a:pt x="3840" y="1188"/>
                  <a:pt x="3840" y="1188"/>
                  <a:pt x="3840" y="1188"/>
                </a:cubicBezTo>
                <a:cubicBezTo>
                  <a:pt x="3816" y="1174"/>
                  <a:pt x="3790" y="1162"/>
                  <a:pt x="3762" y="1158"/>
                </a:cubicBezTo>
                <a:cubicBezTo>
                  <a:pt x="3786" y="1177"/>
                  <a:pt x="3815" y="1192"/>
                  <a:pt x="3840" y="1211"/>
                </a:cubicBezTo>
                <a:close/>
                <a:moveTo>
                  <a:pt x="118" y="70"/>
                </a:moveTo>
                <a:cubicBezTo>
                  <a:pt x="134" y="136"/>
                  <a:pt x="149" y="198"/>
                  <a:pt x="164" y="262"/>
                </a:cubicBezTo>
                <a:cubicBezTo>
                  <a:pt x="177" y="259"/>
                  <a:pt x="187" y="260"/>
                  <a:pt x="193" y="256"/>
                </a:cubicBezTo>
                <a:cubicBezTo>
                  <a:pt x="245" y="221"/>
                  <a:pt x="283" y="172"/>
                  <a:pt x="307" y="115"/>
                </a:cubicBezTo>
                <a:cubicBezTo>
                  <a:pt x="322" y="78"/>
                  <a:pt x="319" y="39"/>
                  <a:pt x="314" y="0"/>
                </a:cubicBezTo>
                <a:cubicBezTo>
                  <a:pt x="294" y="0"/>
                  <a:pt x="294" y="0"/>
                  <a:pt x="294" y="0"/>
                </a:cubicBezTo>
                <a:cubicBezTo>
                  <a:pt x="301" y="53"/>
                  <a:pt x="298" y="105"/>
                  <a:pt x="262" y="151"/>
                </a:cubicBezTo>
                <a:cubicBezTo>
                  <a:pt x="239" y="180"/>
                  <a:pt x="222" y="214"/>
                  <a:pt x="181" y="239"/>
                </a:cubicBezTo>
                <a:cubicBezTo>
                  <a:pt x="172" y="177"/>
                  <a:pt x="145" y="125"/>
                  <a:pt x="145" y="65"/>
                </a:cubicBezTo>
                <a:cubicBezTo>
                  <a:pt x="145" y="42"/>
                  <a:pt x="147" y="20"/>
                  <a:pt x="153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26" y="11"/>
                  <a:pt x="123" y="23"/>
                  <a:pt x="120" y="34"/>
                </a:cubicBezTo>
                <a:cubicBezTo>
                  <a:pt x="119" y="38"/>
                  <a:pt x="114" y="41"/>
                  <a:pt x="111" y="43"/>
                </a:cubicBezTo>
                <a:cubicBezTo>
                  <a:pt x="78" y="68"/>
                  <a:pt x="42" y="86"/>
                  <a:pt x="0" y="89"/>
                </a:cubicBezTo>
                <a:cubicBezTo>
                  <a:pt x="0" y="112"/>
                  <a:pt x="0" y="112"/>
                  <a:pt x="0" y="112"/>
                </a:cubicBezTo>
                <a:cubicBezTo>
                  <a:pt x="17" y="111"/>
                  <a:pt x="34" y="106"/>
                  <a:pt x="51" y="101"/>
                </a:cubicBezTo>
                <a:cubicBezTo>
                  <a:pt x="74" y="93"/>
                  <a:pt x="96" y="81"/>
                  <a:pt x="118" y="70"/>
                </a:cubicBezTo>
                <a:close/>
                <a:moveTo>
                  <a:pt x="3428" y="2160"/>
                </a:moveTo>
                <a:cubicBezTo>
                  <a:pt x="3454" y="2160"/>
                  <a:pt x="3454" y="2160"/>
                  <a:pt x="3454" y="2160"/>
                </a:cubicBezTo>
                <a:cubicBezTo>
                  <a:pt x="3439" y="2122"/>
                  <a:pt x="3425" y="2085"/>
                  <a:pt x="3396" y="2055"/>
                </a:cubicBezTo>
                <a:cubicBezTo>
                  <a:pt x="3406" y="2088"/>
                  <a:pt x="3416" y="2122"/>
                  <a:pt x="3428" y="2160"/>
                </a:cubicBezTo>
                <a:close/>
                <a:moveTo>
                  <a:pt x="61" y="0"/>
                </a:moveTo>
                <a:cubicBezTo>
                  <a:pt x="59" y="3"/>
                  <a:pt x="58" y="6"/>
                  <a:pt x="57" y="9"/>
                </a:cubicBezTo>
                <a:cubicBezTo>
                  <a:pt x="60" y="6"/>
                  <a:pt x="63" y="3"/>
                  <a:pt x="67" y="0"/>
                </a:cubicBezTo>
                <a:lnTo>
                  <a:pt x="61" y="0"/>
                </a:lnTo>
                <a:close/>
                <a:moveTo>
                  <a:pt x="117" y="1012"/>
                </a:moveTo>
                <a:cubicBezTo>
                  <a:pt x="94" y="956"/>
                  <a:pt x="66" y="904"/>
                  <a:pt x="18" y="867"/>
                </a:cubicBezTo>
                <a:cubicBezTo>
                  <a:pt x="12" y="862"/>
                  <a:pt x="6" y="858"/>
                  <a:pt x="0" y="853"/>
                </a:cubicBezTo>
                <a:cubicBezTo>
                  <a:pt x="0" y="878"/>
                  <a:pt x="0" y="878"/>
                  <a:pt x="0" y="878"/>
                </a:cubicBezTo>
                <a:cubicBezTo>
                  <a:pt x="15" y="890"/>
                  <a:pt x="29" y="905"/>
                  <a:pt x="42" y="921"/>
                </a:cubicBezTo>
                <a:cubicBezTo>
                  <a:pt x="59" y="944"/>
                  <a:pt x="74" y="969"/>
                  <a:pt x="91" y="996"/>
                </a:cubicBezTo>
                <a:cubicBezTo>
                  <a:pt x="59" y="1010"/>
                  <a:pt x="30" y="1012"/>
                  <a:pt x="0" y="1009"/>
                </a:cubicBezTo>
                <a:cubicBezTo>
                  <a:pt x="0" y="1030"/>
                  <a:pt x="0" y="1030"/>
                  <a:pt x="0" y="1030"/>
                </a:cubicBezTo>
                <a:cubicBezTo>
                  <a:pt x="38" y="1033"/>
                  <a:pt x="77" y="1028"/>
                  <a:pt x="117" y="1012"/>
                </a:cubicBezTo>
                <a:close/>
                <a:moveTo>
                  <a:pt x="155" y="746"/>
                </a:moveTo>
                <a:cubicBezTo>
                  <a:pt x="202" y="706"/>
                  <a:pt x="237" y="654"/>
                  <a:pt x="255" y="594"/>
                </a:cubicBezTo>
                <a:cubicBezTo>
                  <a:pt x="257" y="587"/>
                  <a:pt x="253" y="578"/>
                  <a:pt x="252" y="565"/>
                </a:cubicBezTo>
                <a:cubicBezTo>
                  <a:pt x="186" y="570"/>
                  <a:pt x="122" y="575"/>
                  <a:pt x="56" y="580"/>
                </a:cubicBezTo>
                <a:cubicBezTo>
                  <a:pt x="58" y="555"/>
                  <a:pt x="64" y="531"/>
                  <a:pt x="64" y="506"/>
                </a:cubicBezTo>
                <a:cubicBezTo>
                  <a:pt x="64" y="465"/>
                  <a:pt x="61" y="423"/>
                  <a:pt x="19" y="399"/>
                </a:cubicBezTo>
                <a:cubicBezTo>
                  <a:pt x="13" y="402"/>
                  <a:pt x="6" y="405"/>
                  <a:pt x="0" y="409"/>
                </a:cubicBezTo>
                <a:cubicBezTo>
                  <a:pt x="0" y="433"/>
                  <a:pt x="0" y="433"/>
                  <a:pt x="0" y="433"/>
                </a:cubicBezTo>
                <a:cubicBezTo>
                  <a:pt x="7" y="429"/>
                  <a:pt x="15" y="426"/>
                  <a:pt x="22" y="422"/>
                </a:cubicBezTo>
                <a:cubicBezTo>
                  <a:pt x="50" y="478"/>
                  <a:pt x="45" y="529"/>
                  <a:pt x="27" y="581"/>
                </a:cubicBezTo>
                <a:cubicBezTo>
                  <a:pt x="26" y="585"/>
                  <a:pt x="24" y="590"/>
                  <a:pt x="21" y="592"/>
                </a:cubicBezTo>
                <a:cubicBezTo>
                  <a:pt x="14" y="597"/>
                  <a:pt x="7" y="601"/>
                  <a:pt x="0" y="606"/>
                </a:cubicBezTo>
                <a:cubicBezTo>
                  <a:pt x="0" y="633"/>
                  <a:pt x="0" y="633"/>
                  <a:pt x="0" y="633"/>
                </a:cubicBezTo>
                <a:cubicBezTo>
                  <a:pt x="17" y="622"/>
                  <a:pt x="37" y="614"/>
                  <a:pt x="59" y="606"/>
                </a:cubicBezTo>
                <a:cubicBezTo>
                  <a:pt x="116" y="588"/>
                  <a:pt x="174" y="599"/>
                  <a:pt x="235" y="588"/>
                </a:cubicBezTo>
                <a:cubicBezTo>
                  <a:pt x="224" y="635"/>
                  <a:pt x="196" y="661"/>
                  <a:pt x="175" y="692"/>
                </a:cubicBezTo>
                <a:cubicBezTo>
                  <a:pt x="139" y="745"/>
                  <a:pt x="84" y="762"/>
                  <a:pt x="25" y="772"/>
                </a:cubicBezTo>
                <a:cubicBezTo>
                  <a:pt x="17" y="773"/>
                  <a:pt x="8" y="774"/>
                  <a:pt x="0" y="773"/>
                </a:cubicBezTo>
                <a:cubicBezTo>
                  <a:pt x="0" y="795"/>
                  <a:pt x="0" y="795"/>
                  <a:pt x="0" y="795"/>
                </a:cubicBezTo>
                <a:cubicBezTo>
                  <a:pt x="9" y="795"/>
                  <a:pt x="17" y="794"/>
                  <a:pt x="26" y="792"/>
                </a:cubicBezTo>
                <a:cubicBezTo>
                  <a:pt x="72" y="783"/>
                  <a:pt x="119" y="776"/>
                  <a:pt x="155" y="746"/>
                </a:cubicBezTo>
                <a:close/>
                <a:moveTo>
                  <a:pt x="2102" y="2101"/>
                </a:moveTo>
                <a:cubicBezTo>
                  <a:pt x="2066" y="2112"/>
                  <a:pt x="2034" y="2138"/>
                  <a:pt x="1997" y="2159"/>
                </a:cubicBezTo>
                <a:cubicBezTo>
                  <a:pt x="1986" y="2061"/>
                  <a:pt x="1945" y="1973"/>
                  <a:pt x="1884" y="1890"/>
                </a:cubicBezTo>
                <a:cubicBezTo>
                  <a:pt x="1880" y="1898"/>
                  <a:pt x="1876" y="1903"/>
                  <a:pt x="1876" y="1907"/>
                </a:cubicBezTo>
                <a:cubicBezTo>
                  <a:pt x="1879" y="1958"/>
                  <a:pt x="1854" y="2001"/>
                  <a:pt x="1834" y="2046"/>
                </a:cubicBezTo>
                <a:cubicBezTo>
                  <a:pt x="1818" y="2082"/>
                  <a:pt x="1798" y="2117"/>
                  <a:pt x="1779" y="2154"/>
                </a:cubicBezTo>
                <a:cubicBezTo>
                  <a:pt x="1752" y="2146"/>
                  <a:pt x="1721" y="2139"/>
                  <a:pt x="1691" y="2130"/>
                </a:cubicBezTo>
                <a:cubicBezTo>
                  <a:pt x="1660" y="2121"/>
                  <a:pt x="1630" y="2111"/>
                  <a:pt x="1598" y="2100"/>
                </a:cubicBezTo>
                <a:cubicBezTo>
                  <a:pt x="1591" y="2121"/>
                  <a:pt x="1589" y="2141"/>
                  <a:pt x="1591" y="2160"/>
                </a:cubicBezTo>
                <a:cubicBezTo>
                  <a:pt x="1613" y="2160"/>
                  <a:pt x="1613" y="2160"/>
                  <a:pt x="1613" y="2160"/>
                </a:cubicBezTo>
                <a:cubicBezTo>
                  <a:pt x="1613" y="2160"/>
                  <a:pt x="1613" y="2160"/>
                  <a:pt x="1613" y="2160"/>
                </a:cubicBezTo>
                <a:cubicBezTo>
                  <a:pt x="1610" y="2151"/>
                  <a:pt x="1612" y="2141"/>
                  <a:pt x="1612" y="2136"/>
                </a:cubicBezTo>
                <a:cubicBezTo>
                  <a:pt x="1647" y="2143"/>
                  <a:pt x="1678" y="2151"/>
                  <a:pt x="1710" y="2157"/>
                </a:cubicBezTo>
                <a:cubicBezTo>
                  <a:pt x="1715" y="2158"/>
                  <a:pt x="1720" y="2159"/>
                  <a:pt x="1725" y="2160"/>
                </a:cubicBezTo>
                <a:cubicBezTo>
                  <a:pt x="1808" y="2160"/>
                  <a:pt x="1808" y="2160"/>
                  <a:pt x="1808" y="2160"/>
                </a:cubicBezTo>
                <a:cubicBezTo>
                  <a:pt x="1811" y="2140"/>
                  <a:pt x="1819" y="2119"/>
                  <a:pt x="1830" y="2099"/>
                </a:cubicBezTo>
                <a:cubicBezTo>
                  <a:pt x="1856" y="2052"/>
                  <a:pt x="1884" y="2007"/>
                  <a:pt x="1898" y="1950"/>
                </a:cubicBezTo>
                <a:cubicBezTo>
                  <a:pt x="1913" y="1978"/>
                  <a:pt x="1930" y="2005"/>
                  <a:pt x="1943" y="2034"/>
                </a:cubicBezTo>
                <a:cubicBezTo>
                  <a:pt x="1959" y="2074"/>
                  <a:pt x="1971" y="2116"/>
                  <a:pt x="1974" y="2160"/>
                </a:cubicBezTo>
                <a:cubicBezTo>
                  <a:pt x="2037" y="2160"/>
                  <a:pt x="2037" y="2160"/>
                  <a:pt x="2037" y="2160"/>
                </a:cubicBezTo>
                <a:cubicBezTo>
                  <a:pt x="2053" y="2146"/>
                  <a:pt x="2074" y="2137"/>
                  <a:pt x="2093" y="2126"/>
                </a:cubicBezTo>
                <a:cubicBezTo>
                  <a:pt x="2112" y="2116"/>
                  <a:pt x="2134" y="2110"/>
                  <a:pt x="2158" y="2121"/>
                </a:cubicBezTo>
                <a:cubicBezTo>
                  <a:pt x="2152" y="2135"/>
                  <a:pt x="2146" y="2148"/>
                  <a:pt x="2141" y="2160"/>
                </a:cubicBezTo>
                <a:cubicBezTo>
                  <a:pt x="2166" y="2160"/>
                  <a:pt x="2166" y="2160"/>
                  <a:pt x="2166" y="2160"/>
                </a:cubicBezTo>
                <a:cubicBezTo>
                  <a:pt x="2179" y="2141"/>
                  <a:pt x="2198" y="2125"/>
                  <a:pt x="2227" y="2114"/>
                </a:cubicBezTo>
                <a:cubicBezTo>
                  <a:pt x="2180" y="2097"/>
                  <a:pt x="2139" y="2090"/>
                  <a:pt x="2102" y="2101"/>
                </a:cubicBezTo>
                <a:close/>
                <a:moveTo>
                  <a:pt x="122" y="1678"/>
                </a:moveTo>
                <a:cubicBezTo>
                  <a:pt x="128" y="1647"/>
                  <a:pt x="135" y="1616"/>
                  <a:pt x="141" y="1589"/>
                </a:cubicBezTo>
                <a:cubicBezTo>
                  <a:pt x="182" y="1588"/>
                  <a:pt x="222" y="1586"/>
                  <a:pt x="262" y="1588"/>
                </a:cubicBezTo>
                <a:cubicBezTo>
                  <a:pt x="311" y="1590"/>
                  <a:pt x="360" y="1587"/>
                  <a:pt x="405" y="1613"/>
                </a:cubicBezTo>
                <a:cubicBezTo>
                  <a:pt x="409" y="1615"/>
                  <a:pt x="415" y="1613"/>
                  <a:pt x="424" y="1613"/>
                </a:cubicBezTo>
                <a:cubicBezTo>
                  <a:pt x="377" y="1521"/>
                  <a:pt x="317" y="1445"/>
                  <a:pt x="234" y="1391"/>
                </a:cubicBezTo>
                <a:cubicBezTo>
                  <a:pt x="270" y="1367"/>
                  <a:pt x="307" y="1351"/>
                  <a:pt x="333" y="1323"/>
                </a:cubicBezTo>
                <a:cubicBezTo>
                  <a:pt x="360" y="1295"/>
                  <a:pt x="372" y="1255"/>
                  <a:pt x="378" y="1206"/>
                </a:cubicBezTo>
                <a:cubicBezTo>
                  <a:pt x="339" y="1242"/>
                  <a:pt x="299" y="1245"/>
                  <a:pt x="257" y="1240"/>
                </a:cubicBezTo>
                <a:cubicBezTo>
                  <a:pt x="232" y="1238"/>
                  <a:pt x="207" y="1235"/>
                  <a:pt x="183" y="1231"/>
                </a:cubicBezTo>
                <a:cubicBezTo>
                  <a:pt x="136" y="1223"/>
                  <a:pt x="90" y="1227"/>
                  <a:pt x="46" y="1243"/>
                </a:cubicBezTo>
                <a:cubicBezTo>
                  <a:pt x="29" y="1250"/>
                  <a:pt x="14" y="1257"/>
                  <a:pt x="0" y="1268"/>
                </a:cubicBezTo>
                <a:cubicBezTo>
                  <a:pt x="0" y="1517"/>
                  <a:pt x="0" y="1517"/>
                  <a:pt x="0" y="1517"/>
                </a:cubicBezTo>
                <a:cubicBezTo>
                  <a:pt x="19" y="1545"/>
                  <a:pt x="24" y="1579"/>
                  <a:pt x="40" y="1609"/>
                </a:cubicBezTo>
                <a:cubicBezTo>
                  <a:pt x="37" y="1582"/>
                  <a:pt x="34" y="1555"/>
                  <a:pt x="30" y="1524"/>
                </a:cubicBezTo>
                <a:cubicBezTo>
                  <a:pt x="57" y="1540"/>
                  <a:pt x="80" y="1555"/>
                  <a:pt x="108" y="1571"/>
                </a:cubicBezTo>
                <a:cubicBezTo>
                  <a:pt x="118" y="1594"/>
                  <a:pt x="115" y="1621"/>
                  <a:pt x="107" y="1648"/>
                </a:cubicBezTo>
                <a:cubicBezTo>
                  <a:pt x="98" y="1680"/>
                  <a:pt x="91" y="1711"/>
                  <a:pt x="82" y="1745"/>
                </a:cubicBezTo>
                <a:cubicBezTo>
                  <a:pt x="77" y="1743"/>
                  <a:pt x="68" y="1740"/>
                  <a:pt x="61" y="1735"/>
                </a:cubicBezTo>
                <a:cubicBezTo>
                  <a:pt x="37" y="1714"/>
                  <a:pt x="17" y="1691"/>
                  <a:pt x="0" y="1667"/>
                </a:cubicBezTo>
                <a:cubicBezTo>
                  <a:pt x="0" y="1705"/>
                  <a:pt x="0" y="1705"/>
                  <a:pt x="0" y="1705"/>
                </a:cubicBezTo>
                <a:cubicBezTo>
                  <a:pt x="27" y="1740"/>
                  <a:pt x="59" y="1767"/>
                  <a:pt x="107" y="1774"/>
                </a:cubicBezTo>
                <a:cubicBezTo>
                  <a:pt x="112" y="1741"/>
                  <a:pt x="117" y="1709"/>
                  <a:pt x="122" y="1678"/>
                </a:cubicBezTo>
                <a:close/>
                <a:moveTo>
                  <a:pt x="28" y="1374"/>
                </a:moveTo>
                <a:cubicBezTo>
                  <a:pt x="30" y="1346"/>
                  <a:pt x="52" y="1339"/>
                  <a:pt x="70" y="1331"/>
                </a:cubicBezTo>
                <a:cubicBezTo>
                  <a:pt x="88" y="1323"/>
                  <a:pt x="108" y="1317"/>
                  <a:pt x="126" y="1304"/>
                </a:cubicBezTo>
                <a:cubicBezTo>
                  <a:pt x="100" y="1308"/>
                  <a:pt x="73" y="1312"/>
                  <a:pt x="44" y="1316"/>
                </a:cubicBezTo>
                <a:cubicBezTo>
                  <a:pt x="55" y="1286"/>
                  <a:pt x="77" y="1270"/>
                  <a:pt x="104" y="1264"/>
                </a:cubicBezTo>
                <a:cubicBezTo>
                  <a:pt x="137" y="1256"/>
                  <a:pt x="171" y="1249"/>
                  <a:pt x="207" y="1255"/>
                </a:cubicBezTo>
                <a:cubicBezTo>
                  <a:pt x="249" y="1262"/>
                  <a:pt x="293" y="1261"/>
                  <a:pt x="340" y="1264"/>
                </a:cubicBezTo>
                <a:cubicBezTo>
                  <a:pt x="340" y="1291"/>
                  <a:pt x="324" y="1308"/>
                  <a:pt x="307" y="1320"/>
                </a:cubicBezTo>
                <a:cubicBezTo>
                  <a:pt x="274" y="1342"/>
                  <a:pt x="243" y="1372"/>
                  <a:pt x="197" y="1358"/>
                </a:cubicBezTo>
                <a:cubicBezTo>
                  <a:pt x="168" y="1374"/>
                  <a:pt x="139" y="1354"/>
                  <a:pt x="111" y="1358"/>
                </a:cubicBezTo>
                <a:cubicBezTo>
                  <a:pt x="84" y="1361"/>
                  <a:pt x="57" y="1368"/>
                  <a:pt x="28" y="1374"/>
                </a:cubicBezTo>
                <a:close/>
                <a:moveTo>
                  <a:pt x="41" y="1476"/>
                </a:moveTo>
                <a:cubicBezTo>
                  <a:pt x="40" y="1473"/>
                  <a:pt x="39" y="1471"/>
                  <a:pt x="39" y="1468"/>
                </a:cubicBezTo>
                <a:cubicBezTo>
                  <a:pt x="39" y="1465"/>
                  <a:pt x="39" y="1462"/>
                  <a:pt x="40" y="1456"/>
                </a:cubicBezTo>
                <a:cubicBezTo>
                  <a:pt x="87" y="1450"/>
                  <a:pt x="131" y="1470"/>
                  <a:pt x="176" y="1477"/>
                </a:cubicBezTo>
                <a:cubicBezTo>
                  <a:pt x="138" y="1447"/>
                  <a:pt x="92" y="1439"/>
                  <a:pt x="47" y="1425"/>
                </a:cubicBezTo>
                <a:cubicBezTo>
                  <a:pt x="85" y="1376"/>
                  <a:pt x="123" y="1367"/>
                  <a:pt x="186" y="1393"/>
                </a:cubicBezTo>
                <a:cubicBezTo>
                  <a:pt x="241" y="1416"/>
                  <a:pt x="284" y="1453"/>
                  <a:pt x="322" y="1496"/>
                </a:cubicBezTo>
                <a:cubicBezTo>
                  <a:pt x="342" y="1520"/>
                  <a:pt x="358" y="1548"/>
                  <a:pt x="377" y="1573"/>
                </a:cubicBezTo>
                <a:cubicBezTo>
                  <a:pt x="319" y="1561"/>
                  <a:pt x="266" y="1566"/>
                  <a:pt x="213" y="1568"/>
                </a:cubicBezTo>
                <a:cubicBezTo>
                  <a:pt x="138" y="1570"/>
                  <a:pt x="81" y="1539"/>
                  <a:pt x="41" y="1476"/>
                </a:cubicBezTo>
                <a:close/>
                <a:moveTo>
                  <a:pt x="1366" y="1620"/>
                </a:moveTo>
                <a:cubicBezTo>
                  <a:pt x="1352" y="1517"/>
                  <a:pt x="1304" y="1433"/>
                  <a:pt x="1242" y="1352"/>
                </a:cubicBezTo>
                <a:cubicBezTo>
                  <a:pt x="1235" y="1355"/>
                  <a:pt x="1227" y="1358"/>
                  <a:pt x="1222" y="1363"/>
                </a:cubicBezTo>
                <a:cubicBezTo>
                  <a:pt x="1162" y="1433"/>
                  <a:pt x="1123" y="1510"/>
                  <a:pt x="1130" y="1607"/>
                </a:cubicBezTo>
                <a:cubicBezTo>
                  <a:pt x="1135" y="1669"/>
                  <a:pt x="1137" y="1730"/>
                  <a:pt x="1157" y="1789"/>
                </a:cubicBezTo>
                <a:cubicBezTo>
                  <a:pt x="1072" y="1703"/>
                  <a:pt x="1019" y="1605"/>
                  <a:pt x="1035" y="1479"/>
                </a:cubicBezTo>
                <a:cubicBezTo>
                  <a:pt x="1043" y="1414"/>
                  <a:pt x="1054" y="1348"/>
                  <a:pt x="1082" y="1289"/>
                </a:cubicBezTo>
                <a:cubicBezTo>
                  <a:pt x="1118" y="1215"/>
                  <a:pt x="1157" y="1142"/>
                  <a:pt x="1225" y="1086"/>
                </a:cubicBezTo>
                <a:cubicBezTo>
                  <a:pt x="1304" y="1180"/>
                  <a:pt x="1477" y="1206"/>
                  <a:pt x="1620" y="1082"/>
                </a:cubicBezTo>
                <a:cubicBezTo>
                  <a:pt x="1613" y="1035"/>
                  <a:pt x="1576" y="1016"/>
                  <a:pt x="1538" y="999"/>
                </a:cubicBezTo>
                <a:cubicBezTo>
                  <a:pt x="1515" y="990"/>
                  <a:pt x="1491" y="985"/>
                  <a:pt x="1467" y="978"/>
                </a:cubicBezTo>
                <a:cubicBezTo>
                  <a:pt x="1498" y="919"/>
                  <a:pt x="1527" y="862"/>
                  <a:pt x="1557" y="803"/>
                </a:cubicBezTo>
                <a:cubicBezTo>
                  <a:pt x="1545" y="796"/>
                  <a:pt x="1539" y="790"/>
                  <a:pt x="1532" y="789"/>
                </a:cubicBezTo>
                <a:cubicBezTo>
                  <a:pt x="1469" y="782"/>
                  <a:pt x="1408" y="794"/>
                  <a:pt x="1353" y="822"/>
                </a:cubicBezTo>
                <a:cubicBezTo>
                  <a:pt x="1311" y="843"/>
                  <a:pt x="1286" y="884"/>
                  <a:pt x="1260" y="923"/>
                </a:cubicBezTo>
                <a:cubicBezTo>
                  <a:pt x="1237" y="957"/>
                  <a:pt x="1226" y="995"/>
                  <a:pt x="1219" y="1036"/>
                </a:cubicBezTo>
                <a:cubicBezTo>
                  <a:pt x="1217" y="1051"/>
                  <a:pt x="1214" y="1066"/>
                  <a:pt x="1191" y="1072"/>
                </a:cubicBezTo>
                <a:cubicBezTo>
                  <a:pt x="1210" y="1013"/>
                  <a:pt x="1203" y="956"/>
                  <a:pt x="1188" y="900"/>
                </a:cubicBezTo>
                <a:cubicBezTo>
                  <a:pt x="1172" y="842"/>
                  <a:pt x="1136" y="796"/>
                  <a:pt x="1093" y="753"/>
                </a:cubicBezTo>
                <a:cubicBezTo>
                  <a:pt x="1035" y="812"/>
                  <a:pt x="1014" y="884"/>
                  <a:pt x="1012" y="963"/>
                </a:cubicBezTo>
                <a:cubicBezTo>
                  <a:pt x="1010" y="1041"/>
                  <a:pt x="1033" y="1112"/>
                  <a:pt x="1093" y="1168"/>
                </a:cubicBezTo>
                <a:cubicBezTo>
                  <a:pt x="1011" y="1293"/>
                  <a:pt x="968" y="1427"/>
                  <a:pt x="977" y="1576"/>
                </a:cubicBezTo>
                <a:cubicBezTo>
                  <a:pt x="878" y="1473"/>
                  <a:pt x="811" y="1350"/>
                  <a:pt x="752" y="1221"/>
                </a:cubicBezTo>
                <a:cubicBezTo>
                  <a:pt x="772" y="1204"/>
                  <a:pt x="792" y="1190"/>
                  <a:pt x="808" y="1173"/>
                </a:cubicBezTo>
                <a:cubicBezTo>
                  <a:pt x="859" y="1119"/>
                  <a:pt x="893" y="1055"/>
                  <a:pt x="904" y="981"/>
                </a:cubicBezTo>
                <a:cubicBezTo>
                  <a:pt x="909" y="946"/>
                  <a:pt x="903" y="909"/>
                  <a:pt x="900" y="873"/>
                </a:cubicBezTo>
                <a:cubicBezTo>
                  <a:pt x="899" y="859"/>
                  <a:pt x="888" y="854"/>
                  <a:pt x="873" y="853"/>
                </a:cubicBezTo>
                <a:cubicBezTo>
                  <a:pt x="833" y="852"/>
                  <a:pt x="803" y="873"/>
                  <a:pt x="774" y="893"/>
                </a:cubicBezTo>
                <a:cubicBezTo>
                  <a:pt x="750" y="910"/>
                  <a:pt x="731" y="933"/>
                  <a:pt x="708" y="955"/>
                </a:cubicBezTo>
                <a:cubicBezTo>
                  <a:pt x="690" y="891"/>
                  <a:pt x="689" y="826"/>
                  <a:pt x="685" y="757"/>
                </a:cubicBezTo>
                <a:cubicBezTo>
                  <a:pt x="706" y="764"/>
                  <a:pt x="723" y="773"/>
                  <a:pt x="741" y="776"/>
                </a:cubicBezTo>
                <a:cubicBezTo>
                  <a:pt x="787" y="782"/>
                  <a:pt x="823" y="759"/>
                  <a:pt x="852" y="728"/>
                </a:cubicBezTo>
                <a:cubicBezTo>
                  <a:pt x="884" y="694"/>
                  <a:pt x="906" y="654"/>
                  <a:pt x="917" y="607"/>
                </a:cubicBezTo>
                <a:cubicBezTo>
                  <a:pt x="923" y="583"/>
                  <a:pt x="930" y="559"/>
                  <a:pt x="937" y="535"/>
                </a:cubicBezTo>
                <a:cubicBezTo>
                  <a:pt x="949" y="495"/>
                  <a:pt x="968" y="459"/>
                  <a:pt x="1016" y="438"/>
                </a:cubicBezTo>
                <a:cubicBezTo>
                  <a:pt x="968" y="423"/>
                  <a:pt x="927" y="419"/>
                  <a:pt x="891" y="433"/>
                </a:cubicBezTo>
                <a:cubicBezTo>
                  <a:pt x="855" y="446"/>
                  <a:pt x="825" y="474"/>
                  <a:pt x="790" y="498"/>
                </a:cubicBezTo>
                <a:cubicBezTo>
                  <a:pt x="772" y="400"/>
                  <a:pt x="725" y="315"/>
                  <a:pt x="659" y="236"/>
                </a:cubicBezTo>
                <a:cubicBezTo>
                  <a:pt x="655" y="244"/>
                  <a:pt x="651" y="249"/>
                  <a:pt x="652" y="253"/>
                </a:cubicBezTo>
                <a:cubicBezTo>
                  <a:pt x="658" y="304"/>
                  <a:pt x="636" y="349"/>
                  <a:pt x="619" y="395"/>
                </a:cubicBezTo>
                <a:cubicBezTo>
                  <a:pt x="605" y="432"/>
                  <a:pt x="588" y="468"/>
                  <a:pt x="571" y="506"/>
                </a:cubicBezTo>
                <a:cubicBezTo>
                  <a:pt x="544" y="501"/>
                  <a:pt x="512" y="495"/>
                  <a:pt x="482" y="488"/>
                </a:cubicBezTo>
                <a:cubicBezTo>
                  <a:pt x="451" y="481"/>
                  <a:pt x="420" y="473"/>
                  <a:pt x="387" y="465"/>
                </a:cubicBezTo>
                <a:cubicBezTo>
                  <a:pt x="367" y="541"/>
                  <a:pt x="412" y="600"/>
                  <a:pt x="455" y="658"/>
                </a:cubicBezTo>
                <a:cubicBezTo>
                  <a:pt x="499" y="717"/>
                  <a:pt x="557" y="758"/>
                  <a:pt x="637" y="750"/>
                </a:cubicBezTo>
                <a:cubicBezTo>
                  <a:pt x="636" y="793"/>
                  <a:pt x="634" y="833"/>
                  <a:pt x="635" y="871"/>
                </a:cubicBezTo>
                <a:cubicBezTo>
                  <a:pt x="636" y="910"/>
                  <a:pt x="641" y="949"/>
                  <a:pt x="644" y="995"/>
                </a:cubicBezTo>
                <a:cubicBezTo>
                  <a:pt x="548" y="917"/>
                  <a:pt x="444" y="880"/>
                  <a:pt x="323" y="908"/>
                </a:cubicBezTo>
                <a:cubicBezTo>
                  <a:pt x="317" y="941"/>
                  <a:pt x="333" y="969"/>
                  <a:pt x="343" y="997"/>
                </a:cubicBezTo>
                <a:cubicBezTo>
                  <a:pt x="370" y="1069"/>
                  <a:pt x="424" y="1117"/>
                  <a:pt x="486" y="1157"/>
                </a:cubicBezTo>
                <a:cubicBezTo>
                  <a:pt x="557" y="1202"/>
                  <a:pt x="636" y="1225"/>
                  <a:pt x="720" y="1247"/>
                </a:cubicBezTo>
                <a:cubicBezTo>
                  <a:pt x="760" y="1355"/>
                  <a:pt x="811" y="1461"/>
                  <a:pt x="878" y="1557"/>
                </a:cubicBezTo>
                <a:cubicBezTo>
                  <a:pt x="946" y="1652"/>
                  <a:pt x="1022" y="1740"/>
                  <a:pt x="1098" y="1835"/>
                </a:cubicBezTo>
                <a:cubicBezTo>
                  <a:pt x="1069" y="1825"/>
                  <a:pt x="1041" y="1817"/>
                  <a:pt x="1015" y="1808"/>
                </a:cubicBezTo>
                <a:cubicBezTo>
                  <a:pt x="937" y="1648"/>
                  <a:pt x="818" y="1546"/>
                  <a:pt x="632" y="1532"/>
                </a:cubicBezTo>
                <a:cubicBezTo>
                  <a:pt x="627" y="1593"/>
                  <a:pt x="645" y="1644"/>
                  <a:pt x="680" y="1686"/>
                </a:cubicBezTo>
                <a:cubicBezTo>
                  <a:pt x="714" y="1727"/>
                  <a:pt x="753" y="1762"/>
                  <a:pt x="793" y="1802"/>
                </a:cubicBezTo>
                <a:cubicBezTo>
                  <a:pt x="678" y="1812"/>
                  <a:pt x="581" y="1860"/>
                  <a:pt x="482" y="1919"/>
                </a:cubicBezTo>
                <a:cubicBezTo>
                  <a:pt x="466" y="1912"/>
                  <a:pt x="447" y="1903"/>
                  <a:pt x="429" y="1893"/>
                </a:cubicBezTo>
                <a:cubicBezTo>
                  <a:pt x="351" y="1849"/>
                  <a:pt x="272" y="1856"/>
                  <a:pt x="194" y="1888"/>
                </a:cubicBezTo>
                <a:cubicBezTo>
                  <a:pt x="163" y="1900"/>
                  <a:pt x="134" y="1917"/>
                  <a:pt x="107" y="1936"/>
                </a:cubicBezTo>
                <a:cubicBezTo>
                  <a:pt x="75" y="1959"/>
                  <a:pt x="80" y="1982"/>
                  <a:pt x="115" y="1999"/>
                </a:cubicBezTo>
                <a:cubicBezTo>
                  <a:pt x="176" y="2030"/>
                  <a:pt x="238" y="2052"/>
                  <a:pt x="308" y="2043"/>
                </a:cubicBezTo>
                <a:cubicBezTo>
                  <a:pt x="309" y="2043"/>
                  <a:pt x="310" y="2045"/>
                  <a:pt x="311" y="2046"/>
                </a:cubicBezTo>
                <a:cubicBezTo>
                  <a:pt x="283" y="2081"/>
                  <a:pt x="259" y="2121"/>
                  <a:pt x="240" y="2160"/>
                </a:cubicBezTo>
                <a:cubicBezTo>
                  <a:pt x="263" y="2160"/>
                  <a:pt x="263" y="2160"/>
                  <a:pt x="263" y="2160"/>
                </a:cubicBezTo>
                <a:cubicBezTo>
                  <a:pt x="288" y="2110"/>
                  <a:pt x="321" y="2066"/>
                  <a:pt x="362" y="2026"/>
                </a:cubicBezTo>
                <a:cubicBezTo>
                  <a:pt x="375" y="2013"/>
                  <a:pt x="388" y="2016"/>
                  <a:pt x="405" y="2023"/>
                </a:cubicBezTo>
                <a:cubicBezTo>
                  <a:pt x="373" y="2070"/>
                  <a:pt x="342" y="2115"/>
                  <a:pt x="312" y="2160"/>
                </a:cubicBezTo>
                <a:cubicBezTo>
                  <a:pt x="322" y="2160"/>
                  <a:pt x="322" y="2160"/>
                  <a:pt x="322" y="2160"/>
                </a:cubicBezTo>
                <a:cubicBezTo>
                  <a:pt x="356" y="2122"/>
                  <a:pt x="390" y="2082"/>
                  <a:pt x="430" y="2037"/>
                </a:cubicBezTo>
                <a:cubicBezTo>
                  <a:pt x="433" y="2088"/>
                  <a:pt x="418" y="2127"/>
                  <a:pt x="395" y="2160"/>
                </a:cubicBezTo>
                <a:cubicBezTo>
                  <a:pt x="421" y="2160"/>
                  <a:pt x="421" y="2160"/>
                  <a:pt x="421" y="2160"/>
                </a:cubicBezTo>
                <a:cubicBezTo>
                  <a:pt x="426" y="2153"/>
                  <a:pt x="432" y="2146"/>
                  <a:pt x="437" y="2139"/>
                </a:cubicBezTo>
                <a:cubicBezTo>
                  <a:pt x="438" y="2138"/>
                  <a:pt x="440" y="2138"/>
                  <a:pt x="444" y="2138"/>
                </a:cubicBezTo>
                <a:cubicBezTo>
                  <a:pt x="447" y="2145"/>
                  <a:pt x="449" y="2153"/>
                  <a:pt x="451" y="2160"/>
                </a:cubicBezTo>
                <a:cubicBezTo>
                  <a:pt x="472" y="2160"/>
                  <a:pt x="472" y="2160"/>
                  <a:pt x="472" y="2160"/>
                </a:cubicBezTo>
                <a:cubicBezTo>
                  <a:pt x="469" y="2146"/>
                  <a:pt x="467" y="2132"/>
                  <a:pt x="467" y="2120"/>
                </a:cubicBezTo>
                <a:cubicBezTo>
                  <a:pt x="468" y="2088"/>
                  <a:pt x="463" y="2049"/>
                  <a:pt x="504" y="2027"/>
                </a:cubicBezTo>
                <a:cubicBezTo>
                  <a:pt x="525" y="2065"/>
                  <a:pt x="525" y="2108"/>
                  <a:pt x="542" y="2146"/>
                </a:cubicBezTo>
                <a:cubicBezTo>
                  <a:pt x="555" y="2103"/>
                  <a:pt x="534" y="2064"/>
                  <a:pt x="532" y="2021"/>
                </a:cubicBezTo>
                <a:cubicBezTo>
                  <a:pt x="562" y="2031"/>
                  <a:pt x="584" y="2048"/>
                  <a:pt x="594" y="2075"/>
                </a:cubicBezTo>
                <a:cubicBezTo>
                  <a:pt x="605" y="2104"/>
                  <a:pt x="611" y="2132"/>
                  <a:pt x="613" y="2160"/>
                </a:cubicBezTo>
                <a:cubicBezTo>
                  <a:pt x="634" y="2160"/>
                  <a:pt x="634" y="2160"/>
                  <a:pt x="634" y="2160"/>
                </a:cubicBezTo>
                <a:cubicBezTo>
                  <a:pt x="634" y="2159"/>
                  <a:pt x="634" y="2158"/>
                  <a:pt x="634" y="2156"/>
                </a:cubicBezTo>
                <a:cubicBezTo>
                  <a:pt x="632" y="2075"/>
                  <a:pt x="595" y="2009"/>
                  <a:pt x="525" y="1954"/>
                </a:cubicBezTo>
                <a:cubicBezTo>
                  <a:pt x="629" y="1897"/>
                  <a:pt x="732" y="1862"/>
                  <a:pt x="850" y="1864"/>
                </a:cubicBezTo>
                <a:cubicBezTo>
                  <a:pt x="765" y="1944"/>
                  <a:pt x="729" y="2037"/>
                  <a:pt x="749" y="2149"/>
                </a:cubicBezTo>
                <a:cubicBezTo>
                  <a:pt x="854" y="2177"/>
                  <a:pt x="1017" y="2048"/>
                  <a:pt x="1024" y="1885"/>
                </a:cubicBezTo>
                <a:cubicBezTo>
                  <a:pt x="1101" y="1909"/>
                  <a:pt x="1170" y="1941"/>
                  <a:pt x="1223" y="2002"/>
                </a:cubicBezTo>
                <a:cubicBezTo>
                  <a:pt x="1239" y="2021"/>
                  <a:pt x="1251" y="2042"/>
                  <a:pt x="1279" y="2048"/>
                </a:cubicBezTo>
                <a:cubicBezTo>
                  <a:pt x="1287" y="2049"/>
                  <a:pt x="1295" y="2058"/>
                  <a:pt x="1300" y="2066"/>
                </a:cubicBezTo>
                <a:cubicBezTo>
                  <a:pt x="1321" y="2097"/>
                  <a:pt x="1339" y="2128"/>
                  <a:pt x="1356" y="2160"/>
                </a:cubicBezTo>
                <a:cubicBezTo>
                  <a:pt x="1384" y="2160"/>
                  <a:pt x="1384" y="2160"/>
                  <a:pt x="1384" y="2160"/>
                </a:cubicBezTo>
                <a:cubicBezTo>
                  <a:pt x="1380" y="2144"/>
                  <a:pt x="1380" y="2126"/>
                  <a:pt x="1387" y="2104"/>
                </a:cubicBezTo>
                <a:cubicBezTo>
                  <a:pt x="1364" y="2118"/>
                  <a:pt x="1352" y="2113"/>
                  <a:pt x="1345" y="2096"/>
                </a:cubicBezTo>
                <a:cubicBezTo>
                  <a:pt x="1338" y="2082"/>
                  <a:pt x="1327" y="2070"/>
                  <a:pt x="1323" y="2056"/>
                </a:cubicBezTo>
                <a:cubicBezTo>
                  <a:pt x="1316" y="2033"/>
                  <a:pt x="1303" y="2020"/>
                  <a:pt x="1278" y="2019"/>
                </a:cubicBezTo>
                <a:cubicBezTo>
                  <a:pt x="1275" y="1974"/>
                  <a:pt x="1242" y="1957"/>
                  <a:pt x="1209" y="1941"/>
                </a:cubicBezTo>
                <a:cubicBezTo>
                  <a:pt x="1151" y="1913"/>
                  <a:pt x="1095" y="1880"/>
                  <a:pt x="1033" y="1863"/>
                </a:cubicBezTo>
                <a:cubicBezTo>
                  <a:pt x="1017" y="1858"/>
                  <a:pt x="1008" y="1851"/>
                  <a:pt x="1016" y="1834"/>
                </a:cubicBezTo>
                <a:cubicBezTo>
                  <a:pt x="1087" y="1842"/>
                  <a:pt x="1137" y="1894"/>
                  <a:pt x="1201" y="1918"/>
                </a:cubicBezTo>
                <a:cubicBezTo>
                  <a:pt x="1199" y="1908"/>
                  <a:pt x="1196" y="1899"/>
                  <a:pt x="1191" y="1893"/>
                </a:cubicBezTo>
                <a:cubicBezTo>
                  <a:pt x="1127" y="1821"/>
                  <a:pt x="1063" y="1749"/>
                  <a:pt x="998" y="1678"/>
                </a:cubicBezTo>
                <a:cubicBezTo>
                  <a:pt x="934" y="1610"/>
                  <a:pt x="883" y="1533"/>
                  <a:pt x="838" y="1453"/>
                </a:cubicBezTo>
                <a:cubicBezTo>
                  <a:pt x="829" y="1437"/>
                  <a:pt x="822" y="1421"/>
                  <a:pt x="814" y="1405"/>
                </a:cubicBezTo>
                <a:cubicBezTo>
                  <a:pt x="840" y="1432"/>
                  <a:pt x="858" y="1464"/>
                  <a:pt x="879" y="1493"/>
                </a:cubicBezTo>
                <a:cubicBezTo>
                  <a:pt x="950" y="1593"/>
                  <a:pt x="1030" y="1687"/>
                  <a:pt x="1112" y="1778"/>
                </a:cubicBezTo>
                <a:cubicBezTo>
                  <a:pt x="1180" y="1852"/>
                  <a:pt x="1250" y="1924"/>
                  <a:pt x="1319" y="1998"/>
                </a:cubicBezTo>
                <a:cubicBezTo>
                  <a:pt x="1365" y="2047"/>
                  <a:pt x="1404" y="2102"/>
                  <a:pt x="1437" y="2160"/>
                </a:cubicBezTo>
                <a:cubicBezTo>
                  <a:pt x="1461" y="2160"/>
                  <a:pt x="1461" y="2160"/>
                  <a:pt x="1461" y="2160"/>
                </a:cubicBezTo>
                <a:cubicBezTo>
                  <a:pt x="1426" y="2096"/>
                  <a:pt x="1382" y="2035"/>
                  <a:pt x="1330" y="1979"/>
                </a:cubicBezTo>
                <a:cubicBezTo>
                  <a:pt x="1321" y="1970"/>
                  <a:pt x="1314" y="1958"/>
                  <a:pt x="1303" y="1944"/>
                </a:cubicBezTo>
                <a:cubicBezTo>
                  <a:pt x="1313" y="1940"/>
                  <a:pt x="1320" y="1936"/>
                  <a:pt x="1328" y="1934"/>
                </a:cubicBezTo>
                <a:cubicBezTo>
                  <a:pt x="1407" y="1911"/>
                  <a:pt x="1449" y="1851"/>
                  <a:pt x="1476" y="1780"/>
                </a:cubicBezTo>
                <a:cubicBezTo>
                  <a:pt x="1491" y="1742"/>
                  <a:pt x="1495" y="1698"/>
                  <a:pt x="1498" y="1657"/>
                </a:cubicBezTo>
                <a:cubicBezTo>
                  <a:pt x="1500" y="1627"/>
                  <a:pt x="1493" y="1596"/>
                  <a:pt x="1489" y="1566"/>
                </a:cubicBezTo>
                <a:cubicBezTo>
                  <a:pt x="1437" y="1561"/>
                  <a:pt x="1407" y="1597"/>
                  <a:pt x="1366" y="1620"/>
                </a:cubicBezTo>
                <a:close/>
                <a:moveTo>
                  <a:pt x="1599" y="1070"/>
                </a:moveTo>
                <a:cubicBezTo>
                  <a:pt x="1541" y="1123"/>
                  <a:pt x="1476" y="1148"/>
                  <a:pt x="1402" y="1146"/>
                </a:cubicBezTo>
                <a:cubicBezTo>
                  <a:pt x="1366" y="1145"/>
                  <a:pt x="1330" y="1138"/>
                  <a:pt x="1305" y="1100"/>
                </a:cubicBezTo>
                <a:cubicBezTo>
                  <a:pt x="1364" y="1088"/>
                  <a:pt x="1422" y="1094"/>
                  <a:pt x="1474" y="1065"/>
                </a:cubicBezTo>
                <a:cubicBezTo>
                  <a:pt x="1434" y="1066"/>
                  <a:pt x="1395" y="1067"/>
                  <a:pt x="1346" y="1068"/>
                </a:cubicBezTo>
                <a:cubicBezTo>
                  <a:pt x="1383" y="1044"/>
                  <a:pt x="1412" y="1024"/>
                  <a:pt x="1442" y="1005"/>
                </a:cubicBezTo>
                <a:cubicBezTo>
                  <a:pt x="1446" y="1003"/>
                  <a:pt x="1451" y="1004"/>
                  <a:pt x="1455" y="1004"/>
                </a:cubicBezTo>
                <a:cubicBezTo>
                  <a:pt x="1509" y="1008"/>
                  <a:pt x="1559" y="1023"/>
                  <a:pt x="1599" y="1070"/>
                </a:cubicBezTo>
                <a:close/>
                <a:moveTo>
                  <a:pt x="1279" y="931"/>
                </a:moveTo>
                <a:cubicBezTo>
                  <a:pt x="1310" y="881"/>
                  <a:pt x="1347" y="837"/>
                  <a:pt x="1410" y="824"/>
                </a:cubicBezTo>
                <a:cubicBezTo>
                  <a:pt x="1447" y="817"/>
                  <a:pt x="1482" y="802"/>
                  <a:pt x="1529" y="810"/>
                </a:cubicBezTo>
                <a:cubicBezTo>
                  <a:pt x="1496" y="862"/>
                  <a:pt x="1483" y="919"/>
                  <a:pt x="1444" y="965"/>
                </a:cubicBezTo>
                <a:cubicBezTo>
                  <a:pt x="1406" y="1008"/>
                  <a:pt x="1365" y="1039"/>
                  <a:pt x="1297" y="1025"/>
                </a:cubicBezTo>
                <a:cubicBezTo>
                  <a:pt x="1308" y="1008"/>
                  <a:pt x="1314" y="994"/>
                  <a:pt x="1323" y="982"/>
                </a:cubicBezTo>
                <a:cubicBezTo>
                  <a:pt x="1333" y="970"/>
                  <a:pt x="1345" y="960"/>
                  <a:pt x="1355" y="949"/>
                </a:cubicBezTo>
                <a:cubicBezTo>
                  <a:pt x="1365" y="939"/>
                  <a:pt x="1374" y="929"/>
                  <a:pt x="1384" y="919"/>
                </a:cubicBezTo>
                <a:cubicBezTo>
                  <a:pt x="1334" y="934"/>
                  <a:pt x="1303" y="970"/>
                  <a:pt x="1272" y="1010"/>
                </a:cubicBezTo>
                <a:cubicBezTo>
                  <a:pt x="1255" y="979"/>
                  <a:pt x="1264" y="954"/>
                  <a:pt x="1279" y="931"/>
                </a:cubicBezTo>
                <a:close/>
                <a:moveTo>
                  <a:pt x="1092" y="1083"/>
                </a:moveTo>
                <a:cubicBezTo>
                  <a:pt x="1060" y="1069"/>
                  <a:pt x="1049" y="1049"/>
                  <a:pt x="1042" y="1025"/>
                </a:cubicBezTo>
                <a:cubicBezTo>
                  <a:pt x="1029" y="976"/>
                  <a:pt x="1033" y="929"/>
                  <a:pt x="1045" y="880"/>
                </a:cubicBezTo>
                <a:cubicBezTo>
                  <a:pt x="1054" y="845"/>
                  <a:pt x="1066" y="812"/>
                  <a:pt x="1097" y="783"/>
                </a:cubicBezTo>
                <a:cubicBezTo>
                  <a:pt x="1115" y="810"/>
                  <a:pt x="1133" y="833"/>
                  <a:pt x="1147" y="858"/>
                </a:cubicBezTo>
                <a:cubicBezTo>
                  <a:pt x="1175" y="906"/>
                  <a:pt x="1185" y="960"/>
                  <a:pt x="1179" y="1015"/>
                </a:cubicBezTo>
                <a:cubicBezTo>
                  <a:pt x="1175" y="1047"/>
                  <a:pt x="1163" y="1077"/>
                  <a:pt x="1126" y="1092"/>
                </a:cubicBezTo>
                <a:cubicBezTo>
                  <a:pt x="1106" y="1044"/>
                  <a:pt x="1120" y="990"/>
                  <a:pt x="1090" y="949"/>
                </a:cubicBezTo>
                <a:cubicBezTo>
                  <a:pt x="1091" y="992"/>
                  <a:pt x="1091" y="1034"/>
                  <a:pt x="1092" y="1083"/>
                </a:cubicBezTo>
                <a:close/>
                <a:moveTo>
                  <a:pt x="806" y="544"/>
                </a:moveTo>
                <a:cubicBezTo>
                  <a:pt x="810" y="497"/>
                  <a:pt x="850" y="480"/>
                  <a:pt x="883" y="458"/>
                </a:cubicBezTo>
                <a:cubicBezTo>
                  <a:pt x="901" y="447"/>
                  <a:pt x="923" y="439"/>
                  <a:pt x="948" y="449"/>
                </a:cubicBezTo>
                <a:cubicBezTo>
                  <a:pt x="932" y="494"/>
                  <a:pt x="915" y="534"/>
                  <a:pt x="904" y="575"/>
                </a:cubicBezTo>
                <a:cubicBezTo>
                  <a:pt x="895" y="611"/>
                  <a:pt x="876" y="639"/>
                  <a:pt x="856" y="667"/>
                </a:cubicBezTo>
                <a:cubicBezTo>
                  <a:pt x="839" y="689"/>
                  <a:pt x="816" y="704"/>
                  <a:pt x="784" y="702"/>
                </a:cubicBezTo>
                <a:cubicBezTo>
                  <a:pt x="800" y="676"/>
                  <a:pt x="813" y="653"/>
                  <a:pt x="827" y="630"/>
                </a:cubicBezTo>
                <a:cubicBezTo>
                  <a:pt x="809" y="642"/>
                  <a:pt x="796" y="658"/>
                  <a:pt x="780" y="672"/>
                </a:cubicBezTo>
                <a:cubicBezTo>
                  <a:pt x="766" y="686"/>
                  <a:pt x="752" y="703"/>
                  <a:pt x="725" y="694"/>
                </a:cubicBezTo>
                <a:cubicBezTo>
                  <a:pt x="742" y="669"/>
                  <a:pt x="758" y="647"/>
                  <a:pt x="772" y="624"/>
                </a:cubicBezTo>
                <a:cubicBezTo>
                  <a:pt x="787" y="599"/>
                  <a:pt x="780" y="565"/>
                  <a:pt x="806" y="544"/>
                </a:cubicBezTo>
                <a:close/>
                <a:moveTo>
                  <a:pt x="516" y="687"/>
                </a:moveTo>
                <a:cubicBezTo>
                  <a:pt x="464" y="643"/>
                  <a:pt x="427" y="588"/>
                  <a:pt x="406" y="523"/>
                </a:cubicBezTo>
                <a:cubicBezTo>
                  <a:pt x="403" y="514"/>
                  <a:pt x="404" y="505"/>
                  <a:pt x="404" y="499"/>
                </a:cubicBezTo>
                <a:cubicBezTo>
                  <a:pt x="439" y="504"/>
                  <a:pt x="471" y="510"/>
                  <a:pt x="503" y="514"/>
                </a:cubicBezTo>
                <a:cubicBezTo>
                  <a:pt x="532" y="517"/>
                  <a:pt x="557" y="526"/>
                  <a:pt x="574" y="543"/>
                </a:cubicBezTo>
                <a:cubicBezTo>
                  <a:pt x="579" y="575"/>
                  <a:pt x="583" y="603"/>
                  <a:pt x="588" y="634"/>
                </a:cubicBezTo>
                <a:cubicBezTo>
                  <a:pt x="560" y="618"/>
                  <a:pt x="537" y="604"/>
                  <a:pt x="514" y="591"/>
                </a:cubicBezTo>
                <a:cubicBezTo>
                  <a:pt x="540" y="625"/>
                  <a:pt x="580" y="645"/>
                  <a:pt x="594" y="688"/>
                </a:cubicBezTo>
                <a:cubicBezTo>
                  <a:pt x="560" y="709"/>
                  <a:pt x="541" y="709"/>
                  <a:pt x="516" y="687"/>
                </a:cubicBezTo>
                <a:close/>
                <a:moveTo>
                  <a:pt x="643" y="647"/>
                </a:moveTo>
                <a:cubicBezTo>
                  <a:pt x="640" y="646"/>
                  <a:pt x="638" y="644"/>
                  <a:pt x="636" y="642"/>
                </a:cubicBezTo>
                <a:cubicBezTo>
                  <a:pt x="594" y="580"/>
                  <a:pt x="587" y="516"/>
                  <a:pt x="619" y="448"/>
                </a:cubicBezTo>
                <a:cubicBezTo>
                  <a:pt x="641" y="400"/>
                  <a:pt x="666" y="353"/>
                  <a:pt x="677" y="295"/>
                </a:cubicBezTo>
                <a:cubicBezTo>
                  <a:pt x="694" y="322"/>
                  <a:pt x="713" y="347"/>
                  <a:pt x="727" y="376"/>
                </a:cubicBezTo>
                <a:cubicBezTo>
                  <a:pt x="752" y="427"/>
                  <a:pt x="770" y="482"/>
                  <a:pt x="769" y="541"/>
                </a:cubicBezTo>
                <a:cubicBezTo>
                  <a:pt x="768" y="609"/>
                  <a:pt x="746" y="640"/>
                  <a:pt x="685" y="656"/>
                </a:cubicBezTo>
                <a:cubicBezTo>
                  <a:pt x="690" y="610"/>
                  <a:pt x="701" y="564"/>
                  <a:pt x="688" y="517"/>
                </a:cubicBezTo>
                <a:cubicBezTo>
                  <a:pt x="676" y="562"/>
                  <a:pt x="678" y="610"/>
                  <a:pt x="654" y="651"/>
                </a:cubicBezTo>
                <a:cubicBezTo>
                  <a:pt x="648" y="649"/>
                  <a:pt x="645" y="649"/>
                  <a:pt x="643" y="647"/>
                </a:cubicBezTo>
                <a:close/>
                <a:moveTo>
                  <a:pt x="675" y="1129"/>
                </a:moveTo>
                <a:cubicBezTo>
                  <a:pt x="632" y="1105"/>
                  <a:pt x="592" y="1083"/>
                  <a:pt x="552" y="1061"/>
                </a:cubicBezTo>
                <a:cubicBezTo>
                  <a:pt x="550" y="1063"/>
                  <a:pt x="549" y="1065"/>
                  <a:pt x="547" y="1067"/>
                </a:cubicBezTo>
                <a:cubicBezTo>
                  <a:pt x="584" y="1096"/>
                  <a:pt x="621" y="1124"/>
                  <a:pt x="658" y="1153"/>
                </a:cubicBezTo>
                <a:cubicBezTo>
                  <a:pt x="630" y="1176"/>
                  <a:pt x="584" y="1178"/>
                  <a:pt x="514" y="1146"/>
                </a:cubicBezTo>
                <a:cubicBezTo>
                  <a:pt x="423" y="1105"/>
                  <a:pt x="366" y="1030"/>
                  <a:pt x="345" y="928"/>
                </a:cubicBezTo>
                <a:cubicBezTo>
                  <a:pt x="462" y="897"/>
                  <a:pt x="596" y="958"/>
                  <a:pt x="658" y="1048"/>
                </a:cubicBezTo>
                <a:cubicBezTo>
                  <a:pt x="673" y="1070"/>
                  <a:pt x="683" y="1096"/>
                  <a:pt x="675" y="1129"/>
                </a:cubicBezTo>
                <a:close/>
                <a:moveTo>
                  <a:pt x="679" y="1019"/>
                </a:moveTo>
                <a:cubicBezTo>
                  <a:pt x="655" y="948"/>
                  <a:pt x="652" y="879"/>
                  <a:pt x="660" y="810"/>
                </a:cubicBezTo>
                <a:cubicBezTo>
                  <a:pt x="688" y="929"/>
                  <a:pt x="693" y="985"/>
                  <a:pt x="679" y="1019"/>
                </a:cubicBezTo>
                <a:close/>
                <a:moveTo>
                  <a:pt x="720" y="989"/>
                </a:moveTo>
                <a:cubicBezTo>
                  <a:pt x="729" y="972"/>
                  <a:pt x="738" y="953"/>
                  <a:pt x="751" y="939"/>
                </a:cubicBezTo>
                <a:cubicBezTo>
                  <a:pt x="783" y="906"/>
                  <a:pt x="820" y="879"/>
                  <a:pt x="870" y="874"/>
                </a:cubicBezTo>
                <a:cubicBezTo>
                  <a:pt x="915" y="968"/>
                  <a:pt x="845" y="1144"/>
                  <a:pt x="763" y="1145"/>
                </a:cubicBezTo>
                <a:cubicBezTo>
                  <a:pt x="754" y="1084"/>
                  <a:pt x="788" y="1033"/>
                  <a:pt x="806" y="972"/>
                </a:cubicBezTo>
                <a:cubicBezTo>
                  <a:pt x="763" y="1015"/>
                  <a:pt x="756" y="1070"/>
                  <a:pt x="735" y="1119"/>
                </a:cubicBezTo>
                <a:cubicBezTo>
                  <a:pt x="698" y="1075"/>
                  <a:pt x="699" y="1032"/>
                  <a:pt x="720" y="989"/>
                </a:cubicBezTo>
                <a:close/>
                <a:moveTo>
                  <a:pt x="111" y="1967"/>
                </a:moveTo>
                <a:cubicBezTo>
                  <a:pt x="162" y="1899"/>
                  <a:pt x="321" y="1874"/>
                  <a:pt x="384" y="1923"/>
                </a:cubicBezTo>
                <a:cubicBezTo>
                  <a:pt x="336" y="1929"/>
                  <a:pt x="286" y="1936"/>
                  <a:pt x="236" y="1943"/>
                </a:cubicBezTo>
                <a:cubicBezTo>
                  <a:pt x="236" y="1945"/>
                  <a:pt x="236" y="1948"/>
                  <a:pt x="236" y="1951"/>
                </a:cubicBezTo>
                <a:cubicBezTo>
                  <a:pt x="291" y="1956"/>
                  <a:pt x="348" y="1935"/>
                  <a:pt x="403" y="1954"/>
                </a:cubicBezTo>
                <a:cubicBezTo>
                  <a:pt x="319" y="2053"/>
                  <a:pt x="201" y="2036"/>
                  <a:pt x="111" y="1967"/>
                </a:cubicBezTo>
                <a:close/>
                <a:moveTo>
                  <a:pt x="650" y="1555"/>
                </a:moveTo>
                <a:cubicBezTo>
                  <a:pt x="657" y="1555"/>
                  <a:pt x="663" y="1554"/>
                  <a:pt x="670" y="1555"/>
                </a:cubicBezTo>
                <a:cubicBezTo>
                  <a:pt x="681" y="1556"/>
                  <a:pt x="692" y="1557"/>
                  <a:pt x="703" y="1560"/>
                </a:cubicBezTo>
                <a:cubicBezTo>
                  <a:pt x="797" y="1581"/>
                  <a:pt x="866" y="1637"/>
                  <a:pt x="917" y="1716"/>
                </a:cubicBezTo>
                <a:cubicBezTo>
                  <a:pt x="925" y="1727"/>
                  <a:pt x="926" y="1742"/>
                  <a:pt x="929" y="1755"/>
                </a:cubicBezTo>
                <a:cubicBezTo>
                  <a:pt x="927" y="1756"/>
                  <a:pt x="924" y="1758"/>
                  <a:pt x="922" y="1759"/>
                </a:cubicBezTo>
                <a:cubicBezTo>
                  <a:pt x="872" y="1725"/>
                  <a:pt x="822" y="1691"/>
                  <a:pt x="772" y="1657"/>
                </a:cubicBezTo>
                <a:cubicBezTo>
                  <a:pt x="810" y="1713"/>
                  <a:pt x="877" y="1738"/>
                  <a:pt x="919" y="1798"/>
                </a:cubicBezTo>
                <a:cubicBezTo>
                  <a:pt x="798" y="1814"/>
                  <a:pt x="651" y="1667"/>
                  <a:pt x="650" y="1555"/>
                </a:cubicBezTo>
                <a:close/>
                <a:moveTo>
                  <a:pt x="702" y="1859"/>
                </a:moveTo>
                <a:cubicBezTo>
                  <a:pt x="649" y="1873"/>
                  <a:pt x="599" y="1894"/>
                  <a:pt x="541" y="1915"/>
                </a:cubicBezTo>
                <a:cubicBezTo>
                  <a:pt x="623" y="1853"/>
                  <a:pt x="803" y="1801"/>
                  <a:pt x="864" y="1834"/>
                </a:cubicBezTo>
                <a:cubicBezTo>
                  <a:pt x="811" y="1842"/>
                  <a:pt x="756" y="1846"/>
                  <a:pt x="702" y="1859"/>
                </a:cubicBezTo>
                <a:close/>
                <a:moveTo>
                  <a:pt x="941" y="2040"/>
                </a:moveTo>
                <a:cubicBezTo>
                  <a:pt x="899" y="2099"/>
                  <a:pt x="835" y="2120"/>
                  <a:pt x="768" y="2137"/>
                </a:cubicBezTo>
                <a:cubicBezTo>
                  <a:pt x="752" y="2030"/>
                  <a:pt x="812" y="1900"/>
                  <a:pt x="887" y="1877"/>
                </a:cubicBezTo>
                <a:cubicBezTo>
                  <a:pt x="901" y="1879"/>
                  <a:pt x="916" y="1882"/>
                  <a:pt x="932" y="1885"/>
                </a:cubicBezTo>
                <a:cubicBezTo>
                  <a:pt x="917" y="1940"/>
                  <a:pt x="880" y="1978"/>
                  <a:pt x="852" y="2027"/>
                </a:cubicBezTo>
                <a:cubicBezTo>
                  <a:pt x="891" y="2002"/>
                  <a:pt x="926" y="1962"/>
                  <a:pt x="954" y="1907"/>
                </a:cubicBezTo>
                <a:cubicBezTo>
                  <a:pt x="971" y="1959"/>
                  <a:pt x="968" y="2002"/>
                  <a:pt x="941" y="2040"/>
                </a:cubicBezTo>
                <a:close/>
                <a:moveTo>
                  <a:pt x="1054" y="1292"/>
                </a:moveTo>
                <a:cubicBezTo>
                  <a:pt x="1039" y="1350"/>
                  <a:pt x="1026" y="1402"/>
                  <a:pt x="1013" y="1455"/>
                </a:cubicBezTo>
                <a:cubicBezTo>
                  <a:pt x="1010" y="1402"/>
                  <a:pt x="1029" y="1331"/>
                  <a:pt x="1054" y="1292"/>
                </a:cubicBezTo>
                <a:close/>
                <a:moveTo>
                  <a:pt x="1283" y="1815"/>
                </a:moveTo>
                <a:cubicBezTo>
                  <a:pt x="1263" y="1747"/>
                  <a:pt x="1242" y="1681"/>
                  <a:pt x="1237" y="1600"/>
                </a:cubicBezTo>
                <a:cubicBezTo>
                  <a:pt x="1231" y="1619"/>
                  <a:pt x="1226" y="1628"/>
                  <a:pt x="1227" y="1637"/>
                </a:cubicBezTo>
                <a:cubicBezTo>
                  <a:pt x="1234" y="1698"/>
                  <a:pt x="1242" y="1758"/>
                  <a:pt x="1250" y="1824"/>
                </a:cubicBezTo>
                <a:cubicBezTo>
                  <a:pt x="1241" y="1819"/>
                  <a:pt x="1233" y="1817"/>
                  <a:pt x="1227" y="1812"/>
                </a:cubicBezTo>
                <a:cubicBezTo>
                  <a:pt x="1188" y="1776"/>
                  <a:pt x="1161" y="1733"/>
                  <a:pt x="1154" y="1679"/>
                </a:cubicBezTo>
                <a:cubicBezTo>
                  <a:pt x="1152" y="1655"/>
                  <a:pt x="1152" y="1632"/>
                  <a:pt x="1150" y="1608"/>
                </a:cubicBezTo>
                <a:cubicBezTo>
                  <a:pt x="1141" y="1518"/>
                  <a:pt x="1181" y="1447"/>
                  <a:pt x="1236" y="1377"/>
                </a:cubicBezTo>
                <a:cubicBezTo>
                  <a:pt x="1255" y="1404"/>
                  <a:pt x="1274" y="1428"/>
                  <a:pt x="1290" y="1454"/>
                </a:cubicBezTo>
                <a:cubicBezTo>
                  <a:pt x="1346" y="1550"/>
                  <a:pt x="1359" y="1653"/>
                  <a:pt x="1338" y="1761"/>
                </a:cubicBezTo>
                <a:cubicBezTo>
                  <a:pt x="1333" y="1786"/>
                  <a:pt x="1316" y="1809"/>
                  <a:pt x="1283" y="1815"/>
                </a:cubicBezTo>
                <a:close/>
                <a:moveTo>
                  <a:pt x="1467" y="1738"/>
                </a:moveTo>
                <a:cubicBezTo>
                  <a:pt x="1457" y="1776"/>
                  <a:pt x="1445" y="1813"/>
                  <a:pt x="1416" y="1842"/>
                </a:cubicBezTo>
                <a:cubicBezTo>
                  <a:pt x="1393" y="1864"/>
                  <a:pt x="1377" y="1869"/>
                  <a:pt x="1347" y="1863"/>
                </a:cubicBezTo>
                <a:cubicBezTo>
                  <a:pt x="1360" y="1805"/>
                  <a:pt x="1417" y="1763"/>
                  <a:pt x="1413" y="1690"/>
                </a:cubicBezTo>
                <a:cubicBezTo>
                  <a:pt x="1401" y="1713"/>
                  <a:pt x="1393" y="1728"/>
                  <a:pt x="1384" y="1746"/>
                </a:cubicBezTo>
                <a:cubicBezTo>
                  <a:pt x="1358" y="1660"/>
                  <a:pt x="1384" y="1612"/>
                  <a:pt x="1469" y="1588"/>
                </a:cubicBezTo>
                <a:cubicBezTo>
                  <a:pt x="1483" y="1633"/>
                  <a:pt x="1482" y="1679"/>
                  <a:pt x="1467" y="17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6371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0738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4300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869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EditPoints="1"/>
          </p:cNvSpPr>
          <p:nvPr/>
        </p:nvSpPr>
        <p:spPr bwMode="auto">
          <a:xfrm>
            <a:off x="1" y="4763"/>
            <a:ext cx="3780078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0051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8411377" y="0"/>
            <a:ext cx="3780623" cy="6858000"/>
          </a:xfrm>
          <a:custGeom>
            <a:avLst/>
            <a:gdLst/>
            <a:ahLst/>
            <a:cxnLst/>
            <a:rect l="0" t="0" r="r" b="b"/>
            <a:pathLst>
              <a:path w="1189" h="2160">
                <a:moveTo>
                  <a:pt x="1000" y="1982"/>
                </a:moveTo>
                <a:cubicBezTo>
                  <a:pt x="1033" y="1946"/>
                  <a:pt x="1054" y="1904"/>
                  <a:pt x="1077" y="1863"/>
                </a:cubicBezTo>
                <a:cubicBezTo>
                  <a:pt x="1113" y="1797"/>
                  <a:pt x="1109" y="1731"/>
                  <a:pt x="1090" y="1663"/>
                </a:cubicBezTo>
                <a:cubicBezTo>
                  <a:pt x="1088" y="1658"/>
                  <a:pt x="1083" y="1654"/>
                  <a:pt x="1079" y="1649"/>
                </a:cubicBezTo>
                <a:cubicBezTo>
                  <a:pt x="1010" y="1686"/>
                  <a:pt x="950" y="1730"/>
                  <a:pt x="908" y="1797"/>
                </a:cubicBezTo>
                <a:cubicBezTo>
                  <a:pt x="887" y="1768"/>
                  <a:pt x="876" y="1734"/>
                  <a:pt x="839" y="1720"/>
                </a:cubicBezTo>
                <a:cubicBezTo>
                  <a:pt x="827" y="1741"/>
                  <a:pt x="812" y="1760"/>
                  <a:pt x="804" y="1781"/>
                </a:cubicBezTo>
                <a:cubicBezTo>
                  <a:pt x="793" y="1811"/>
                  <a:pt x="782" y="1843"/>
                  <a:pt x="780" y="1875"/>
                </a:cubicBezTo>
                <a:cubicBezTo>
                  <a:pt x="777" y="1933"/>
                  <a:pt x="787" y="1988"/>
                  <a:pt x="835" y="2029"/>
                </a:cubicBezTo>
                <a:cubicBezTo>
                  <a:pt x="840" y="2033"/>
                  <a:pt x="843" y="2038"/>
                  <a:pt x="849" y="2044"/>
                </a:cubicBezTo>
                <a:cubicBezTo>
                  <a:pt x="837" y="2050"/>
                  <a:pt x="828" y="2056"/>
                  <a:pt x="819" y="2060"/>
                </a:cubicBezTo>
                <a:cubicBezTo>
                  <a:pt x="758" y="2086"/>
                  <a:pt x="702" y="2119"/>
                  <a:pt x="652" y="2160"/>
                </a:cubicBezTo>
                <a:cubicBezTo>
                  <a:pt x="677" y="2160"/>
                  <a:pt x="677" y="2160"/>
                  <a:pt x="677" y="2160"/>
                </a:cubicBezTo>
                <a:cubicBezTo>
                  <a:pt x="722" y="2127"/>
                  <a:pt x="769" y="2098"/>
                  <a:pt x="821" y="2077"/>
                </a:cubicBezTo>
                <a:cubicBezTo>
                  <a:pt x="892" y="2047"/>
                  <a:pt x="964" y="2019"/>
                  <a:pt x="1035" y="1988"/>
                </a:cubicBezTo>
                <a:cubicBezTo>
                  <a:pt x="1087" y="1966"/>
                  <a:pt x="1138" y="1942"/>
                  <a:pt x="1188" y="1917"/>
                </a:cubicBezTo>
                <a:cubicBezTo>
                  <a:pt x="1188" y="1788"/>
                  <a:pt x="1188" y="1788"/>
                  <a:pt x="1188" y="1788"/>
                </a:cubicBezTo>
                <a:cubicBezTo>
                  <a:pt x="1187" y="1793"/>
                  <a:pt x="1185" y="1798"/>
                  <a:pt x="1184" y="1804"/>
                </a:cubicBezTo>
                <a:cubicBezTo>
                  <a:pt x="1155" y="1896"/>
                  <a:pt x="1087" y="1949"/>
                  <a:pt x="1000" y="1982"/>
                </a:cubicBezTo>
                <a:close/>
                <a:moveTo>
                  <a:pt x="853" y="1831"/>
                </a:moveTo>
                <a:cubicBezTo>
                  <a:pt x="826" y="1881"/>
                  <a:pt x="853" y="1928"/>
                  <a:pt x="844" y="1973"/>
                </a:cubicBezTo>
                <a:cubicBezTo>
                  <a:pt x="821" y="1968"/>
                  <a:pt x="811" y="1960"/>
                  <a:pt x="802" y="1937"/>
                </a:cubicBezTo>
                <a:cubicBezTo>
                  <a:pt x="791" y="1908"/>
                  <a:pt x="794" y="1878"/>
                  <a:pt x="800" y="1848"/>
                </a:cubicBezTo>
                <a:cubicBezTo>
                  <a:pt x="808" y="1802"/>
                  <a:pt x="822" y="1769"/>
                  <a:pt x="846" y="1742"/>
                </a:cubicBezTo>
                <a:cubicBezTo>
                  <a:pt x="898" y="1786"/>
                  <a:pt x="900" y="1828"/>
                  <a:pt x="855" y="1880"/>
                </a:cubicBezTo>
                <a:cubicBezTo>
                  <a:pt x="854" y="1864"/>
                  <a:pt x="854" y="1851"/>
                  <a:pt x="853" y="1831"/>
                </a:cubicBezTo>
                <a:close/>
                <a:moveTo>
                  <a:pt x="924" y="1977"/>
                </a:moveTo>
                <a:cubicBezTo>
                  <a:pt x="951" y="1933"/>
                  <a:pt x="976" y="1894"/>
                  <a:pt x="1000" y="1853"/>
                </a:cubicBezTo>
                <a:cubicBezTo>
                  <a:pt x="1003" y="1848"/>
                  <a:pt x="1002" y="1839"/>
                  <a:pt x="1004" y="1825"/>
                </a:cubicBezTo>
                <a:cubicBezTo>
                  <a:pt x="975" y="1879"/>
                  <a:pt x="940" y="1919"/>
                  <a:pt x="904" y="1960"/>
                </a:cubicBezTo>
                <a:cubicBezTo>
                  <a:pt x="883" y="1946"/>
                  <a:pt x="878" y="1924"/>
                  <a:pt x="883" y="1905"/>
                </a:cubicBezTo>
                <a:cubicBezTo>
                  <a:pt x="902" y="1823"/>
                  <a:pt x="944" y="1755"/>
                  <a:pt x="1014" y="1705"/>
                </a:cubicBezTo>
                <a:cubicBezTo>
                  <a:pt x="1033" y="1692"/>
                  <a:pt x="1054" y="1681"/>
                  <a:pt x="1076" y="1668"/>
                </a:cubicBezTo>
                <a:cubicBezTo>
                  <a:pt x="1092" y="1735"/>
                  <a:pt x="1097" y="1797"/>
                  <a:pt x="1063" y="1857"/>
                </a:cubicBezTo>
                <a:cubicBezTo>
                  <a:pt x="1054" y="1873"/>
                  <a:pt x="1046" y="1890"/>
                  <a:pt x="1037" y="1906"/>
                </a:cubicBezTo>
                <a:cubicBezTo>
                  <a:pt x="1015" y="1941"/>
                  <a:pt x="983" y="1963"/>
                  <a:pt x="944" y="1975"/>
                </a:cubicBezTo>
                <a:cubicBezTo>
                  <a:pt x="938" y="1977"/>
                  <a:pt x="932" y="1976"/>
                  <a:pt x="924" y="1977"/>
                </a:cubicBezTo>
                <a:close/>
                <a:moveTo>
                  <a:pt x="1188" y="0"/>
                </a:moveTo>
                <a:cubicBezTo>
                  <a:pt x="1188" y="0"/>
                  <a:pt x="1188" y="1"/>
                  <a:pt x="1188" y="1"/>
                </a:cubicBezTo>
                <a:cubicBezTo>
                  <a:pt x="1188" y="0"/>
                  <a:pt x="1188" y="0"/>
                  <a:pt x="1188" y="0"/>
                </a:cubicBezTo>
                <a:close/>
                <a:moveTo>
                  <a:pt x="944" y="2044"/>
                </a:moveTo>
                <a:cubicBezTo>
                  <a:pt x="938" y="2046"/>
                  <a:pt x="933" y="2051"/>
                  <a:pt x="928" y="2058"/>
                </a:cubicBezTo>
                <a:cubicBezTo>
                  <a:pt x="981" y="2061"/>
                  <a:pt x="1032" y="2041"/>
                  <a:pt x="1085" y="2058"/>
                </a:cubicBezTo>
                <a:cubicBezTo>
                  <a:pt x="1085" y="2072"/>
                  <a:pt x="1077" y="2075"/>
                  <a:pt x="1064" y="2073"/>
                </a:cubicBezTo>
                <a:cubicBezTo>
                  <a:pt x="1015" y="2065"/>
                  <a:pt x="965" y="2070"/>
                  <a:pt x="916" y="2071"/>
                </a:cubicBezTo>
                <a:cubicBezTo>
                  <a:pt x="888" y="2072"/>
                  <a:pt x="859" y="2074"/>
                  <a:pt x="843" y="2104"/>
                </a:cubicBezTo>
                <a:cubicBezTo>
                  <a:pt x="825" y="2097"/>
                  <a:pt x="812" y="2102"/>
                  <a:pt x="800" y="2116"/>
                </a:cubicBezTo>
                <a:cubicBezTo>
                  <a:pt x="792" y="2125"/>
                  <a:pt x="781" y="2130"/>
                  <a:pt x="772" y="2137"/>
                </a:cubicBezTo>
                <a:cubicBezTo>
                  <a:pt x="761" y="2146"/>
                  <a:pt x="752" y="2147"/>
                  <a:pt x="740" y="2130"/>
                </a:cubicBezTo>
                <a:cubicBezTo>
                  <a:pt x="739" y="2142"/>
                  <a:pt x="735" y="2152"/>
                  <a:pt x="731" y="2160"/>
                </a:cubicBezTo>
                <a:cubicBezTo>
                  <a:pt x="768" y="2160"/>
                  <a:pt x="768" y="2160"/>
                  <a:pt x="768" y="2160"/>
                </a:cubicBezTo>
                <a:cubicBezTo>
                  <a:pt x="782" y="2150"/>
                  <a:pt x="797" y="2140"/>
                  <a:pt x="813" y="2130"/>
                </a:cubicBezTo>
                <a:cubicBezTo>
                  <a:pt x="819" y="2127"/>
                  <a:pt x="827" y="2123"/>
                  <a:pt x="833" y="2124"/>
                </a:cubicBezTo>
                <a:cubicBezTo>
                  <a:pt x="854" y="2129"/>
                  <a:pt x="870" y="2119"/>
                  <a:pt x="887" y="2110"/>
                </a:cubicBezTo>
                <a:cubicBezTo>
                  <a:pt x="943" y="2084"/>
                  <a:pt x="1002" y="2083"/>
                  <a:pt x="1063" y="2091"/>
                </a:cubicBezTo>
                <a:cubicBezTo>
                  <a:pt x="1054" y="2113"/>
                  <a:pt x="1049" y="2137"/>
                  <a:pt x="1048" y="2160"/>
                </a:cubicBezTo>
                <a:cubicBezTo>
                  <a:pt x="1082" y="2160"/>
                  <a:pt x="1082" y="2160"/>
                  <a:pt x="1082" y="2160"/>
                </a:cubicBezTo>
                <a:cubicBezTo>
                  <a:pt x="1088" y="2149"/>
                  <a:pt x="1096" y="2139"/>
                  <a:pt x="1105" y="2128"/>
                </a:cubicBezTo>
                <a:cubicBezTo>
                  <a:pt x="1106" y="2139"/>
                  <a:pt x="1107" y="2150"/>
                  <a:pt x="1108" y="2160"/>
                </a:cubicBezTo>
                <a:cubicBezTo>
                  <a:pt x="1126" y="2160"/>
                  <a:pt x="1126" y="2160"/>
                  <a:pt x="1126" y="2160"/>
                </a:cubicBezTo>
                <a:cubicBezTo>
                  <a:pt x="1125" y="2147"/>
                  <a:pt x="1125" y="2134"/>
                  <a:pt x="1127" y="2120"/>
                </a:cubicBezTo>
                <a:cubicBezTo>
                  <a:pt x="1139" y="2123"/>
                  <a:pt x="1151" y="2126"/>
                  <a:pt x="1162" y="2129"/>
                </a:cubicBezTo>
                <a:cubicBezTo>
                  <a:pt x="1171" y="2137"/>
                  <a:pt x="1178" y="2147"/>
                  <a:pt x="1183" y="2160"/>
                </a:cubicBezTo>
                <a:cubicBezTo>
                  <a:pt x="1188" y="2160"/>
                  <a:pt x="1188" y="2160"/>
                  <a:pt x="1188" y="2160"/>
                </a:cubicBezTo>
                <a:cubicBezTo>
                  <a:pt x="1188" y="2075"/>
                  <a:pt x="1188" y="2075"/>
                  <a:pt x="1188" y="2075"/>
                </a:cubicBezTo>
                <a:cubicBezTo>
                  <a:pt x="1180" y="2072"/>
                  <a:pt x="1171" y="2068"/>
                  <a:pt x="1164" y="2063"/>
                </a:cubicBezTo>
                <a:cubicBezTo>
                  <a:pt x="1172" y="2059"/>
                  <a:pt x="1180" y="2055"/>
                  <a:pt x="1188" y="2052"/>
                </a:cubicBezTo>
                <a:cubicBezTo>
                  <a:pt x="1188" y="2033"/>
                  <a:pt x="1188" y="2033"/>
                  <a:pt x="1188" y="2033"/>
                </a:cubicBezTo>
                <a:cubicBezTo>
                  <a:pt x="1184" y="2033"/>
                  <a:pt x="1179" y="2034"/>
                  <a:pt x="1174" y="2035"/>
                </a:cubicBezTo>
                <a:cubicBezTo>
                  <a:pt x="1173" y="2033"/>
                  <a:pt x="1172" y="2032"/>
                  <a:pt x="1170" y="2030"/>
                </a:cubicBezTo>
                <a:cubicBezTo>
                  <a:pt x="1176" y="2023"/>
                  <a:pt x="1181" y="2014"/>
                  <a:pt x="1188" y="2008"/>
                </a:cubicBezTo>
                <a:cubicBezTo>
                  <a:pt x="1188" y="1978"/>
                  <a:pt x="1188" y="1978"/>
                  <a:pt x="1188" y="1978"/>
                </a:cubicBezTo>
                <a:cubicBezTo>
                  <a:pt x="1156" y="1994"/>
                  <a:pt x="1124" y="2015"/>
                  <a:pt x="1093" y="2040"/>
                </a:cubicBezTo>
                <a:cubicBezTo>
                  <a:pt x="1072" y="2038"/>
                  <a:pt x="1051" y="2035"/>
                  <a:pt x="1027" y="2033"/>
                </a:cubicBezTo>
                <a:cubicBezTo>
                  <a:pt x="1082" y="2005"/>
                  <a:pt x="1136" y="1979"/>
                  <a:pt x="1188" y="1952"/>
                </a:cubicBezTo>
                <a:cubicBezTo>
                  <a:pt x="1188" y="1936"/>
                  <a:pt x="1188" y="1936"/>
                  <a:pt x="1188" y="1936"/>
                </a:cubicBezTo>
                <a:cubicBezTo>
                  <a:pt x="1175" y="1942"/>
                  <a:pt x="1161" y="1949"/>
                  <a:pt x="1147" y="1955"/>
                </a:cubicBezTo>
                <a:cubicBezTo>
                  <a:pt x="1079" y="1983"/>
                  <a:pt x="1011" y="2014"/>
                  <a:pt x="944" y="2044"/>
                </a:cubicBezTo>
                <a:close/>
                <a:moveTo>
                  <a:pt x="1172" y="974"/>
                </a:moveTo>
                <a:cubicBezTo>
                  <a:pt x="1082" y="958"/>
                  <a:pt x="1004" y="929"/>
                  <a:pt x="935" y="870"/>
                </a:cubicBezTo>
                <a:cubicBezTo>
                  <a:pt x="1024" y="864"/>
                  <a:pt x="1090" y="826"/>
                  <a:pt x="1132" y="750"/>
                </a:cubicBezTo>
                <a:cubicBezTo>
                  <a:pt x="1084" y="682"/>
                  <a:pt x="924" y="680"/>
                  <a:pt x="841" y="773"/>
                </a:cubicBezTo>
                <a:cubicBezTo>
                  <a:pt x="807" y="722"/>
                  <a:pt x="781" y="669"/>
                  <a:pt x="780" y="607"/>
                </a:cubicBezTo>
                <a:cubicBezTo>
                  <a:pt x="780" y="588"/>
                  <a:pt x="782" y="570"/>
                  <a:pt x="768" y="553"/>
                </a:cubicBezTo>
                <a:cubicBezTo>
                  <a:pt x="764" y="548"/>
                  <a:pt x="764" y="539"/>
                  <a:pt x="765" y="532"/>
                </a:cubicBezTo>
                <a:cubicBezTo>
                  <a:pt x="772" y="448"/>
                  <a:pt x="793" y="367"/>
                  <a:pt x="828" y="290"/>
                </a:cubicBezTo>
                <a:cubicBezTo>
                  <a:pt x="840" y="264"/>
                  <a:pt x="858" y="241"/>
                  <a:pt x="881" y="222"/>
                </a:cubicBezTo>
                <a:cubicBezTo>
                  <a:pt x="889" y="215"/>
                  <a:pt x="897" y="206"/>
                  <a:pt x="905" y="198"/>
                </a:cubicBezTo>
                <a:cubicBezTo>
                  <a:pt x="893" y="174"/>
                  <a:pt x="874" y="173"/>
                  <a:pt x="854" y="176"/>
                </a:cubicBezTo>
                <a:cubicBezTo>
                  <a:pt x="811" y="182"/>
                  <a:pt x="781" y="209"/>
                  <a:pt x="764" y="246"/>
                </a:cubicBezTo>
                <a:cubicBezTo>
                  <a:pt x="715" y="348"/>
                  <a:pt x="698" y="456"/>
                  <a:pt x="705" y="569"/>
                </a:cubicBezTo>
                <a:cubicBezTo>
                  <a:pt x="705" y="579"/>
                  <a:pt x="704" y="590"/>
                  <a:pt x="704" y="603"/>
                </a:cubicBezTo>
                <a:cubicBezTo>
                  <a:pt x="696" y="600"/>
                  <a:pt x="690" y="599"/>
                  <a:pt x="684" y="597"/>
                </a:cubicBezTo>
                <a:cubicBezTo>
                  <a:pt x="626" y="573"/>
                  <a:pt x="572" y="588"/>
                  <a:pt x="521" y="617"/>
                </a:cubicBezTo>
                <a:cubicBezTo>
                  <a:pt x="494" y="633"/>
                  <a:pt x="470" y="656"/>
                  <a:pt x="448" y="680"/>
                </a:cubicBezTo>
                <a:cubicBezTo>
                  <a:pt x="432" y="696"/>
                  <a:pt x="422" y="718"/>
                  <a:pt x="409" y="738"/>
                </a:cubicBezTo>
                <a:cubicBezTo>
                  <a:pt x="438" y="766"/>
                  <a:pt x="474" y="760"/>
                  <a:pt x="509" y="766"/>
                </a:cubicBezTo>
                <a:cubicBezTo>
                  <a:pt x="467" y="834"/>
                  <a:pt x="455" y="907"/>
                  <a:pt x="453" y="985"/>
                </a:cubicBezTo>
                <a:cubicBezTo>
                  <a:pt x="459" y="986"/>
                  <a:pt x="465" y="989"/>
                  <a:pt x="470" y="988"/>
                </a:cubicBezTo>
                <a:cubicBezTo>
                  <a:pt x="540" y="975"/>
                  <a:pt x="601" y="949"/>
                  <a:pt x="643" y="887"/>
                </a:cubicBezTo>
                <a:cubicBezTo>
                  <a:pt x="670" y="848"/>
                  <a:pt x="698" y="811"/>
                  <a:pt x="715" y="766"/>
                </a:cubicBezTo>
                <a:cubicBezTo>
                  <a:pt x="724" y="859"/>
                  <a:pt x="708" y="943"/>
                  <a:pt x="638" y="1010"/>
                </a:cubicBezTo>
                <a:cubicBezTo>
                  <a:pt x="601" y="1045"/>
                  <a:pt x="563" y="1079"/>
                  <a:pt x="517" y="1100"/>
                </a:cubicBezTo>
                <a:cubicBezTo>
                  <a:pt x="460" y="1127"/>
                  <a:pt x="402" y="1151"/>
                  <a:pt x="334" y="1152"/>
                </a:cubicBezTo>
                <a:cubicBezTo>
                  <a:pt x="332" y="1058"/>
                  <a:pt x="242" y="958"/>
                  <a:pt x="98" y="963"/>
                </a:cubicBezTo>
                <a:cubicBezTo>
                  <a:pt x="78" y="994"/>
                  <a:pt x="91" y="1023"/>
                  <a:pt x="106" y="1052"/>
                </a:cubicBezTo>
                <a:cubicBezTo>
                  <a:pt x="115" y="1068"/>
                  <a:pt x="127" y="1083"/>
                  <a:pt x="138" y="1098"/>
                </a:cubicBezTo>
                <a:cubicBezTo>
                  <a:pt x="91" y="1119"/>
                  <a:pt x="46" y="1139"/>
                  <a:pt x="0" y="1159"/>
                </a:cubicBezTo>
                <a:cubicBezTo>
                  <a:pt x="3" y="1169"/>
                  <a:pt x="4" y="1176"/>
                  <a:pt x="8" y="1180"/>
                </a:cubicBezTo>
                <a:cubicBezTo>
                  <a:pt x="41" y="1215"/>
                  <a:pt x="84" y="1237"/>
                  <a:pt x="130" y="1247"/>
                </a:cubicBezTo>
                <a:cubicBezTo>
                  <a:pt x="165" y="1255"/>
                  <a:pt x="200" y="1242"/>
                  <a:pt x="234" y="1232"/>
                </a:cubicBezTo>
                <a:cubicBezTo>
                  <a:pt x="265" y="1223"/>
                  <a:pt x="290" y="1205"/>
                  <a:pt x="313" y="1184"/>
                </a:cubicBezTo>
                <a:cubicBezTo>
                  <a:pt x="322" y="1176"/>
                  <a:pt x="331" y="1169"/>
                  <a:pt x="348" y="1176"/>
                </a:cubicBezTo>
                <a:cubicBezTo>
                  <a:pt x="308" y="1202"/>
                  <a:pt x="285" y="1239"/>
                  <a:pt x="266" y="1280"/>
                </a:cubicBezTo>
                <a:cubicBezTo>
                  <a:pt x="247" y="1323"/>
                  <a:pt x="247" y="1367"/>
                  <a:pt x="252" y="1414"/>
                </a:cubicBezTo>
                <a:cubicBezTo>
                  <a:pt x="315" y="1407"/>
                  <a:pt x="362" y="1374"/>
                  <a:pt x="401" y="1328"/>
                </a:cubicBezTo>
                <a:cubicBezTo>
                  <a:pt x="440" y="1283"/>
                  <a:pt x="461" y="1230"/>
                  <a:pt x="453" y="1167"/>
                </a:cubicBezTo>
                <a:cubicBezTo>
                  <a:pt x="562" y="1132"/>
                  <a:pt x="652" y="1073"/>
                  <a:pt x="719" y="980"/>
                </a:cubicBezTo>
                <a:cubicBezTo>
                  <a:pt x="728" y="1089"/>
                  <a:pt x="709" y="1195"/>
                  <a:pt x="681" y="1300"/>
                </a:cubicBezTo>
                <a:cubicBezTo>
                  <a:pt x="661" y="1301"/>
                  <a:pt x="643" y="1300"/>
                  <a:pt x="625" y="1302"/>
                </a:cubicBezTo>
                <a:cubicBezTo>
                  <a:pt x="568" y="1309"/>
                  <a:pt x="517" y="1331"/>
                  <a:pt x="475" y="1370"/>
                </a:cubicBezTo>
                <a:cubicBezTo>
                  <a:pt x="455" y="1388"/>
                  <a:pt x="440" y="1413"/>
                  <a:pt x="424" y="1436"/>
                </a:cubicBezTo>
                <a:cubicBezTo>
                  <a:pt x="418" y="1445"/>
                  <a:pt x="423" y="1453"/>
                  <a:pt x="431" y="1461"/>
                </a:cubicBezTo>
                <a:cubicBezTo>
                  <a:pt x="454" y="1481"/>
                  <a:pt x="482" y="1483"/>
                  <a:pt x="510" y="1485"/>
                </a:cubicBezTo>
                <a:cubicBezTo>
                  <a:pt x="532" y="1487"/>
                  <a:pt x="554" y="1482"/>
                  <a:pt x="579" y="1480"/>
                </a:cubicBezTo>
                <a:cubicBezTo>
                  <a:pt x="558" y="1527"/>
                  <a:pt x="528" y="1566"/>
                  <a:pt x="497" y="1609"/>
                </a:cubicBezTo>
                <a:cubicBezTo>
                  <a:pt x="488" y="1595"/>
                  <a:pt x="481" y="1581"/>
                  <a:pt x="472" y="1571"/>
                </a:cubicBezTo>
                <a:cubicBezTo>
                  <a:pt x="448" y="1545"/>
                  <a:pt x="415" y="1541"/>
                  <a:pt x="383" y="1545"/>
                </a:cubicBezTo>
                <a:cubicBezTo>
                  <a:pt x="347" y="1550"/>
                  <a:pt x="314" y="1564"/>
                  <a:pt x="286" y="1586"/>
                </a:cubicBezTo>
                <a:cubicBezTo>
                  <a:pt x="270" y="1598"/>
                  <a:pt x="254" y="1608"/>
                  <a:pt x="238" y="1619"/>
                </a:cubicBezTo>
                <a:cubicBezTo>
                  <a:pt x="212" y="1637"/>
                  <a:pt x="184" y="1649"/>
                  <a:pt x="144" y="1639"/>
                </a:cubicBezTo>
                <a:cubicBezTo>
                  <a:pt x="166" y="1670"/>
                  <a:pt x="188" y="1693"/>
                  <a:pt x="217" y="1703"/>
                </a:cubicBezTo>
                <a:cubicBezTo>
                  <a:pt x="244" y="1712"/>
                  <a:pt x="275" y="1710"/>
                  <a:pt x="308" y="1713"/>
                </a:cubicBezTo>
                <a:cubicBezTo>
                  <a:pt x="271" y="1780"/>
                  <a:pt x="258" y="1852"/>
                  <a:pt x="259" y="1932"/>
                </a:cubicBezTo>
                <a:cubicBezTo>
                  <a:pt x="265" y="1929"/>
                  <a:pt x="270" y="1928"/>
                  <a:pt x="272" y="1925"/>
                </a:cubicBezTo>
                <a:cubicBezTo>
                  <a:pt x="293" y="1892"/>
                  <a:pt x="328" y="1876"/>
                  <a:pt x="360" y="1857"/>
                </a:cubicBezTo>
                <a:cubicBezTo>
                  <a:pt x="386" y="1841"/>
                  <a:pt x="414" y="1828"/>
                  <a:pt x="442" y="1814"/>
                </a:cubicBezTo>
                <a:cubicBezTo>
                  <a:pt x="456" y="1830"/>
                  <a:pt x="472" y="1849"/>
                  <a:pt x="487" y="1868"/>
                </a:cubicBezTo>
                <a:cubicBezTo>
                  <a:pt x="502" y="1887"/>
                  <a:pt x="516" y="1907"/>
                  <a:pt x="532" y="1927"/>
                </a:cubicBezTo>
                <a:cubicBezTo>
                  <a:pt x="580" y="1892"/>
                  <a:pt x="583" y="1835"/>
                  <a:pt x="585" y="1780"/>
                </a:cubicBezTo>
                <a:cubicBezTo>
                  <a:pt x="587" y="1723"/>
                  <a:pt x="573" y="1671"/>
                  <a:pt x="522" y="1636"/>
                </a:cubicBezTo>
                <a:cubicBezTo>
                  <a:pt x="543" y="1611"/>
                  <a:pt x="563" y="1589"/>
                  <a:pt x="581" y="1565"/>
                </a:cubicBezTo>
                <a:cubicBezTo>
                  <a:pt x="600" y="1542"/>
                  <a:pt x="616" y="1516"/>
                  <a:pt x="636" y="1487"/>
                </a:cubicBezTo>
                <a:cubicBezTo>
                  <a:pt x="655" y="1580"/>
                  <a:pt x="699" y="1653"/>
                  <a:pt x="785" y="1695"/>
                </a:cubicBezTo>
                <a:cubicBezTo>
                  <a:pt x="804" y="1678"/>
                  <a:pt x="809" y="1654"/>
                  <a:pt x="816" y="1632"/>
                </a:cubicBezTo>
                <a:cubicBezTo>
                  <a:pt x="835" y="1577"/>
                  <a:pt x="826" y="1522"/>
                  <a:pt x="808" y="1467"/>
                </a:cubicBezTo>
                <a:cubicBezTo>
                  <a:pt x="788" y="1406"/>
                  <a:pt x="752" y="1354"/>
                  <a:pt x="713" y="1301"/>
                </a:cubicBezTo>
                <a:cubicBezTo>
                  <a:pt x="741" y="1217"/>
                  <a:pt x="763" y="1129"/>
                  <a:pt x="769" y="1039"/>
                </a:cubicBezTo>
                <a:cubicBezTo>
                  <a:pt x="775" y="950"/>
                  <a:pt x="772" y="861"/>
                  <a:pt x="773" y="768"/>
                </a:cubicBezTo>
                <a:cubicBezTo>
                  <a:pt x="786" y="787"/>
                  <a:pt x="798" y="806"/>
                  <a:pt x="809" y="823"/>
                </a:cubicBezTo>
                <a:cubicBezTo>
                  <a:pt x="778" y="957"/>
                  <a:pt x="799" y="1075"/>
                  <a:pt x="903" y="1174"/>
                </a:cubicBezTo>
                <a:cubicBezTo>
                  <a:pt x="936" y="1140"/>
                  <a:pt x="950" y="1101"/>
                  <a:pt x="950" y="1058"/>
                </a:cubicBezTo>
                <a:cubicBezTo>
                  <a:pt x="949" y="1018"/>
                  <a:pt x="943" y="978"/>
                  <a:pt x="939" y="935"/>
                </a:cubicBezTo>
                <a:cubicBezTo>
                  <a:pt x="1011" y="985"/>
                  <a:pt x="1093" y="1003"/>
                  <a:pt x="1181" y="1016"/>
                </a:cubicBezTo>
                <a:cubicBezTo>
                  <a:pt x="1183" y="1021"/>
                  <a:pt x="1186" y="1027"/>
                  <a:pt x="1188" y="1032"/>
                </a:cubicBezTo>
                <a:cubicBezTo>
                  <a:pt x="1188" y="906"/>
                  <a:pt x="1188" y="906"/>
                  <a:pt x="1188" y="906"/>
                </a:cubicBezTo>
                <a:cubicBezTo>
                  <a:pt x="1185" y="895"/>
                  <a:pt x="1185" y="883"/>
                  <a:pt x="1188" y="871"/>
                </a:cubicBezTo>
                <a:cubicBezTo>
                  <a:pt x="1188" y="826"/>
                  <a:pt x="1188" y="826"/>
                  <a:pt x="1188" y="826"/>
                </a:cubicBezTo>
                <a:cubicBezTo>
                  <a:pt x="1164" y="869"/>
                  <a:pt x="1159" y="919"/>
                  <a:pt x="1172" y="974"/>
                </a:cubicBezTo>
                <a:close/>
                <a:moveTo>
                  <a:pt x="827" y="220"/>
                </a:moveTo>
                <a:cubicBezTo>
                  <a:pt x="823" y="242"/>
                  <a:pt x="823" y="242"/>
                  <a:pt x="790" y="245"/>
                </a:cubicBezTo>
                <a:cubicBezTo>
                  <a:pt x="804" y="221"/>
                  <a:pt x="804" y="221"/>
                  <a:pt x="827" y="220"/>
                </a:cubicBezTo>
                <a:close/>
                <a:moveTo>
                  <a:pt x="432" y="735"/>
                </a:moveTo>
                <a:cubicBezTo>
                  <a:pt x="446" y="701"/>
                  <a:pt x="469" y="674"/>
                  <a:pt x="506" y="646"/>
                </a:cubicBezTo>
                <a:cubicBezTo>
                  <a:pt x="531" y="628"/>
                  <a:pt x="556" y="612"/>
                  <a:pt x="587" y="609"/>
                </a:cubicBezTo>
                <a:cubicBezTo>
                  <a:pt x="611" y="607"/>
                  <a:pt x="623" y="612"/>
                  <a:pt x="638" y="630"/>
                </a:cubicBezTo>
                <a:cubicBezTo>
                  <a:pt x="602" y="658"/>
                  <a:pt x="548" y="655"/>
                  <a:pt x="515" y="701"/>
                </a:cubicBezTo>
                <a:cubicBezTo>
                  <a:pt x="533" y="693"/>
                  <a:pt x="545" y="688"/>
                  <a:pt x="559" y="682"/>
                </a:cubicBezTo>
                <a:cubicBezTo>
                  <a:pt x="533" y="745"/>
                  <a:pt x="494" y="762"/>
                  <a:pt x="432" y="735"/>
                </a:cubicBezTo>
                <a:close/>
                <a:moveTo>
                  <a:pt x="664" y="833"/>
                </a:moveTo>
                <a:cubicBezTo>
                  <a:pt x="654" y="848"/>
                  <a:pt x="642" y="862"/>
                  <a:pt x="632" y="878"/>
                </a:cubicBezTo>
                <a:cubicBezTo>
                  <a:pt x="594" y="935"/>
                  <a:pt x="535" y="958"/>
                  <a:pt x="469" y="974"/>
                </a:cubicBezTo>
                <a:cubicBezTo>
                  <a:pt x="471" y="948"/>
                  <a:pt x="470" y="924"/>
                  <a:pt x="474" y="901"/>
                </a:cubicBezTo>
                <a:cubicBezTo>
                  <a:pt x="487" y="817"/>
                  <a:pt x="529" y="749"/>
                  <a:pt x="594" y="695"/>
                </a:cubicBezTo>
                <a:cubicBezTo>
                  <a:pt x="609" y="682"/>
                  <a:pt x="631" y="677"/>
                  <a:pt x="653" y="690"/>
                </a:cubicBezTo>
                <a:cubicBezTo>
                  <a:pt x="632" y="740"/>
                  <a:pt x="613" y="789"/>
                  <a:pt x="577" y="840"/>
                </a:cubicBezTo>
                <a:cubicBezTo>
                  <a:pt x="589" y="831"/>
                  <a:pt x="597" y="828"/>
                  <a:pt x="600" y="823"/>
                </a:cubicBezTo>
                <a:cubicBezTo>
                  <a:pt x="626" y="783"/>
                  <a:pt x="650" y="743"/>
                  <a:pt x="677" y="700"/>
                </a:cubicBezTo>
                <a:cubicBezTo>
                  <a:pt x="680" y="707"/>
                  <a:pt x="684" y="713"/>
                  <a:pt x="685" y="719"/>
                </a:cubicBezTo>
                <a:cubicBezTo>
                  <a:pt x="691" y="759"/>
                  <a:pt x="686" y="798"/>
                  <a:pt x="664" y="833"/>
                </a:cubicBezTo>
                <a:close/>
                <a:moveTo>
                  <a:pt x="227" y="1218"/>
                </a:moveTo>
                <a:cubicBezTo>
                  <a:pt x="184" y="1233"/>
                  <a:pt x="141" y="1241"/>
                  <a:pt x="97" y="1218"/>
                </a:cubicBezTo>
                <a:cubicBezTo>
                  <a:pt x="72" y="1204"/>
                  <a:pt x="44" y="1196"/>
                  <a:pt x="19" y="1169"/>
                </a:cubicBezTo>
                <a:cubicBezTo>
                  <a:pt x="65" y="1154"/>
                  <a:pt x="100" y="1126"/>
                  <a:pt x="145" y="1118"/>
                </a:cubicBezTo>
                <a:cubicBezTo>
                  <a:pt x="189" y="1110"/>
                  <a:pt x="228" y="1112"/>
                  <a:pt x="262" y="1153"/>
                </a:cubicBezTo>
                <a:cubicBezTo>
                  <a:pt x="247" y="1158"/>
                  <a:pt x="236" y="1164"/>
                  <a:pt x="225" y="1166"/>
                </a:cubicBezTo>
                <a:cubicBezTo>
                  <a:pt x="214" y="1169"/>
                  <a:pt x="202" y="1169"/>
                  <a:pt x="190" y="1170"/>
                </a:cubicBezTo>
                <a:cubicBezTo>
                  <a:pt x="180" y="1171"/>
                  <a:pt x="169" y="1173"/>
                  <a:pt x="159" y="1174"/>
                </a:cubicBezTo>
                <a:cubicBezTo>
                  <a:pt x="196" y="1190"/>
                  <a:pt x="232" y="1183"/>
                  <a:pt x="270" y="1174"/>
                </a:cubicBezTo>
                <a:cubicBezTo>
                  <a:pt x="264" y="1201"/>
                  <a:pt x="247" y="1211"/>
                  <a:pt x="227" y="1218"/>
                </a:cubicBezTo>
                <a:close/>
                <a:moveTo>
                  <a:pt x="294" y="1105"/>
                </a:moveTo>
                <a:cubicBezTo>
                  <a:pt x="253" y="1083"/>
                  <a:pt x="221" y="1052"/>
                  <a:pt x="176" y="1043"/>
                </a:cubicBezTo>
                <a:cubicBezTo>
                  <a:pt x="200" y="1062"/>
                  <a:pt x="224" y="1081"/>
                  <a:pt x="253" y="1104"/>
                </a:cubicBezTo>
                <a:cubicBezTo>
                  <a:pt x="220" y="1100"/>
                  <a:pt x="193" y="1098"/>
                  <a:pt x="166" y="1094"/>
                </a:cubicBezTo>
                <a:cubicBezTo>
                  <a:pt x="163" y="1094"/>
                  <a:pt x="160" y="1091"/>
                  <a:pt x="158" y="1089"/>
                </a:cubicBezTo>
                <a:cubicBezTo>
                  <a:pt x="127" y="1060"/>
                  <a:pt x="105" y="1027"/>
                  <a:pt x="104" y="980"/>
                </a:cubicBezTo>
                <a:cubicBezTo>
                  <a:pt x="164" y="977"/>
                  <a:pt x="215" y="993"/>
                  <a:pt x="258" y="1030"/>
                </a:cubicBezTo>
                <a:cubicBezTo>
                  <a:pt x="279" y="1048"/>
                  <a:pt x="297" y="1070"/>
                  <a:pt x="294" y="1105"/>
                </a:cubicBezTo>
                <a:close/>
                <a:moveTo>
                  <a:pt x="414" y="1276"/>
                </a:moveTo>
                <a:cubicBezTo>
                  <a:pt x="398" y="1312"/>
                  <a:pt x="372" y="1338"/>
                  <a:pt x="341" y="1361"/>
                </a:cubicBezTo>
                <a:cubicBezTo>
                  <a:pt x="319" y="1378"/>
                  <a:pt x="296" y="1392"/>
                  <a:pt x="264" y="1394"/>
                </a:cubicBezTo>
                <a:cubicBezTo>
                  <a:pt x="266" y="1369"/>
                  <a:pt x="266" y="1347"/>
                  <a:pt x="270" y="1325"/>
                </a:cubicBezTo>
                <a:cubicBezTo>
                  <a:pt x="277" y="1283"/>
                  <a:pt x="297" y="1246"/>
                  <a:pt x="328" y="1216"/>
                </a:cubicBezTo>
                <a:cubicBezTo>
                  <a:pt x="345" y="1199"/>
                  <a:pt x="366" y="1187"/>
                  <a:pt x="396" y="1196"/>
                </a:cubicBezTo>
                <a:cubicBezTo>
                  <a:pt x="385" y="1234"/>
                  <a:pt x="350" y="1260"/>
                  <a:pt x="348" y="1299"/>
                </a:cubicBezTo>
                <a:cubicBezTo>
                  <a:pt x="368" y="1273"/>
                  <a:pt x="389" y="1247"/>
                  <a:pt x="412" y="1218"/>
                </a:cubicBezTo>
                <a:cubicBezTo>
                  <a:pt x="424" y="1242"/>
                  <a:pt x="421" y="1259"/>
                  <a:pt x="414" y="1276"/>
                </a:cubicBezTo>
                <a:close/>
                <a:moveTo>
                  <a:pt x="536" y="1112"/>
                </a:moveTo>
                <a:cubicBezTo>
                  <a:pt x="573" y="1085"/>
                  <a:pt x="606" y="1060"/>
                  <a:pt x="639" y="1035"/>
                </a:cubicBezTo>
                <a:cubicBezTo>
                  <a:pt x="615" y="1068"/>
                  <a:pt x="570" y="1101"/>
                  <a:pt x="536" y="1112"/>
                </a:cubicBezTo>
                <a:close/>
                <a:moveTo>
                  <a:pt x="233" y="1691"/>
                </a:moveTo>
                <a:cubicBezTo>
                  <a:pt x="217" y="1689"/>
                  <a:pt x="201" y="1683"/>
                  <a:pt x="191" y="1665"/>
                </a:cubicBezTo>
                <a:cubicBezTo>
                  <a:pt x="222" y="1646"/>
                  <a:pt x="251" y="1631"/>
                  <a:pt x="278" y="1611"/>
                </a:cubicBezTo>
                <a:cubicBezTo>
                  <a:pt x="300" y="1594"/>
                  <a:pt x="325" y="1586"/>
                  <a:pt x="351" y="1580"/>
                </a:cubicBezTo>
                <a:cubicBezTo>
                  <a:pt x="372" y="1575"/>
                  <a:pt x="392" y="1577"/>
                  <a:pt x="411" y="1594"/>
                </a:cubicBezTo>
                <a:cubicBezTo>
                  <a:pt x="389" y="1602"/>
                  <a:pt x="369" y="1609"/>
                  <a:pt x="350" y="1616"/>
                </a:cubicBezTo>
                <a:cubicBezTo>
                  <a:pt x="367" y="1617"/>
                  <a:pt x="382" y="1614"/>
                  <a:pt x="398" y="1613"/>
                </a:cubicBezTo>
                <a:cubicBezTo>
                  <a:pt x="413" y="1612"/>
                  <a:pt x="430" y="1609"/>
                  <a:pt x="442" y="1627"/>
                </a:cubicBezTo>
                <a:cubicBezTo>
                  <a:pt x="420" y="1634"/>
                  <a:pt x="399" y="1639"/>
                  <a:pt x="380" y="1646"/>
                </a:cubicBezTo>
                <a:cubicBezTo>
                  <a:pt x="359" y="1654"/>
                  <a:pt x="347" y="1678"/>
                  <a:pt x="321" y="1677"/>
                </a:cubicBezTo>
                <a:cubicBezTo>
                  <a:pt x="295" y="1704"/>
                  <a:pt x="263" y="1694"/>
                  <a:pt x="233" y="1691"/>
                </a:cubicBezTo>
                <a:close/>
                <a:moveTo>
                  <a:pt x="386" y="1825"/>
                </a:moveTo>
                <a:cubicBezTo>
                  <a:pt x="349" y="1843"/>
                  <a:pt x="311" y="1859"/>
                  <a:pt x="277" y="1888"/>
                </a:cubicBezTo>
                <a:cubicBezTo>
                  <a:pt x="280" y="1864"/>
                  <a:pt x="281" y="1839"/>
                  <a:pt x="286" y="1816"/>
                </a:cubicBezTo>
                <a:cubicBezTo>
                  <a:pt x="296" y="1773"/>
                  <a:pt x="312" y="1732"/>
                  <a:pt x="341" y="1697"/>
                </a:cubicBezTo>
                <a:cubicBezTo>
                  <a:pt x="375" y="1657"/>
                  <a:pt x="403" y="1649"/>
                  <a:pt x="447" y="1669"/>
                </a:cubicBezTo>
                <a:cubicBezTo>
                  <a:pt x="422" y="1694"/>
                  <a:pt x="393" y="1717"/>
                  <a:pt x="378" y="1751"/>
                </a:cubicBezTo>
                <a:cubicBezTo>
                  <a:pt x="407" y="1730"/>
                  <a:pt x="429" y="1700"/>
                  <a:pt x="463" y="1687"/>
                </a:cubicBezTo>
                <a:cubicBezTo>
                  <a:pt x="466" y="1692"/>
                  <a:pt x="467" y="1693"/>
                  <a:pt x="468" y="1695"/>
                </a:cubicBezTo>
                <a:cubicBezTo>
                  <a:pt x="469" y="1697"/>
                  <a:pt x="469" y="1699"/>
                  <a:pt x="469" y="1701"/>
                </a:cubicBezTo>
                <a:cubicBezTo>
                  <a:pt x="465" y="1758"/>
                  <a:pt x="438" y="1800"/>
                  <a:pt x="386" y="1825"/>
                </a:cubicBezTo>
                <a:close/>
                <a:moveTo>
                  <a:pt x="563" y="1732"/>
                </a:moveTo>
                <a:cubicBezTo>
                  <a:pt x="573" y="1784"/>
                  <a:pt x="568" y="1835"/>
                  <a:pt x="549" y="1884"/>
                </a:cubicBezTo>
                <a:cubicBezTo>
                  <a:pt x="547" y="1890"/>
                  <a:pt x="541" y="1896"/>
                  <a:pt x="538" y="1899"/>
                </a:cubicBezTo>
                <a:cubicBezTo>
                  <a:pt x="520" y="1879"/>
                  <a:pt x="504" y="1860"/>
                  <a:pt x="487" y="1842"/>
                </a:cubicBezTo>
                <a:cubicBezTo>
                  <a:pt x="471" y="1826"/>
                  <a:pt x="460" y="1809"/>
                  <a:pt x="458" y="1790"/>
                </a:cubicBezTo>
                <a:cubicBezTo>
                  <a:pt x="471" y="1769"/>
                  <a:pt x="482" y="1751"/>
                  <a:pt x="494" y="1730"/>
                </a:cubicBezTo>
                <a:cubicBezTo>
                  <a:pt x="503" y="1752"/>
                  <a:pt x="510" y="1772"/>
                  <a:pt x="518" y="1791"/>
                </a:cubicBezTo>
                <a:cubicBezTo>
                  <a:pt x="518" y="1758"/>
                  <a:pt x="504" y="1727"/>
                  <a:pt x="517" y="1694"/>
                </a:cubicBezTo>
                <a:cubicBezTo>
                  <a:pt x="547" y="1699"/>
                  <a:pt x="558" y="1707"/>
                  <a:pt x="563" y="1732"/>
                </a:cubicBezTo>
                <a:close/>
                <a:moveTo>
                  <a:pt x="537" y="1590"/>
                </a:moveTo>
                <a:cubicBezTo>
                  <a:pt x="578" y="1505"/>
                  <a:pt x="602" y="1470"/>
                  <a:pt x="627" y="1456"/>
                </a:cubicBezTo>
                <a:cubicBezTo>
                  <a:pt x="607" y="1510"/>
                  <a:pt x="575" y="1552"/>
                  <a:pt x="537" y="1590"/>
                </a:cubicBezTo>
                <a:close/>
                <a:moveTo>
                  <a:pt x="588" y="1454"/>
                </a:moveTo>
                <a:cubicBezTo>
                  <a:pt x="574" y="1460"/>
                  <a:pt x="560" y="1467"/>
                  <a:pt x="545" y="1468"/>
                </a:cubicBezTo>
                <a:cubicBezTo>
                  <a:pt x="510" y="1473"/>
                  <a:pt x="475" y="1471"/>
                  <a:pt x="443" y="1450"/>
                </a:cubicBezTo>
                <a:cubicBezTo>
                  <a:pt x="461" y="1372"/>
                  <a:pt x="589" y="1301"/>
                  <a:pt x="638" y="1340"/>
                </a:cubicBezTo>
                <a:cubicBezTo>
                  <a:pt x="614" y="1381"/>
                  <a:pt x="569" y="1395"/>
                  <a:pt x="529" y="1423"/>
                </a:cubicBezTo>
                <a:cubicBezTo>
                  <a:pt x="575" y="1418"/>
                  <a:pt x="605" y="1389"/>
                  <a:pt x="642" y="1370"/>
                </a:cubicBezTo>
                <a:cubicBezTo>
                  <a:pt x="642" y="1414"/>
                  <a:pt x="622" y="1439"/>
                  <a:pt x="588" y="1454"/>
                </a:cubicBezTo>
                <a:close/>
                <a:moveTo>
                  <a:pt x="786" y="1460"/>
                </a:moveTo>
                <a:cubicBezTo>
                  <a:pt x="821" y="1530"/>
                  <a:pt x="818" y="1601"/>
                  <a:pt x="781" y="1672"/>
                </a:cubicBezTo>
                <a:cubicBezTo>
                  <a:pt x="697" y="1634"/>
                  <a:pt x="647" y="1532"/>
                  <a:pt x="653" y="1449"/>
                </a:cubicBezTo>
                <a:cubicBezTo>
                  <a:pt x="655" y="1429"/>
                  <a:pt x="662" y="1408"/>
                  <a:pt x="682" y="1393"/>
                </a:cubicBezTo>
                <a:cubicBezTo>
                  <a:pt x="696" y="1428"/>
                  <a:pt x="710" y="1461"/>
                  <a:pt x="723" y="1493"/>
                </a:cubicBezTo>
                <a:cubicBezTo>
                  <a:pt x="725" y="1492"/>
                  <a:pt x="727" y="1492"/>
                  <a:pt x="729" y="1491"/>
                </a:cubicBezTo>
                <a:cubicBezTo>
                  <a:pt x="721" y="1457"/>
                  <a:pt x="713" y="1422"/>
                  <a:pt x="704" y="1387"/>
                </a:cubicBezTo>
                <a:cubicBezTo>
                  <a:pt x="732" y="1387"/>
                  <a:pt x="760" y="1408"/>
                  <a:pt x="786" y="1460"/>
                </a:cubicBezTo>
                <a:close/>
                <a:moveTo>
                  <a:pt x="966" y="721"/>
                </a:moveTo>
                <a:cubicBezTo>
                  <a:pt x="1019" y="706"/>
                  <a:pt x="1068" y="725"/>
                  <a:pt x="1115" y="748"/>
                </a:cubicBezTo>
                <a:cubicBezTo>
                  <a:pt x="1073" y="819"/>
                  <a:pt x="974" y="867"/>
                  <a:pt x="919" y="845"/>
                </a:cubicBezTo>
                <a:cubicBezTo>
                  <a:pt x="912" y="836"/>
                  <a:pt x="904" y="828"/>
                  <a:pt x="896" y="818"/>
                </a:cubicBezTo>
                <a:cubicBezTo>
                  <a:pt x="931" y="793"/>
                  <a:pt x="972" y="788"/>
                  <a:pt x="1012" y="773"/>
                </a:cubicBezTo>
                <a:cubicBezTo>
                  <a:pt x="977" y="768"/>
                  <a:pt x="937" y="775"/>
                  <a:pt x="894" y="795"/>
                </a:cubicBezTo>
                <a:cubicBezTo>
                  <a:pt x="909" y="755"/>
                  <a:pt x="931" y="731"/>
                  <a:pt x="966" y="721"/>
                </a:cubicBezTo>
                <a:close/>
                <a:moveTo>
                  <a:pt x="752" y="668"/>
                </a:moveTo>
                <a:cubicBezTo>
                  <a:pt x="748" y="675"/>
                  <a:pt x="745" y="682"/>
                  <a:pt x="746" y="688"/>
                </a:cubicBezTo>
                <a:cubicBezTo>
                  <a:pt x="749" y="762"/>
                  <a:pt x="752" y="836"/>
                  <a:pt x="756" y="909"/>
                </a:cubicBezTo>
                <a:cubicBezTo>
                  <a:pt x="761" y="981"/>
                  <a:pt x="754" y="1051"/>
                  <a:pt x="743" y="1121"/>
                </a:cubicBezTo>
                <a:cubicBezTo>
                  <a:pt x="740" y="1134"/>
                  <a:pt x="736" y="1148"/>
                  <a:pt x="733" y="1161"/>
                </a:cubicBezTo>
                <a:cubicBezTo>
                  <a:pt x="731" y="1132"/>
                  <a:pt x="736" y="1105"/>
                  <a:pt x="738" y="1077"/>
                </a:cubicBezTo>
                <a:cubicBezTo>
                  <a:pt x="744" y="983"/>
                  <a:pt x="742" y="889"/>
                  <a:pt x="737" y="795"/>
                </a:cubicBezTo>
                <a:cubicBezTo>
                  <a:pt x="732" y="718"/>
                  <a:pt x="726" y="640"/>
                  <a:pt x="720" y="563"/>
                </a:cubicBezTo>
                <a:cubicBezTo>
                  <a:pt x="715" y="490"/>
                  <a:pt x="724" y="418"/>
                  <a:pt x="742" y="347"/>
                </a:cubicBezTo>
                <a:cubicBezTo>
                  <a:pt x="748" y="323"/>
                  <a:pt x="759" y="301"/>
                  <a:pt x="768" y="278"/>
                </a:cubicBezTo>
                <a:cubicBezTo>
                  <a:pt x="788" y="284"/>
                  <a:pt x="787" y="298"/>
                  <a:pt x="786" y="310"/>
                </a:cubicBezTo>
                <a:cubicBezTo>
                  <a:pt x="785" y="324"/>
                  <a:pt x="783" y="338"/>
                  <a:pt x="779" y="351"/>
                </a:cubicBezTo>
                <a:cubicBezTo>
                  <a:pt x="767" y="390"/>
                  <a:pt x="779" y="437"/>
                  <a:pt x="732" y="467"/>
                </a:cubicBezTo>
                <a:cubicBezTo>
                  <a:pt x="752" y="470"/>
                  <a:pt x="756" y="479"/>
                  <a:pt x="753" y="492"/>
                </a:cubicBezTo>
                <a:cubicBezTo>
                  <a:pt x="750" y="504"/>
                  <a:pt x="750" y="516"/>
                  <a:pt x="746" y="527"/>
                </a:cubicBezTo>
                <a:cubicBezTo>
                  <a:pt x="739" y="544"/>
                  <a:pt x="741" y="558"/>
                  <a:pt x="755" y="571"/>
                </a:cubicBezTo>
                <a:cubicBezTo>
                  <a:pt x="735" y="599"/>
                  <a:pt x="746" y="625"/>
                  <a:pt x="758" y="651"/>
                </a:cubicBezTo>
                <a:cubicBezTo>
                  <a:pt x="779" y="696"/>
                  <a:pt x="796" y="742"/>
                  <a:pt x="825" y="783"/>
                </a:cubicBezTo>
                <a:cubicBezTo>
                  <a:pt x="833" y="793"/>
                  <a:pt x="834" y="801"/>
                  <a:pt x="821" y="808"/>
                </a:cubicBezTo>
                <a:cubicBezTo>
                  <a:pt x="782" y="769"/>
                  <a:pt x="778" y="713"/>
                  <a:pt x="752" y="668"/>
                </a:cubicBezTo>
                <a:close/>
                <a:moveTo>
                  <a:pt x="904" y="1151"/>
                </a:moveTo>
                <a:cubicBezTo>
                  <a:pt x="900" y="1148"/>
                  <a:pt x="895" y="1145"/>
                  <a:pt x="892" y="1142"/>
                </a:cubicBezTo>
                <a:cubicBezTo>
                  <a:pt x="886" y="1135"/>
                  <a:pt x="880" y="1129"/>
                  <a:pt x="874" y="1122"/>
                </a:cubicBezTo>
                <a:cubicBezTo>
                  <a:pt x="829" y="1064"/>
                  <a:pt x="815" y="998"/>
                  <a:pt x="823" y="926"/>
                </a:cubicBezTo>
                <a:cubicBezTo>
                  <a:pt x="824" y="916"/>
                  <a:pt x="830" y="906"/>
                  <a:pt x="835" y="897"/>
                </a:cubicBezTo>
                <a:cubicBezTo>
                  <a:pt x="837" y="897"/>
                  <a:pt x="839" y="898"/>
                  <a:pt x="841" y="898"/>
                </a:cubicBezTo>
                <a:cubicBezTo>
                  <a:pt x="854" y="943"/>
                  <a:pt x="867" y="987"/>
                  <a:pt x="881" y="1032"/>
                </a:cubicBezTo>
                <a:cubicBezTo>
                  <a:pt x="885" y="979"/>
                  <a:pt x="857" y="932"/>
                  <a:pt x="861" y="876"/>
                </a:cubicBezTo>
                <a:cubicBezTo>
                  <a:pt x="941" y="925"/>
                  <a:pt x="958" y="1084"/>
                  <a:pt x="904" y="1151"/>
                </a:cubicBezTo>
                <a:close/>
                <a:moveTo>
                  <a:pt x="911" y="881"/>
                </a:moveTo>
                <a:cubicBezTo>
                  <a:pt x="947" y="902"/>
                  <a:pt x="982" y="927"/>
                  <a:pt x="1020" y="945"/>
                </a:cubicBezTo>
                <a:cubicBezTo>
                  <a:pt x="1058" y="962"/>
                  <a:pt x="1099" y="974"/>
                  <a:pt x="1143" y="990"/>
                </a:cubicBezTo>
                <a:cubicBezTo>
                  <a:pt x="1065" y="987"/>
                  <a:pt x="932" y="931"/>
                  <a:pt x="911" y="881"/>
                </a:cubicBezTo>
                <a:close/>
                <a:moveTo>
                  <a:pt x="756" y="413"/>
                </a:moveTo>
                <a:cubicBezTo>
                  <a:pt x="764" y="398"/>
                  <a:pt x="771" y="384"/>
                  <a:pt x="749" y="373"/>
                </a:cubicBezTo>
                <a:cubicBezTo>
                  <a:pt x="744" y="388"/>
                  <a:pt x="740" y="401"/>
                  <a:pt x="756" y="413"/>
                </a:cubicBezTo>
                <a:close/>
                <a:moveTo>
                  <a:pt x="1143" y="14"/>
                </a:moveTo>
                <a:cubicBezTo>
                  <a:pt x="1141" y="10"/>
                  <a:pt x="1139" y="5"/>
                  <a:pt x="1137" y="0"/>
                </a:cubicBezTo>
                <a:cubicBezTo>
                  <a:pt x="1114" y="0"/>
                  <a:pt x="1114" y="0"/>
                  <a:pt x="1114" y="0"/>
                </a:cubicBezTo>
                <a:cubicBezTo>
                  <a:pt x="1121" y="27"/>
                  <a:pt x="1116" y="70"/>
                  <a:pt x="1097" y="152"/>
                </a:cubicBezTo>
                <a:cubicBezTo>
                  <a:pt x="1092" y="102"/>
                  <a:pt x="1093" y="52"/>
                  <a:pt x="1108" y="0"/>
                </a:cubicBezTo>
                <a:cubicBezTo>
                  <a:pt x="1069" y="0"/>
                  <a:pt x="1069" y="0"/>
                  <a:pt x="1069" y="0"/>
                </a:cubicBezTo>
                <a:cubicBezTo>
                  <a:pt x="1016" y="52"/>
                  <a:pt x="931" y="82"/>
                  <a:pt x="855" y="63"/>
                </a:cubicBezTo>
                <a:cubicBezTo>
                  <a:pt x="860" y="40"/>
                  <a:pt x="867" y="19"/>
                  <a:pt x="876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56" y="3"/>
                  <a:pt x="855" y="6"/>
                  <a:pt x="854" y="10"/>
                </a:cubicBezTo>
                <a:cubicBezTo>
                  <a:pt x="846" y="31"/>
                  <a:pt x="834" y="53"/>
                  <a:pt x="838" y="78"/>
                </a:cubicBezTo>
                <a:cubicBezTo>
                  <a:pt x="932" y="99"/>
                  <a:pt x="1011" y="70"/>
                  <a:pt x="1084" y="10"/>
                </a:cubicBezTo>
                <a:cubicBezTo>
                  <a:pt x="1082" y="45"/>
                  <a:pt x="1079" y="75"/>
                  <a:pt x="1078" y="105"/>
                </a:cubicBezTo>
                <a:cubicBezTo>
                  <a:pt x="1077" y="135"/>
                  <a:pt x="1079" y="165"/>
                  <a:pt x="1080" y="198"/>
                </a:cubicBezTo>
                <a:cubicBezTo>
                  <a:pt x="1018" y="192"/>
                  <a:pt x="974" y="224"/>
                  <a:pt x="941" y="270"/>
                </a:cubicBezTo>
                <a:cubicBezTo>
                  <a:pt x="908" y="314"/>
                  <a:pt x="874" y="360"/>
                  <a:pt x="889" y="418"/>
                </a:cubicBezTo>
                <a:cubicBezTo>
                  <a:pt x="914" y="412"/>
                  <a:pt x="938" y="405"/>
                  <a:pt x="962" y="400"/>
                </a:cubicBezTo>
                <a:cubicBezTo>
                  <a:pt x="985" y="394"/>
                  <a:pt x="1009" y="390"/>
                  <a:pt x="1030" y="386"/>
                </a:cubicBezTo>
                <a:cubicBezTo>
                  <a:pt x="1043" y="414"/>
                  <a:pt x="1057" y="442"/>
                  <a:pt x="1067" y="471"/>
                </a:cubicBezTo>
                <a:cubicBezTo>
                  <a:pt x="1081" y="506"/>
                  <a:pt x="1098" y="540"/>
                  <a:pt x="1093" y="579"/>
                </a:cubicBezTo>
                <a:cubicBezTo>
                  <a:pt x="1093" y="583"/>
                  <a:pt x="1096" y="586"/>
                  <a:pt x="1099" y="593"/>
                </a:cubicBezTo>
                <a:cubicBezTo>
                  <a:pt x="1140" y="543"/>
                  <a:pt x="1171" y="491"/>
                  <a:pt x="1188" y="432"/>
                </a:cubicBezTo>
                <a:cubicBezTo>
                  <a:pt x="1188" y="304"/>
                  <a:pt x="1188" y="304"/>
                  <a:pt x="1188" y="304"/>
                </a:cubicBezTo>
                <a:cubicBezTo>
                  <a:pt x="1187" y="301"/>
                  <a:pt x="1186" y="297"/>
                  <a:pt x="1184" y="295"/>
                </a:cubicBezTo>
                <a:cubicBezTo>
                  <a:pt x="1173" y="277"/>
                  <a:pt x="1161" y="260"/>
                  <a:pt x="1148" y="241"/>
                </a:cubicBezTo>
                <a:cubicBezTo>
                  <a:pt x="1167" y="235"/>
                  <a:pt x="1178" y="246"/>
                  <a:pt x="1188" y="256"/>
                </a:cubicBezTo>
                <a:cubicBezTo>
                  <a:pt x="1188" y="179"/>
                  <a:pt x="1188" y="179"/>
                  <a:pt x="1188" y="179"/>
                </a:cubicBezTo>
                <a:cubicBezTo>
                  <a:pt x="1179" y="177"/>
                  <a:pt x="1170" y="177"/>
                  <a:pt x="1160" y="178"/>
                </a:cubicBezTo>
                <a:cubicBezTo>
                  <a:pt x="1146" y="180"/>
                  <a:pt x="1133" y="187"/>
                  <a:pt x="1116" y="192"/>
                </a:cubicBezTo>
                <a:cubicBezTo>
                  <a:pt x="1119" y="139"/>
                  <a:pt x="1120" y="90"/>
                  <a:pt x="1133" y="41"/>
                </a:cubicBezTo>
                <a:cubicBezTo>
                  <a:pt x="1151" y="58"/>
                  <a:pt x="1166" y="75"/>
                  <a:pt x="1184" y="88"/>
                </a:cubicBezTo>
                <a:cubicBezTo>
                  <a:pt x="1186" y="89"/>
                  <a:pt x="1187" y="90"/>
                  <a:pt x="1188" y="91"/>
                </a:cubicBezTo>
                <a:cubicBezTo>
                  <a:pt x="1188" y="72"/>
                  <a:pt x="1188" y="72"/>
                  <a:pt x="1188" y="72"/>
                </a:cubicBezTo>
                <a:cubicBezTo>
                  <a:pt x="1181" y="66"/>
                  <a:pt x="1174" y="59"/>
                  <a:pt x="1167" y="52"/>
                </a:cubicBezTo>
                <a:cubicBezTo>
                  <a:pt x="1157" y="42"/>
                  <a:pt x="1150" y="28"/>
                  <a:pt x="1143" y="14"/>
                </a:cubicBezTo>
                <a:close/>
                <a:moveTo>
                  <a:pt x="1042" y="288"/>
                </a:moveTo>
                <a:cubicBezTo>
                  <a:pt x="1039" y="312"/>
                  <a:pt x="1036" y="333"/>
                  <a:pt x="1033" y="357"/>
                </a:cubicBezTo>
                <a:cubicBezTo>
                  <a:pt x="1019" y="371"/>
                  <a:pt x="1000" y="377"/>
                  <a:pt x="978" y="380"/>
                </a:cubicBezTo>
                <a:cubicBezTo>
                  <a:pt x="953" y="383"/>
                  <a:pt x="928" y="387"/>
                  <a:pt x="902" y="392"/>
                </a:cubicBezTo>
                <a:cubicBezTo>
                  <a:pt x="902" y="387"/>
                  <a:pt x="901" y="380"/>
                  <a:pt x="903" y="373"/>
                </a:cubicBezTo>
                <a:cubicBezTo>
                  <a:pt x="919" y="323"/>
                  <a:pt x="947" y="281"/>
                  <a:pt x="987" y="247"/>
                </a:cubicBezTo>
                <a:cubicBezTo>
                  <a:pt x="1007" y="230"/>
                  <a:pt x="1021" y="230"/>
                  <a:pt x="1047" y="246"/>
                </a:cubicBezTo>
                <a:cubicBezTo>
                  <a:pt x="1037" y="279"/>
                  <a:pt x="1006" y="295"/>
                  <a:pt x="986" y="321"/>
                </a:cubicBezTo>
                <a:cubicBezTo>
                  <a:pt x="1004" y="310"/>
                  <a:pt x="1022" y="300"/>
                  <a:pt x="1042" y="288"/>
                </a:cubicBezTo>
                <a:close/>
                <a:moveTo>
                  <a:pt x="1117" y="270"/>
                </a:moveTo>
                <a:cubicBezTo>
                  <a:pt x="1164" y="282"/>
                  <a:pt x="1181" y="306"/>
                  <a:pt x="1182" y="359"/>
                </a:cubicBezTo>
                <a:cubicBezTo>
                  <a:pt x="1183" y="404"/>
                  <a:pt x="1170" y="446"/>
                  <a:pt x="1150" y="485"/>
                </a:cubicBezTo>
                <a:cubicBezTo>
                  <a:pt x="1140" y="507"/>
                  <a:pt x="1125" y="527"/>
                  <a:pt x="1112" y="547"/>
                </a:cubicBezTo>
                <a:cubicBezTo>
                  <a:pt x="1104" y="503"/>
                  <a:pt x="1084" y="467"/>
                  <a:pt x="1067" y="430"/>
                </a:cubicBezTo>
                <a:cubicBezTo>
                  <a:pt x="1042" y="378"/>
                  <a:pt x="1048" y="329"/>
                  <a:pt x="1080" y="281"/>
                </a:cubicBezTo>
                <a:cubicBezTo>
                  <a:pt x="1081" y="280"/>
                  <a:pt x="1083" y="278"/>
                  <a:pt x="1085" y="277"/>
                </a:cubicBezTo>
                <a:cubicBezTo>
                  <a:pt x="1086" y="276"/>
                  <a:pt x="1089" y="276"/>
                  <a:pt x="1093" y="274"/>
                </a:cubicBezTo>
                <a:cubicBezTo>
                  <a:pt x="1111" y="306"/>
                  <a:pt x="1111" y="342"/>
                  <a:pt x="1120" y="377"/>
                </a:cubicBezTo>
                <a:cubicBezTo>
                  <a:pt x="1129" y="341"/>
                  <a:pt x="1121" y="306"/>
                  <a:pt x="1117" y="270"/>
                </a:cubicBezTo>
                <a:close/>
                <a:moveTo>
                  <a:pt x="1055" y="1164"/>
                </a:moveTo>
                <a:cubicBezTo>
                  <a:pt x="1049" y="1162"/>
                  <a:pt x="1043" y="1165"/>
                  <a:pt x="1033" y="1166"/>
                </a:cubicBezTo>
                <a:cubicBezTo>
                  <a:pt x="1035" y="1216"/>
                  <a:pt x="1037" y="1265"/>
                  <a:pt x="1040" y="1317"/>
                </a:cubicBezTo>
                <a:cubicBezTo>
                  <a:pt x="1021" y="1314"/>
                  <a:pt x="1003" y="1310"/>
                  <a:pt x="984" y="1309"/>
                </a:cubicBezTo>
                <a:cubicBezTo>
                  <a:pt x="952" y="1308"/>
                  <a:pt x="920" y="1310"/>
                  <a:pt x="900" y="1341"/>
                </a:cubicBezTo>
                <a:cubicBezTo>
                  <a:pt x="961" y="1472"/>
                  <a:pt x="1090" y="1509"/>
                  <a:pt x="1175" y="1469"/>
                </a:cubicBezTo>
                <a:cubicBezTo>
                  <a:pt x="1180" y="1479"/>
                  <a:pt x="1185" y="1489"/>
                  <a:pt x="1188" y="1500"/>
                </a:cubicBezTo>
                <a:cubicBezTo>
                  <a:pt x="1188" y="1279"/>
                  <a:pt x="1188" y="1279"/>
                  <a:pt x="1188" y="1279"/>
                </a:cubicBezTo>
                <a:cubicBezTo>
                  <a:pt x="1184" y="1266"/>
                  <a:pt x="1178" y="1254"/>
                  <a:pt x="1169" y="1243"/>
                </a:cubicBezTo>
                <a:cubicBezTo>
                  <a:pt x="1139" y="1206"/>
                  <a:pt x="1101" y="1179"/>
                  <a:pt x="1055" y="1164"/>
                </a:cubicBezTo>
                <a:close/>
                <a:moveTo>
                  <a:pt x="1033" y="1455"/>
                </a:moveTo>
                <a:cubicBezTo>
                  <a:pt x="980" y="1433"/>
                  <a:pt x="943" y="1395"/>
                  <a:pt x="918" y="1339"/>
                </a:cubicBezTo>
                <a:cubicBezTo>
                  <a:pt x="962" y="1319"/>
                  <a:pt x="1001" y="1324"/>
                  <a:pt x="1041" y="1338"/>
                </a:cubicBezTo>
                <a:cubicBezTo>
                  <a:pt x="1043" y="1340"/>
                  <a:pt x="1047" y="1341"/>
                  <a:pt x="1049" y="1343"/>
                </a:cubicBezTo>
                <a:cubicBezTo>
                  <a:pt x="1064" y="1366"/>
                  <a:pt x="1078" y="1389"/>
                  <a:pt x="1096" y="1418"/>
                </a:cubicBezTo>
                <a:cubicBezTo>
                  <a:pt x="1063" y="1402"/>
                  <a:pt x="1035" y="1389"/>
                  <a:pt x="1008" y="1376"/>
                </a:cubicBezTo>
                <a:cubicBezTo>
                  <a:pt x="1035" y="1412"/>
                  <a:pt x="1078" y="1426"/>
                  <a:pt x="1115" y="1453"/>
                </a:cubicBezTo>
                <a:cubicBezTo>
                  <a:pt x="1085" y="1471"/>
                  <a:pt x="1058" y="1465"/>
                  <a:pt x="1033" y="1455"/>
                </a:cubicBezTo>
                <a:close/>
                <a:moveTo>
                  <a:pt x="1166" y="1401"/>
                </a:moveTo>
                <a:cubicBezTo>
                  <a:pt x="1157" y="1363"/>
                  <a:pt x="1147" y="1328"/>
                  <a:pt x="1117" y="1302"/>
                </a:cubicBezTo>
                <a:cubicBezTo>
                  <a:pt x="1121" y="1312"/>
                  <a:pt x="1124" y="1322"/>
                  <a:pt x="1127" y="1331"/>
                </a:cubicBezTo>
                <a:cubicBezTo>
                  <a:pt x="1132" y="1342"/>
                  <a:pt x="1137" y="1353"/>
                  <a:pt x="1139" y="1365"/>
                </a:cubicBezTo>
                <a:cubicBezTo>
                  <a:pt x="1142" y="1376"/>
                  <a:pt x="1142" y="1388"/>
                  <a:pt x="1144" y="1403"/>
                </a:cubicBezTo>
                <a:cubicBezTo>
                  <a:pt x="1092" y="1391"/>
                  <a:pt x="1073" y="1357"/>
                  <a:pt x="1061" y="1315"/>
                </a:cubicBezTo>
                <a:cubicBezTo>
                  <a:pt x="1047" y="1271"/>
                  <a:pt x="1057" y="1226"/>
                  <a:pt x="1050" y="1179"/>
                </a:cubicBezTo>
                <a:cubicBezTo>
                  <a:pt x="1085" y="1189"/>
                  <a:pt x="1105" y="1210"/>
                  <a:pt x="1128" y="1227"/>
                </a:cubicBezTo>
                <a:cubicBezTo>
                  <a:pt x="1169" y="1255"/>
                  <a:pt x="1181" y="1298"/>
                  <a:pt x="1187" y="1344"/>
                </a:cubicBezTo>
                <a:cubicBezTo>
                  <a:pt x="1189" y="1364"/>
                  <a:pt x="1188" y="1384"/>
                  <a:pt x="1166" y="14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2167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8411377" y="0"/>
            <a:ext cx="3780623" cy="6858000"/>
          </a:xfrm>
          <a:custGeom>
            <a:avLst/>
            <a:gdLst/>
            <a:ahLst/>
            <a:cxnLst/>
            <a:rect l="0" t="0" r="r" b="b"/>
            <a:pathLst>
              <a:path w="1189" h="2160">
                <a:moveTo>
                  <a:pt x="1000" y="1982"/>
                </a:moveTo>
                <a:cubicBezTo>
                  <a:pt x="1033" y="1946"/>
                  <a:pt x="1054" y="1904"/>
                  <a:pt x="1077" y="1863"/>
                </a:cubicBezTo>
                <a:cubicBezTo>
                  <a:pt x="1113" y="1797"/>
                  <a:pt x="1109" y="1731"/>
                  <a:pt x="1090" y="1663"/>
                </a:cubicBezTo>
                <a:cubicBezTo>
                  <a:pt x="1088" y="1658"/>
                  <a:pt x="1083" y="1654"/>
                  <a:pt x="1079" y="1649"/>
                </a:cubicBezTo>
                <a:cubicBezTo>
                  <a:pt x="1010" y="1686"/>
                  <a:pt x="950" y="1730"/>
                  <a:pt x="908" y="1797"/>
                </a:cubicBezTo>
                <a:cubicBezTo>
                  <a:pt x="887" y="1768"/>
                  <a:pt x="876" y="1734"/>
                  <a:pt x="839" y="1720"/>
                </a:cubicBezTo>
                <a:cubicBezTo>
                  <a:pt x="827" y="1741"/>
                  <a:pt x="812" y="1760"/>
                  <a:pt x="804" y="1781"/>
                </a:cubicBezTo>
                <a:cubicBezTo>
                  <a:pt x="793" y="1811"/>
                  <a:pt x="782" y="1843"/>
                  <a:pt x="780" y="1875"/>
                </a:cubicBezTo>
                <a:cubicBezTo>
                  <a:pt x="777" y="1933"/>
                  <a:pt x="787" y="1988"/>
                  <a:pt x="835" y="2029"/>
                </a:cubicBezTo>
                <a:cubicBezTo>
                  <a:pt x="840" y="2033"/>
                  <a:pt x="843" y="2038"/>
                  <a:pt x="849" y="2044"/>
                </a:cubicBezTo>
                <a:cubicBezTo>
                  <a:pt x="837" y="2050"/>
                  <a:pt x="828" y="2056"/>
                  <a:pt x="819" y="2060"/>
                </a:cubicBezTo>
                <a:cubicBezTo>
                  <a:pt x="758" y="2086"/>
                  <a:pt x="702" y="2119"/>
                  <a:pt x="652" y="2160"/>
                </a:cubicBezTo>
                <a:cubicBezTo>
                  <a:pt x="677" y="2160"/>
                  <a:pt x="677" y="2160"/>
                  <a:pt x="677" y="2160"/>
                </a:cubicBezTo>
                <a:cubicBezTo>
                  <a:pt x="722" y="2127"/>
                  <a:pt x="769" y="2098"/>
                  <a:pt x="821" y="2077"/>
                </a:cubicBezTo>
                <a:cubicBezTo>
                  <a:pt x="892" y="2047"/>
                  <a:pt x="964" y="2019"/>
                  <a:pt x="1035" y="1988"/>
                </a:cubicBezTo>
                <a:cubicBezTo>
                  <a:pt x="1087" y="1966"/>
                  <a:pt x="1138" y="1942"/>
                  <a:pt x="1188" y="1917"/>
                </a:cubicBezTo>
                <a:cubicBezTo>
                  <a:pt x="1188" y="1788"/>
                  <a:pt x="1188" y="1788"/>
                  <a:pt x="1188" y="1788"/>
                </a:cubicBezTo>
                <a:cubicBezTo>
                  <a:pt x="1187" y="1793"/>
                  <a:pt x="1185" y="1798"/>
                  <a:pt x="1184" y="1804"/>
                </a:cubicBezTo>
                <a:cubicBezTo>
                  <a:pt x="1155" y="1896"/>
                  <a:pt x="1087" y="1949"/>
                  <a:pt x="1000" y="1982"/>
                </a:cubicBezTo>
                <a:close/>
                <a:moveTo>
                  <a:pt x="853" y="1831"/>
                </a:moveTo>
                <a:cubicBezTo>
                  <a:pt x="826" y="1881"/>
                  <a:pt x="853" y="1928"/>
                  <a:pt x="844" y="1973"/>
                </a:cubicBezTo>
                <a:cubicBezTo>
                  <a:pt x="821" y="1968"/>
                  <a:pt x="811" y="1960"/>
                  <a:pt x="802" y="1937"/>
                </a:cubicBezTo>
                <a:cubicBezTo>
                  <a:pt x="791" y="1908"/>
                  <a:pt x="794" y="1878"/>
                  <a:pt x="800" y="1848"/>
                </a:cubicBezTo>
                <a:cubicBezTo>
                  <a:pt x="808" y="1802"/>
                  <a:pt x="822" y="1769"/>
                  <a:pt x="846" y="1742"/>
                </a:cubicBezTo>
                <a:cubicBezTo>
                  <a:pt x="898" y="1786"/>
                  <a:pt x="900" y="1828"/>
                  <a:pt x="855" y="1880"/>
                </a:cubicBezTo>
                <a:cubicBezTo>
                  <a:pt x="854" y="1864"/>
                  <a:pt x="854" y="1851"/>
                  <a:pt x="853" y="1831"/>
                </a:cubicBezTo>
                <a:close/>
                <a:moveTo>
                  <a:pt x="924" y="1977"/>
                </a:moveTo>
                <a:cubicBezTo>
                  <a:pt x="951" y="1933"/>
                  <a:pt x="976" y="1894"/>
                  <a:pt x="1000" y="1853"/>
                </a:cubicBezTo>
                <a:cubicBezTo>
                  <a:pt x="1003" y="1848"/>
                  <a:pt x="1002" y="1839"/>
                  <a:pt x="1004" y="1825"/>
                </a:cubicBezTo>
                <a:cubicBezTo>
                  <a:pt x="975" y="1879"/>
                  <a:pt x="940" y="1919"/>
                  <a:pt x="904" y="1960"/>
                </a:cubicBezTo>
                <a:cubicBezTo>
                  <a:pt x="883" y="1946"/>
                  <a:pt x="878" y="1924"/>
                  <a:pt x="883" y="1905"/>
                </a:cubicBezTo>
                <a:cubicBezTo>
                  <a:pt x="902" y="1823"/>
                  <a:pt x="944" y="1755"/>
                  <a:pt x="1014" y="1705"/>
                </a:cubicBezTo>
                <a:cubicBezTo>
                  <a:pt x="1033" y="1692"/>
                  <a:pt x="1054" y="1681"/>
                  <a:pt x="1076" y="1668"/>
                </a:cubicBezTo>
                <a:cubicBezTo>
                  <a:pt x="1092" y="1735"/>
                  <a:pt x="1097" y="1797"/>
                  <a:pt x="1063" y="1857"/>
                </a:cubicBezTo>
                <a:cubicBezTo>
                  <a:pt x="1054" y="1873"/>
                  <a:pt x="1046" y="1890"/>
                  <a:pt x="1037" y="1906"/>
                </a:cubicBezTo>
                <a:cubicBezTo>
                  <a:pt x="1015" y="1941"/>
                  <a:pt x="983" y="1963"/>
                  <a:pt x="944" y="1975"/>
                </a:cubicBezTo>
                <a:cubicBezTo>
                  <a:pt x="938" y="1977"/>
                  <a:pt x="932" y="1976"/>
                  <a:pt x="924" y="1977"/>
                </a:cubicBezTo>
                <a:close/>
                <a:moveTo>
                  <a:pt x="1188" y="0"/>
                </a:moveTo>
                <a:cubicBezTo>
                  <a:pt x="1188" y="0"/>
                  <a:pt x="1188" y="1"/>
                  <a:pt x="1188" y="1"/>
                </a:cubicBezTo>
                <a:cubicBezTo>
                  <a:pt x="1188" y="0"/>
                  <a:pt x="1188" y="0"/>
                  <a:pt x="1188" y="0"/>
                </a:cubicBezTo>
                <a:close/>
                <a:moveTo>
                  <a:pt x="944" y="2044"/>
                </a:moveTo>
                <a:cubicBezTo>
                  <a:pt x="938" y="2046"/>
                  <a:pt x="933" y="2051"/>
                  <a:pt x="928" y="2058"/>
                </a:cubicBezTo>
                <a:cubicBezTo>
                  <a:pt x="981" y="2061"/>
                  <a:pt x="1032" y="2041"/>
                  <a:pt x="1085" y="2058"/>
                </a:cubicBezTo>
                <a:cubicBezTo>
                  <a:pt x="1085" y="2072"/>
                  <a:pt x="1077" y="2075"/>
                  <a:pt x="1064" y="2073"/>
                </a:cubicBezTo>
                <a:cubicBezTo>
                  <a:pt x="1015" y="2065"/>
                  <a:pt x="965" y="2070"/>
                  <a:pt x="916" y="2071"/>
                </a:cubicBezTo>
                <a:cubicBezTo>
                  <a:pt x="888" y="2072"/>
                  <a:pt x="859" y="2074"/>
                  <a:pt x="843" y="2104"/>
                </a:cubicBezTo>
                <a:cubicBezTo>
                  <a:pt x="825" y="2097"/>
                  <a:pt x="812" y="2102"/>
                  <a:pt x="800" y="2116"/>
                </a:cubicBezTo>
                <a:cubicBezTo>
                  <a:pt x="792" y="2125"/>
                  <a:pt x="781" y="2130"/>
                  <a:pt x="772" y="2137"/>
                </a:cubicBezTo>
                <a:cubicBezTo>
                  <a:pt x="761" y="2146"/>
                  <a:pt x="752" y="2147"/>
                  <a:pt x="740" y="2130"/>
                </a:cubicBezTo>
                <a:cubicBezTo>
                  <a:pt x="739" y="2142"/>
                  <a:pt x="735" y="2152"/>
                  <a:pt x="731" y="2160"/>
                </a:cubicBezTo>
                <a:cubicBezTo>
                  <a:pt x="768" y="2160"/>
                  <a:pt x="768" y="2160"/>
                  <a:pt x="768" y="2160"/>
                </a:cubicBezTo>
                <a:cubicBezTo>
                  <a:pt x="782" y="2150"/>
                  <a:pt x="797" y="2140"/>
                  <a:pt x="813" y="2130"/>
                </a:cubicBezTo>
                <a:cubicBezTo>
                  <a:pt x="819" y="2127"/>
                  <a:pt x="827" y="2123"/>
                  <a:pt x="833" y="2124"/>
                </a:cubicBezTo>
                <a:cubicBezTo>
                  <a:pt x="854" y="2129"/>
                  <a:pt x="870" y="2119"/>
                  <a:pt x="887" y="2110"/>
                </a:cubicBezTo>
                <a:cubicBezTo>
                  <a:pt x="943" y="2084"/>
                  <a:pt x="1002" y="2083"/>
                  <a:pt x="1063" y="2091"/>
                </a:cubicBezTo>
                <a:cubicBezTo>
                  <a:pt x="1054" y="2113"/>
                  <a:pt x="1049" y="2137"/>
                  <a:pt x="1048" y="2160"/>
                </a:cubicBezTo>
                <a:cubicBezTo>
                  <a:pt x="1082" y="2160"/>
                  <a:pt x="1082" y="2160"/>
                  <a:pt x="1082" y="2160"/>
                </a:cubicBezTo>
                <a:cubicBezTo>
                  <a:pt x="1088" y="2149"/>
                  <a:pt x="1096" y="2139"/>
                  <a:pt x="1105" y="2128"/>
                </a:cubicBezTo>
                <a:cubicBezTo>
                  <a:pt x="1106" y="2139"/>
                  <a:pt x="1107" y="2150"/>
                  <a:pt x="1108" y="2160"/>
                </a:cubicBezTo>
                <a:cubicBezTo>
                  <a:pt x="1126" y="2160"/>
                  <a:pt x="1126" y="2160"/>
                  <a:pt x="1126" y="2160"/>
                </a:cubicBezTo>
                <a:cubicBezTo>
                  <a:pt x="1125" y="2147"/>
                  <a:pt x="1125" y="2134"/>
                  <a:pt x="1127" y="2120"/>
                </a:cubicBezTo>
                <a:cubicBezTo>
                  <a:pt x="1139" y="2123"/>
                  <a:pt x="1151" y="2126"/>
                  <a:pt x="1162" y="2129"/>
                </a:cubicBezTo>
                <a:cubicBezTo>
                  <a:pt x="1171" y="2137"/>
                  <a:pt x="1178" y="2147"/>
                  <a:pt x="1183" y="2160"/>
                </a:cubicBezTo>
                <a:cubicBezTo>
                  <a:pt x="1188" y="2160"/>
                  <a:pt x="1188" y="2160"/>
                  <a:pt x="1188" y="2160"/>
                </a:cubicBezTo>
                <a:cubicBezTo>
                  <a:pt x="1188" y="2075"/>
                  <a:pt x="1188" y="2075"/>
                  <a:pt x="1188" y="2075"/>
                </a:cubicBezTo>
                <a:cubicBezTo>
                  <a:pt x="1180" y="2072"/>
                  <a:pt x="1171" y="2068"/>
                  <a:pt x="1164" y="2063"/>
                </a:cubicBezTo>
                <a:cubicBezTo>
                  <a:pt x="1172" y="2059"/>
                  <a:pt x="1180" y="2055"/>
                  <a:pt x="1188" y="2052"/>
                </a:cubicBezTo>
                <a:cubicBezTo>
                  <a:pt x="1188" y="2033"/>
                  <a:pt x="1188" y="2033"/>
                  <a:pt x="1188" y="2033"/>
                </a:cubicBezTo>
                <a:cubicBezTo>
                  <a:pt x="1184" y="2033"/>
                  <a:pt x="1179" y="2034"/>
                  <a:pt x="1174" y="2035"/>
                </a:cubicBezTo>
                <a:cubicBezTo>
                  <a:pt x="1173" y="2033"/>
                  <a:pt x="1172" y="2032"/>
                  <a:pt x="1170" y="2030"/>
                </a:cubicBezTo>
                <a:cubicBezTo>
                  <a:pt x="1176" y="2023"/>
                  <a:pt x="1181" y="2014"/>
                  <a:pt x="1188" y="2008"/>
                </a:cubicBezTo>
                <a:cubicBezTo>
                  <a:pt x="1188" y="1978"/>
                  <a:pt x="1188" y="1978"/>
                  <a:pt x="1188" y="1978"/>
                </a:cubicBezTo>
                <a:cubicBezTo>
                  <a:pt x="1156" y="1994"/>
                  <a:pt x="1124" y="2015"/>
                  <a:pt x="1093" y="2040"/>
                </a:cubicBezTo>
                <a:cubicBezTo>
                  <a:pt x="1072" y="2038"/>
                  <a:pt x="1051" y="2035"/>
                  <a:pt x="1027" y="2033"/>
                </a:cubicBezTo>
                <a:cubicBezTo>
                  <a:pt x="1082" y="2005"/>
                  <a:pt x="1136" y="1979"/>
                  <a:pt x="1188" y="1952"/>
                </a:cubicBezTo>
                <a:cubicBezTo>
                  <a:pt x="1188" y="1936"/>
                  <a:pt x="1188" y="1936"/>
                  <a:pt x="1188" y="1936"/>
                </a:cubicBezTo>
                <a:cubicBezTo>
                  <a:pt x="1175" y="1942"/>
                  <a:pt x="1161" y="1949"/>
                  <a:pt x="1147" y="1955"/>
                </a:cubicBezTo>
                <a:cubicBezTo>
                  <a:pt x="1079" y="1983"/>
                  <a:pt x="1011" y="2014"/>
                  <a:pt x="944" y="2044"/>
                </a:cubicBezTo>
                <a:close/>
                <a:moveTo>
                  <a:pt x="1172" y="974"/>
                </a:moveTo>
                <a:cubicBezTo>
                  <a:pt x="1082" y="958"/>
                  <a:pt x="1004" y="929"/>
                  <a:pt x="935" y="870"/>
                </a:cubicBezTo>
                <a:cubicBezTo>
                  <a:pt x="1024" y="864"/>
                  <a:pt x="1090" y="826"/>
                  <a:pt x="1132" y="750"/>
                </a:cubicBezTo>
                <a:cubicBezTo>
                  <a:pt x="1084" y="682"/>
                  <a:pt x="924" y="680"/>
                  <a:pt x="841" y="773"/>
                </a:cubicBezTo>
                <a:cubicBezTo>
                  <a:pt x="807" y="722"/>
                  <a:pt x="781" y="669"/>
                  <a:pt x="780" y="607"/>
                </a:cubicBezTo>
                <a:cubicBezTo>
                  <a:pt x="780" y="588"/>
                  <a:pt x="782" y="570"/>
                  <a:pt x="768" y="553"/>
                </a:cubicBezTo>
                <a:cubicBezTo>
                  <a:pt x="764" y="548"/>
                  <a:pt x="764" y="539"/>
                  <a:pt x="765" y="532"/>
                </a:cubicBezTo>
                <a:cubicBezTo>
                  <a:pt x="772" y="448"/>
                  <a:pt x="793" y="367"/>
                  <a:pt x="828" y="290"/>
                </a:cubicBezTo>
                <a:cubicBezTo>
                  <a:pt x="840" y="264"/>
                  <a:pt x="858" y="241"/>
                  <a:pt x="881" y="222"/>
                </a:cubicBezTo>
                <a:cubicBezTo>
                  <a:pt x="889" y="215"/>
                  <a:pt x="897" y="206"/>
                  <a:pt x="905" y="198"/>
                </a:cubicBezTo>
                <a:cubicBezTo>
                  <a:pt x="893" y="174"/>
                  <a:pt x="874" y="173"/>
                  <a:pt x="854" y="176"/>
                </a:cubicBezTo>
                <a:cubicBezTo>
                  <a:pt x="811" y="182"/>
                  <a:pt x="781" y="209"/>
                  <a:pt x="764" y="246"/>
                </a:cubicBezTo>
                <a:cubicBezTo>
                  <a:pt x="715" y="348"/>
                  <a:pt x="698" y="456"/>
                  <a:pt x="705" y="569"/>
                </a:cubicBezTo>
                <a:cubicBezTo>
                  <a:pt x="705" y="579"/>
                  <a:pt x="704" y="590"/>
                  <a:pt x="704" y="603"/>
                </a:cubicBezTo>
                <a:cubicBezTo>
                  <a:pt x="696" y="600"/>
                  <a:pt x="690" y="599"/>
                  <a:pt x="684" y="597"/>
                </a:cubicBezTo>
                <a:cubicBezTo>
                  <a:pt x="626" y="573"/>
                  <a:pt x="572" y="588"/>
                  <a:pt x="521" y="617"/>
                </a:cubicBezTo>
                <a:cubicBezTo>
                  <a:pt x="494" y="633"/>
                  <a:pt x="470" y="656"/>
                  <a:pt x="448" y="680"/>
                </a:cubicBezTo>
                <a:cubicBezTo>
                  <a:pt x="432" y="696"/>
                  <a:pt x="422" y="718"/>
                  <a:pt x="409" y="738"/>
                </a:cubicBezTo>
                <a:cubicBezTo>
                  <a:pt x="438" y="766"/>
                  <a:pt x="474" y="760"/>
                  <a:pt x="509" y="766"/>
                </a:cubicBezTo>
                <a:cubicBezTo>
                  <a:pt x="467" y="834"/>
                  <a:pt x="455" y="907"/>
                  <a:pt x="453" y="985"/>
                </a:cubicBezTo>
                <a:cubicBezTo>
                  <a:pt x="459" y="986"/>
                  <a:pt x="465" y="989"/>
                  <a:pt x="470" y="988"/>
                </a:cubicBezTo>
                <a:cubicBezTo>
                  <a:pt x="540" y="975"/>
                  <a:pt x="601" y="949"/>
                  <a:pt x="643" y="887"/>
                </a:cubicBezTo>
                <a:cubicBezTo>
                  <a:pt x="670" y="848"/>
                  <a:pt x="698" y="811"/>
                  <a:pt x="715" y="766"/>
                </a:cubicBezTo>
                <a:cubicBezTo>
                  <a:pt x="724" y="859"/>
                  <a:pt x="708" y="943"/>
                  <a:pt x="638" y="1010"/>
                </a:cubicBezTo>
                <a:cubicBezTo>
                  <a:pt x="601" y="1045"/>
                  <a:pt x="563" y="1079"/>
                  <a:pt x="517" y="1100"/>
                </a:cubicBezTo>
                <a:cubicBezTo>
                  <a:pt x="460" y="1127"/>
                  <a:pt x="402" y="1151"/>
                  <a:pt x="334" y="1152"/>
                </a:cubicBezTo>
                <a:cubicBezTo>
                  <a:pt x="332" y="1058"/>
                  <a:pt x="242" y="958"/>
                  <a:pt x="98" y="963"/>
                </a:cubicBezTo>
                <a:cubicBezTo>
                  <a:pt x="78" y="994"/>
                  <a:pt x="91" y="1023"/>
                  <a:pt x="106" y="1052"/>
                </a:cubicBezTo>
                <a:cubicBezTo>
                  <a:pt x="115" y="1068"/>
                  <a:pt x="127" y="1083"/>
                  <a:pt x="138" y="1098"/>
                </a:cubicBezTo>
                <a:cubicBezTo>
                  <a:pt x="91" y="1119"/>
                  <a:pt x="46" y="1139"/>
                  <a:pt x="0" y="1159"/>
                </a:cubicBezTo>
                <a:cubicBezTo>
                  <a:pt x="3" y="1169"/>
                  <a:pt x="4" y="1176"/>
                  <a:pt x="8" y="1180"/>
                </a:cubicBezTo>
                <a:cubicBezTo>
                  <a:pt x="41" y="1215"/>
                  <a:pt x="84" y="1237"/>
                  <a:pt x="130" y="1247"/>
                </a:cubicBezTo>
                <a:cubicBezTo>
                  <a:pt x="165" y="1255"/>
                  <a:pt x="200" y="1242"/>
                  <a:pt x="234" y="1232"/>
                </a:cubicBezTo>
                <a:cubicBezTo>
                  <a:pt x="265" y="1223"/>
                  <a:pt x="290" y="1205"/>
                  <a:pt x="313" y="1184"/>
                </a:cubicBezTo>
                <a:cubicBezTo>
                  <a:pt x="322" y="1176"/>
                  <a:pt x="331" y="1169"/>
                  <a:pt x="348" y="1176"/>
                </a:cubicBezTo>
                <a:cubicBezTo>
                  <a:pt x="308" y="1202"/>
                  <a:pt x="285" y="1239"/>
                  <a:pt x="266" y="1280"/>
                </a:cubicBezTo>
                <a:cubicBezTo>
                  <a:pt x="247" y="1323"/>
                  <a:pt x="247" y="1367"/>
                  <a:pt x="252" y="1414"/>
                </a:cubicBezTo>
                <a:cubicBezTo>
                  <a:pt x="315" y="1407"/>
                  <a:pt x="362" y="1374"/>
                  <a:pt x="401" y="1328"/>
                </a:cubicBezTo>
                <a:cubicBezTo>
                  <a:pt x="440" y="1283"/>
                  <a:pt x="461" y="1230"/>
                  <a:pt x="453" y="1167"/>
                </a:cubicBezTo>
                <a:cubicBezTo>
                  <a:pt x="562" y="1132"/>
                  <a:pt x="652" y="1073"/>
                  <a:pt x="719" y="980"/>
                </a:cubicBezTo>
                <a:cubicBezTo>
                  <a:pt x="728" y="1089"/>
                  <a:pt x="709" y="1195"/>
                  <a:pt x="681" y="1300"/>
                </a:cubicBezTo>
                <a:cubicBezTo>
                  <a:pt x="661" y="1301"/>
                  <a:pt x="643" y="1300"/>
                  <a:pt x="625" y="1302"/>
                </a:cubicBezTo>
                <a:cubicBezTo>
                  <a:pt x="568" y="1309"/>
                  <a:pt x="517" y="1331"/>
                  <a:pt x="475" y="1370"/>
                </a:cubicBezTo>
                <a:cubicBezTo>
                  <a:pt x="455" y="1388"/>
                  <a:pt x="440" y="1413"/>
                  <a:pt x="424" y="1436"/>
                </a:cubicBezTo>
                <a:cubicBezTo>
                  <a:pt x="418" y="1445"/>
                  <a:pt x="423" y="1453"/>
                  <a:pt x="431" y="1461"/>
                </a:cubicBezTo>
                <a:cubicBezTo>
                  <a:pt x="454" y="1481"/>
                  <a:pt x="482" y="1483"/>
                  <a:pt x="510" y="1485"/>
                </a:cubicBezTo>
                <a:cubicBezTo>
                  <a:pt x="532" y="1487"/>
                  <a:pt x="554" y="1482"/>
                  <a:pt x="579" y="1480"/>
                </a:cubicBezTo>
                <a:cubicBezTo>
                  <a:pt x="558" y="1527"/>
                  <a:pt x="528" y="1566"/>
                  <a:pt x="497" y="1609"/>
                </a:cubicBezTo>
                <a:cubicBezTo>
                  <a:pt x="488" y="1595"/>
                  <a:pt x="481" y="1581"/>
                  <a:pt x="472" y="1571"/>
                </a:cubicBezTo>
                <a:cubicBezTo>
                  <a:pt x="448" y="1545"/>
                  <a:pt x="415" y="1541"/>
                  <a:pt x="383" y="1545"/>
                </a:cubicBezTo>
                <a:cubicBezTo>
                  <a:pt x="347" y="1550"/>
                  <a:pt x="314" y="1564"/>
                  <a:pt x="286" y="1586"/>
                </a:cubicBezTo>
                <a:cubicBezTo>
                  <a:pt x="270" y="1598"/>
                  <a:pt x="254" y="1608"/>
                  <a:pt x="238" y="1619"/>
                </a:cubicBezTo>
                <a:cubicBezTo>
                  <a:pt x="212" y="1637"/>
                  <a:pt x="184" y="1649"/>
                  <a:pt x="144" y="1639"/>
                </a:cubicBezTo>
                <a:cubicBezTo>
                  <a:pt x="166" y="1670"/>
                  <a:pt x="188" y="1693"/>
                  <a:pt x="217" y="1703"/>
                </a:cubicBezTo>
                <a:cubicBezTo>
                  <a:pt x="244" y="1712"/>
                  <a:pt x="275" y="1710"/>
                  <a:pt x="308" y="1713"/>
                </a:cubicBezTo>
                <a:cubicBezTo>
                  <a:pt x="271" y="1780"/>
                  <a:pt x="258" y="1852"/>
                  <a:pt x="259" y="1932"/>
                </a:cubicBezTo>
                <a:cubicBezTo>
                  <a:pt x="265" y="1929"/>
                  <a:pt x="270" y="1928"/>
                  <a:pt x="272" y="1925"/>
                </a:cubicBezTo>
                <a:cubicBezTo>
                  <a:pt x="293" y="1892"/>
                  <a:pt x="328" y="1876"/>
                  <a:pt x="360" y="1857"/>
                </a:cubicBezTo>
                <a:cubicBezTo>
                  <a:pt x="386" y="1841"/>
                  <a:pt x="414" y="1828"/>
                  <a:pt x="442" y="1814"/>
                </a:cubicBezTo>
                <a:cubicBezTo>
                  <a:pt x="456" y="1830"/>
                  <a:pt x="472" y="1849"/>
                  <a:pt x="487" y="1868"/>
                </a:cubicBezTo>
                <a:cubicBezTo>
                  <a:pt x="502" y="1887"/>
                  <a:pt x="516" y="1907"/>
                  <a:pt x="532" y="1927"/>
                </a:cubicBezTo>
                <a:cubicBezTo>
                  <a:pt x="580" y="1892"/>
                  <a:pt x="583" y="1835"/>
                  <a:pt x="585" y="1780"/>
                </a:cubicBezTo>
                <a:cubicBezTo>
                  <a:pt x="587" y="1723"/>
                  <a:pt x="573" y="1671"/>
                  <a:pt x="522" y="1636"/>
                </a:cubicBezTo>
                <a:cubicBezTo>
                  <a:pt x="543" y="1611"/>
                  <a:pt x="563" y="1589"/>
                  <a:pt x="581" y="1565"/>
                </a:cubicBezTo>
                <a:cubicBezTo>
                  <a:pt x="600" y="1542"/>
                  <a:pt x="616" y="1516"/>
                  <a:pt x="636" y="1487"/>
                </a:cubicBezTo>
                <a:cubicBezTo>
                  <a:pt x="655" y="1580"/>
                  <a:pt x="699" y="1653"/>
                  <a:pt x="785" y="1695"/>
                </a:cubicBezTo>
                <a:cubicBezTo>
                  <a:pt x="804" y="1678"/>
                  <a:pt x="809" y="1654"/>
                  <a:pt x="816" y="1632"/>
                </a:cubicBezTo>
                <a:cubicBezTo>
                  <a:pt x="835" y="1577"/>
                  <a:pt x="826" y="1522"/>
                  <a:pt x="808" y="1467"/>
                </a:cubicBezTo>
                <a:cubicBezTo>
                  <a:pt x="788" y="1406"/>
                  <a:pt x="752" y="1354"/>
                  <a:pt x="713" y="1301"/>
                </a:cubicBezTo>
                <a:cubicBezTo>
                  <a:pt x="741" y="1217"/>
                  <a:pt x="763" y="1129"/>
                  <a:pt x="769" y="1039"/>
                </a:cubicBezTo>
                <a:cubicBezTo>
                  <a:pt x="775" y="950"/>
                  <a:pt x="772" y="861"/>
                  <a:pt x="773" y="768"/>
                </a:cubicBezTo>
                <a:cubicBezTo>
                  <a:pt x="786" y="787"/>
                  <a:pt x="798" y="806"/>
                  <a:pt x="809" y="823"/>
                </a:cubicBezTo>
                <a:cubicBezTo>
                  <a:pt x="778" y="957"/>
                  <a:pt x="799" y="1075"/>
                  <a:pt x="903" y="1174"/>
                </a:cubicBezTo>
                <a:cubicBezTo>
                  <a:pt x="936" y="1140"/>
                  <a:pt x="950" y="1101"/>
                  <a:pt x="950" y="1058"/>
                </a:cubicBezTo>
                <a:cubicBezTo>
                  <a:pt x="949" y="1018"/>
                  <a:pt x="943" y="978"/>
                  <a:pt x="939" y="935"/>
                </a:cubicBezTo>
                <a:cubicBezTo>
                  <a:pt x="1011" y="985"/>
                  <a:pt x="1093" y="1003"/>
                  <a:pt x="1181" y="1016"/>
                </a:cubicBezTo>
                <a:cubicBezTo>
                  <a:pt x="1183" y="1021"/>
                  <a:pt x="1186" y="1027"/>
                  <a:pt x="1188" y="1032"/>
                </a:cubicBezTo>
                <a:cubicBezTo>
                  <a:pt x="1188" y="906"/>
                  <a:pt x="1188" y="906"/>
                  <a:pt x="1188" y="906"/>
                </a:cubicBezTo>
                <a:cubicBezTo>
                  <a:pt x="1185" y="895"/>
                  <a:pt x="1185" y="883"/>
                  <a:pt x="1188" y="871"/>
                </a:cubicBezTo>
                <a:cubicBezTo>
                  <a:pt x="1188" y="826"/>
                  <a:pt x="1188" y="826"/>
                  <a:pt x="1188" y="826"/>
                </a:cubicBezTo>
                <a:cubicBezTo>
                  <a:pt x="1164" y="869"/>
                  <a:pt x="1159" y="919"/>
                  <a:pt x="1172" y="974"/>
                </a:cubicBezTo>
                <a:close/>
                <a:moveTo>
                  <a:pt x="827" y="220"/>
                </a:moveTo>
                <a:cubicBezTo>
                  <a:pt x="823" y="242"/>
                  <a:pt x="823" y="242"/>
                  <a:pt x="790" y="245"/>
                </a:cubicBezTo>
                <a:cubicBezTo>
                  <a:pt x="804" y="221"/>
                  <a:pt x="804" y="221"/>
                  <a:pt x="827" y="220"/>
                </a:cubicBezTo>
                <a:close/>
                <a:moveTo>
                  <a:pt x="432" y="735"/>
                </a:moveTo>
                <a:cubicBezTo>
                  <a:pt x="446" y="701"/>
                  <a:pt x="469" y="674"/>
                  <a:pt x="506" y="646"/>
                </a:cubicBezTo>
                <a:cubicBezTo>
                  <a:pt x="531" y="628"/>
                  <a:pt x="556" y="612"/>
                  <a:pt x="587" y="609"/>
                </a:cubicBezTo>
                <a:cubicBezTo>
                  <a:pt x="611" y="607"/>
                  <a:pt x="623" y="612"/>
                  <a:pt x="638" y="630"/>
                </a:cubicBezTo>
                <a:cubicBezTo>
                  <a:pt x="602" y="658"/>
                  <a:pt x="548" y="655"/>
                  <a:pt x="515" y="701"/>
                </a:cubicBezTo>
                <a:cubicBezTo>
                  <a:pt x="533" y="693"/>
                  <a:pt x="545" y="688"/>
                  <a:pt x="559" y="682"/>
                </a:cubicBezTo>
                <a:cubicBezTo>
                  <a:pt x="533" y="745"/>
                  <a:pt x="494" y="762"/>
                  <a:pt x="432" y="735"/>
                </a:cubicBezTo>
                <a:close/>
                <a:moveTo>
                  <a:pt x="664" y="833"/>
                </a:moveTo>
                <a:cubicBezTo>
                  <a:pt x="654" y="848"/>
                  <a:pt x="642" y="862"/>
                  <a:pt x="632" y="878"/>
                </a:cubicBezTo>
                <a:cubicBezTo>
                  <a:pt x="594" y="935"/>
                  <a:pt x="535" y="958"/>
                  <a:pt x="469" y="974"/>
                </a:cubicBezTo>
                <a:cubicBezTo>
                  <a:pt x="471" y="948"/>
                  <a:pt x="470" y="924"/>
                  <a:pt x="474" y="901"/>
                </a:cubicBezTo>
                <a:cubicBezTo>
                  <a:pt x="487" y="817"/>
                  <a:pt x="529" y="749"/>
                  <a:pt x="594" y="695"/>
                </a:cubicBezTo>
                <a:cubicBezTo>
                  <a:pt x="609" y="682"/>
                  <a:pt x="631" y="677"/>
                  <a:pt x="653" y="690"/>
                </a:cubicBezTo>
                <a:cubicBezTo>
                  <a:pt x="632" y="740"/>
                  <a:pt x="613" y="789"/>
                  <a:pt x="577" y="840"/>
                </a:cubicBezTo>
                <a:cubicBezTo>
                  <a:pt x="589" y="831"/>
                  <a:pt x="597" y="828"/>
                  <a:pt x="600" y="823"/>
                </a:cubicBezTo>
                <a:cubicBezTo>
                  <a:pt x="626" y="783"/>
                  <a:pt x="650" y="743"/>
                  <a:pt x="677" y="700"/>
                </a:cubicBezTo>
                <a:cubicBezTo>
                  <a:pt x="680" y="707"/>
                  <a:pt x="684" y="713"/>
                  <a:pt x="685" y="719"/>
                </a:cubicBezTo>
                <a:cubicBezTo>
                  <a:pt x="691" y="759"/>
                  <a:pt x="686" y="798"/>
                  <a:pt x="664" y="833"/>
                </a:cubicBezTo>
                <a:close/>
                <a:moveTo>
                  <a:pt x="227" y="1218"/>
                </a:moveTo>
                <a:cubicBezTo>
                  <a:pt x="184" y="1233"/>
                  <a:pt x="141" y="1241"/>
                  <a:pt x="97" y="1218"/>
                </a:cubicBezTo>
                <a:cubicBezTo>
                  <a:pt x="72" y="1204"/>
                  <a:pt x="44" y="1196"/>
                  <a:pt x="19" y="1169"/>
                </a:cubicBezTo>
                <a:cubicBezTo>
                  <a:pt x="65" y="1154"/>
                  <a:pt x="100" y="1126"/>
                  <a:pt x="145" y="1118"/>
                </a:cubicBezTo>
                <a:cubicBezTo>
                  <a:pt x="189" y="1110"/>
                  <a:pt x="228" y="1112"/>
                  <a:pt x="262" y="1153"/>
                </a:cubicBezTo>
                <a:cubicBezTo>
                  <a:pt x="247" y="1158"/>
                  <a:pt x="236" y="1164"/>
                  <a:pt x="225" y="1166"/>
                </a:cubicBezTo>
                <a:cubicBezTo>
                  <a:pt x="214" y="1169"/>
                  <a:pt x="202" y="1169"/>
                  <a:pt x="190" y="1170"/>
                </a:cubicBezTo>
                <a:cubicBezTo>
                  <a:pt x="180" y="1171"/>
                  <a:pt x="169" y="1173"/>
                  <a:pt x="159" y="1174"/>
                </a:cubicBezTo>
                <a:cubicBezTo>
                  <a:pt x="196" y="1190"/>
                  <a:pt x="232" y="1183"/>
                  <a:pt x="270" y="1174"/>
                </a:cubicBezTo>
                <a:cubicBezTo>
                  <a:pt x="264" y="1201"/>
                  <a:pt x="247" y="1211"/>
                  <a:pt x="227" y="1218"/>
                </a:cubicBezTo>
                <a:close/>
                <a:moveTo>
                  <a:pt x="294" y="1105"/>
                </a:moveTo>
                <a:cubicBezTo>
                  <a:pt x="253" y="1083"/>
                  <a:pt x="221" y="1052"/>
                  <a:pt x="176" y="1043"/>
                </a:cubicBezTo>
                <a:cubicBezTo>
                  <a:pt x="200" y="1062"/>
                  <a:pt x="224" y="1081"/>
                  <a:pt x="253" y="1104"/>
                </a:cubicBezTo>
                <a:cubicBezTo>
                  <a:pt x="220" y="1100"/>
                  <a:pt x="193" y="1098"/>
                  <a:pt x="166" y="1094"/>
                </a:cubicBezTo>
                <a:cubicBezTo>
                  <a:pt x="163" y="1094"/>
                  <a:pt x="160" y="1091"/>
                  <a:pt x="158" y="1089"/>
                </a:cubicBezTo>
                <a:cubicBezTo>
                  <a:pt x="127" y="1060"/>
                  <a:pt x="105" y="1027"/>
                  <a:pt x="104" y="980"/>
                </a:cubicBezTo>
                <a:cubicBezTo>
                  <a:pt x="164" y="977"/>
                  <a:pt x="215" y="993"/>
                  <a:pt x="258" y="1030"/>
                </a:cubicBezTo>
                <a:cubicBezTo>
                  <a:pt x="279" y="1048"/>
                  <a:pt x="297" y="1070"/>
                  <a:pt x="294" y="1105"/>
                </a:cubicBezTo>
                <a:close/>
                <a:moveTo>
                  <a:pt x="414" y="1276"/>
                </a:moveTo>
                <a:cubicBezTo>
                  <a:pt x="398" y="1312"/>
                  <a:pt x="372" y="1338"/>
                  <a:pt x="341" y="1361"/>
                </a:cubicBezTo>
                <a:cubicBezTo>
                  <a:pt x="319" y="1378"/>
                  <a:pt x="296" y="1392"/>
                  <a:pt x="264" y="1394"/>
                </a:cubicBezTo>
                <a:cubicBezTo>
                  <a:pt x="266" y="1369"/>
                  <a:pt x="266" y="1347"/>
                  <a:pt x="270" y="1325"/>
                </a:cubicBezTo>
                <a:cubicBezTo>
                  <a:pt x="277" y="1283"/>
                  <a:pt x="297" y="1246"/>
                  <a:pt x="328" y="1216"/>
                </a:cubicBezTo>
                <a:cubicBezTo>
                  <a:pt x="345" y="1199"/>
                  <a:pt x="366" y="1187"/>
                  <a:pt x="396" y="1196"/>
                </a:cubicBezTo>
                <a:cubicBezTo>
                  <a:pt x="385" y="1234"/>
                  <a:pt x="350" y="1260"/>
                  <a:pt x="348" y="1299"/>
                </a:cubicBezTo>
                <a:cubicBezTo>
                  <a:pt x="368" y="1273"/>
                  <a:pt x="389" y="1247"/>
                  <a:pt x="412" y="1218"/>
                </a:cubicBezTo>
                <a:cubicBezTo>
                  <a:pt x="424" y="1242"/>
                  <a:pt x="421" y="1259"/>
                  <a:pt x="414" y="1276"/>
                </a:cubicBezTo>
                <a:close/>
                <a:moveTo>
                  <a:pt x="536" y="1112"/>
                </a:moveTo>
                <a:cubicBezTo>
                  <a:pt x="573" y="1085"/>
                  <a:pt x="606" y="1060"/>
                  <a:pt x="639" y="1035"/>
                </a:cubicBezTo>
                <a:cubicBezTo>
                  <a:pt x="615" y="1068"/>
                  <a:pt x="570" y="1101"/>
                  <a:pt x="536" y="1112"/>
                </a:cubicBezTo>
                <a:close/>
                <a:moveTo>
                  <a:pt x="233" y="1691"/>
                </a:moveTo>
                <a:cubicBezTo>
                  <a:pt x="217" y="1689"/>
                  <a:pt x="201" y="1683"/>
                  <a:pt x="191" y="1665"/>
                </a:cubicBezTo>
                <a:cubicBezTo>
                  <a:pt x="222" y="1646"/>
                  <a:pt x="251" y="1631"/>
                  <a:pt x="278" y="1611"/>
                </a:cubicBezTo>
                <a:cubicBezTo>
                  <a:pt x="300" y="1594"/>
                  <a:pt x="325" y="1586"/>
                  <a:pt x="351" y="1580"/>
                </a:cubicBezTo>
                <a:cubicBezTo>
                  <a:pt x="372" y="1575"/>
                  <a:pt x="392" y="1577"/>
                  <a:pt x="411" y="1594"/>
                </a:cubicBezTo>
                <a:cubicBezTo>
                  <a:pt x="389" y="1602"/>
                  <a:pt x="369" y="1609"/>
                  <a:pt x="350" y="1616"/>
                </a:cubicBezTo>
                <a:cubicBezTo>
                  <a:pt x="367" y="1617"/>
                  <a:pt x="382" y="1614"/>
                  <a:pt x="398" y="1613"/>
                </a:cubicBezTo>
                <a:cubicBezTo>
                  <a:pt x="413" y="1612"/>
                  <a:pt x="430" y="1609"/>
                  <a:pt x="442" y="1627"/>
                </a:cubicBezTo>
                <a:cubicBezTo>
                  <a:pt x="420" y="1634"/>
                  <a:pt x="399" y="1639"/>
                  <a:pt x="380" y="1646"/>
                </a:cubicBezTo>
                <a:cubicBezTo>
                  <a:pt x="359" y="1654"/>
                  <a:pt x="347" y="1678"/>
                  <a:pt x="321" y="1677"/>
                </a:cubicBezTo>
                <a:cubicBezTo>
                  <a:pt x="295" y="1704"/>
                  <a:pt x="263" y="1694"/>
                  <a:pt x="233" y="1691"/>
                </a:cubicBezTo>
                <a:close/>
                <a:moveTo>
                  <a:pt x="386" y="1825"/>
                </a:moveTo>
                <a:cubicBezTo>
                  <a:pt x="349" y="1843"/>
                  <a:pt x="311" y="1859"/>
                  <a:pt x="277" y="1888"/>
                </a:cubicBezTo>
                <a:cubicBezTo>
                  <a:pt x="280" y="1864"/>
                  <a:pt x="281" y="1839"/>
                  <a:pt x="286" y="1816"/>
                </a:cubicBezTo>
                <a:cubicBezTo>
                  <a:pt x="296" y="1773"/>
                  <a:pt x="312" y="1732"/>
                  <a:pt x="341" y="1697"/>
                </a:cubicBezTo>
                <a:cubicBezTo>
                  <a:pt x="375" y="1657"/>
                  <a:pt x="403" y="1649"/>
                  <a:pt x="447" y="1669"/>
                </a:cubicBezTo>
                <a:cubicBezTo>
                  <a:pt x="422" y="1694"/>
                  <a:pt x="393" y="1717"/>
                  <a:pt x="378" y="1751"/>
                </a:cubicBezTo>
                <a:cubicBezTo>
                  <a:pt x="407" y="1730"/>
                  <a:pt x="429" y="1700"/>
                  <a:pt x="463" y="1687"/>
                </a:cubicBezTo>
                <a:cubicBezTo>
                  <a:pt x="466" y="1692"/>
                  <a:pt x="467" y="1693"/>
                  <a:pt x="468" y="1695"/>
                </a:cubicBezTo>
                <a:cubicBezTo>
                  <a:pt x="469" y="1697"/>
                  <a:pt x="469" y="1699"/>
                  <a:pt x="469" y="1701"/>
                </a:cubicBezTo>
                <a:cubicBezTo>
                  <a:pt x="465" y="1758"/>
                  <a:pt x="438" y="1800"/>
                  <a:pt x="386" y="1825"/>
                </a:cubicBezTo>
                <a:close/>
                <a:moveTo>
                  <a:pt x="563" y="1732"/>
                </a:moveTo>
                <a:cubicBezTo>
                  <a:pt x="573" y="1784"/>
                  <a:pt x="568" y="1835"/>
                  <a:pt x="549" y="1884"/>
                </a:cubicBezTo>
                <a:cubicBezTo>
                  <a:pt x="547" y="1890"/>
                  <a:pt x="541" y="1896"/>
                  <a:pt x="538" y="1899"/>
                </a:cubicBezTo>
                <a:cubicBezTo>
                  <a:pt x="520" y="1879"/>
                  <a:pt x="504" y="1860"/>
                  <a:pt x="487" y="1842"/>
                </a:cubicBezTo>
                <a:cubicBezTo>
                  <a:pt x="471" y="1826"/>
                  <a:pt x="460" y="1809"/>
                  <a:pt x="458" y="1790"/>
                </a:cubicBezTo>
                <a:cubicBezTo>
                  <a:pt x="471" y="1769"/>
                  <a:pt x="482" y="1751"/>
                  <a:pt x="494" y="1730"/>
                </a:cubicBezTo>
                <a:cubicBezTo>
                  <a:pt x="503" y="1752"/>
                  <a:pt x="510" y="1772"/>
                  <a:pt x="518" y="1791"/>
                </a:cubicBezTo>
                <a:cubicBezTo>
                  <a:pt x="518" y="1758"/>
                  <a:pt x="504" y="1727"/>
                  <a:pt x="517" y="1694"/>
                </a:cubicBezTo>
                <a:cubicBezTo>
                  <a:pt x="547" y="1699"/>
                  <a:pt x="558" y="1707"/>
                  <a:pt x="563" y="1732"/>
                </a:cubicBezTo>
                <a:close/>
                <a:moveTo>
                  <a:pt x="537" y="1590"/>
                </a:moveTo>
                <a:cubicBezTo>
                  <a:pt x="578" y="1505"/>
                  <a:pt x="602" y="1470"/>
                  <a:pt x="627" y="1456"/>
                </a:cubicBezTo>
                <a:cubicBezTo>
                  <a:pt x="607" y="1510"/>
                  <a:pt x="575" y="1552"/>
                  <a:pt x="537" y="1590"/>
                </a:cubicBezTo>
                <a:close/>
                <a:moveTo>
                  <a:pt x="588" y="1454"/>
                </a:moveTo>
                <a:cubicBezTo>
                  <a:pt x="574" y="1460"/>
                  <a:pt x="560" y="1467"/>
                  <a:pt x="545" y="1468"/>
                </a:cubicBezTo>
                <a:cubicBezTo>
                  <a:pt x="510" y="1473"/>
                  <a:pt x="475" y="1471"/>
                  <a:pt x="443" y="1450"/>
                </a:cubicBezTo>
                <a:cubicBezTo>
                  <a:pt x="461" y="1372"/>
                  <a:pt x="589" y="1301"/>
                  <a:pt x="638" y="1340"/>
                </a:cubicBezTo>
                <a:cubicBezTo>
                  <a:pt x="614" y="1381"/>
                  <a:pt x="569" y="1395"/>
                  <a:pt x="529" y="1423"/>
                </a:cubicBezTo>
                <a:cubicBezTo>
                  <a:pt x="575" y="1418"/>
                  <a:pt x="605" y="1389"/>
                  <a:pt x="642" y="1370"/>
                </a:cubicBezTo>
                <a:cubicBezTo>
                  <a:pt x="642" y="1414"/>
                  <a:pt x="622" y="1439"/>
                  <a:pt x="588" y="1454"/>
                </a:cubicBezTo>
                <a:close/>
                <a:moveTo>
                  <a:pt x="786" y="1460"/>
                </a:moveTo>
                <a:cubicBezTo>
                  <a:pt x="821" y="1530"/>
                  <a:pt x="818" y="1601"/>
                  <a:pt x="781" y="1672"/>
                </a:cubicBezTo>
                <a:cubicBezTo>
                  <a:pt x="697" y="1634"/>
                  <a:pt x="647" y="1532"/>
                  <a:pt x="653" y="1449"/>
                </a:cubicBezTo>
                <a:cubicBezTo>
                  <a:pt x="655" y="1429"/>
                  <a:pt x="662" y="1408"/>
                  <a:pt x="682" y="1393"/>
                </a:cubicBezTo>
                <a:cubicBezTo>
                  <a:pt x="696" y="1428"/>
                  <a:pt x="710" y="1461"/>
                  <a:pt x="723" y="1493"/>
                </a:cubicBezTo>
                <a:cubicBezTo>
                  <a:pt x="725" y="1492"/>
                  <a:pt x="727" y="1492"/>
                  <a:pt x="729" y="1491"/>
                </a:cubicBezTo>
                <a:cubicBezTo>
                  <a:pt x="721" y="1457"/>
                  <a:pt x="713" y="1422"/>
                  <a:pt x="704" y="1387"/>
                </a:cubicBezTo>
                <a:cubicBezTo>
                  <a:pt x="732" y="1387"/>
                  <a:pt x="760" y="1408"/>
                  <a:pt x="786" y="1460"/>
                </a:cubicBezTo>
                <a:close/>
                <a:moveTo>
                  <a:pt x="966" y="721"/>
                </a:moveTo>
                <a:cubicBezTo>
                  <a:pt x="1019" y="706"/>
                  <a:pt x="1068" y="725"/>
                  <a:pt x="1115" y="748"/>
                </a:cubicBezTo>
                <a:cubicBezTo>
                  <a:pt x="1073" y="819"/>
                  <a:pt x="974" y="867"/>
                  <a:pt x="919" y="845"/>
                </a:cubicBezTo>
                <a:cubicBezTo>
                  <a:pt x="912" y="836"/>
                  <a:pt x="904" y="828"/>
                  <a:pt x="896" y="818"/>
                </a:cubicBezTo>
                <a:cubicBezTo>
                  <a:pt x="931" y="793"/>
                  <a:pt x="972" y="788"/>
                  <a:pt x="1012" y="773"/>
                </a:cubicBezTo>
                <a:cubicBezTo>
                  <a:pt x="977" y="768"/>
                  <a:pt x="937" y="775"/>
                  <a:pt x="894" y="795"/>
                </a:cubicBezTo>
                <a:cubicBezTo>
                  <a:pt x="909" y="755"/>
                  <a:pt x="931" y="731"/>
                  <a:pt x="966" y="721"/>
                </a:cubicBezTo>
                <a:close/>
                <a:moveTo>
                  <a:pt x="752" y="668"/>
                </a:moveTo>
                <a:cubicBezTo>
                  <a:pt x="748" y="675"/>
                  <a:pt x="745" y="682"/>
                  <a:pt x="746" y="688"/>
                </a:cubicBezTo>
                <a:cubicBezTo>
                  <a:pt x="749" y="762"/>
                  <a:pt x="752" y="836"/>
                  <a:pt x="756" y="909"/>
                </a:cubicBezTo>
                <a:cubicBezTo>
                  <a:pt x="761" y="981"/>
                  <a:pt x="754" y="1051"/>
                  <a:pt x="743" y="1121"/>
                </a:cubicBezTo>
                <a:cubicBezTo>
                  <a:pt x="740" y="1134"/>
                  <a:pt x="736" y="1148"/>
                  <a:pt x="733" y="1161"/>
                </a:cubicBezTo>
                <a:cubicBezTo>
                  <a:pt x="731" y="1132"/>
                  <a:pt x="736" y="1105"/>
                  <a:pt x="738" y="1077"/>
                </a:cubicBezTo>
                <a:cubicBezTo>
                  <a:pt x="744" y="983"/>
                  <a:pt x="742" y="889"/>
                  <a:pt x="737" y="795"/>
                </a:cubicBezTo>
                <a:cubicBezTo>
                  <a:pt x="732" y="718"/>
                  <a:pt x="726" y="640"/>
                  <a:pt x="720" y="563"/>
                </a:cubicBezTo>
                <a:cubicBezTo>
                  <a:pt x="715" y="490"/>
                  <a:pt x="724" y="418"/>
                  <a:pt x="742" y="347"/>
                </a:cubicBezTo>
                <a:cubicBezTo>
                  <a:pt x="748" y="323"/>
                  <a:pt x="759" y="301"/>
                  <a:pt x="768" y="278"/>
                </a:cubicBezTo>
                <a:cubicBezTo>
                  <a:pt x="788" y="284"/>
                  <a:pt x="787" y="298"/>
                  <a:pt x="786" y="310"/>
                </a:cubicBezTo>
                <a:cubicBezTo>
                  <a:pt x="785" y="324"/>
                  <a:pt x="783" y="338"/>
                  <a:pt x="779" y="351"/>
                </a:cubicBezTo>
                <a:cubicBezTo>
                  <a:pt x="767" y="390"/>
                  <a:pt x="779" y="437"/>
                  <a:pt x="732" y="467"/>
                </a:cubicBezTo>
                <a:cubicBezTo>
                  <a:pt x="752" y="470"/>
                  <a:pt x="756" y="479"/>
                  <a:pt x="753" y="492"/>
                </a:cubicBezTo>
                <a:cubicBezTo>
                  <a:pt x="750" y="504"/>
                  <a:pt x="750" y="516"/>
                  <a:pt x="746" y="527"/>
                </a:cubicBezTo>
                <a:cubicBezTo>
                  <a:pt x="739" y="544"/>
                  <a:pt x="741" y="558"/>
                  <a:pt x="755" y="571"/>
                </a:cubicBezTo>
                <a:cubicBezTo>
                  <a:pt x="735" y="599"/>
                  <a:pt x="746" y="625"/>
                  <a:pt x="758" y="651"/>
                </a:cubicBezTo>
                <a:cubicBezTo>
                  <a:pt x="779" y="696"/>
                  <a:pt x="796" y="742"/>
                  <a:pt x="825" y="783"/>
                </a:cubicBezTo>
                <a:cubicBezTo>
                  <a:pt x="833" y="793"/>
                  <a:pt x="834" y="801"/>
                  <a:pt x="821" y="808"/>
                </a:cubicBezTo>
                <a:cubicBezTo>
                  <a:pt x="782" y="769"/>
                  <a:pt x="778" y="713"/>
                  <a:pt x="752" y="668"/>
                </a:cubicBezTo>
                <a:close/>
                <a:moveTo>
                  <a:pt x="904" y="1151"/>
                </a:moveTo>
                <a:cubicBezTo>
                  <a:pt x="900" y="1148"/>
                  <a:pt x="895" y="1145"/>
                  <a:pt x="892" y="1142"/>
                </a:cubicBezTo>
                <a:cubicBezTo>
                  <a:pt x="886" y="1135"/>
                  <a:pt x="880" y="1129"/>
                  <a:pt x="874" y="1122"/>
                </a:cubicBezTo>
                <a:cubicBezTo>
                  <a:pt x="829" y="1064"/>
                  <a:pt x="815" y="998"/>
                  <a:pt x="823" y="926"/>
                </a:cubicBezTo>
                <a:cubicBezTo>
                  <a:pt x="824" y="916"/>
                  <a:pt x="830" y="906"/>
                  <a:pt x="835" y="897"/>
                </a:cubicBezTo>
                <a:cubicBezTo>
                  <a:pt x="837" y="897"/>
                  <a:pt x="839" y="898"/>
                  <a:pt x="841" y="898"/>
                </a:cubicBezTo>
                <a:cubicBezTo>
                  <a:pt x="854" y="943"/>
                  <a:pt x="867" y="987"/>
                  <a:pt x="881" y="1032"/>
                </a:cubicBezTo>
                <a:cubicBezTo>
                  <a:pt x="885" y="979"/>
                  <a:pt x="857" y="932"/>
                  <a:pt x="861" y="876"/>
                </a:cubicBezTo>
                <a:cubicBezTo>
                  <a:pt x="941" y="925"/>
                  <a:pt x="958" y="1084"/>
                  <a:pt x="904" y="1151"/>
                </a:cubicBezTo>
                <a:close/>
                <a:moveTo>
                  <a:pt x="911" y="881"/>
                </a:moveTo>
                <a:cubicBezTo>
                  <a:pt x="947" y="902"/>
                  <a:pt x="982" y="927"/>
                  <a:pt x="1020" y="945"/>
                </a:cubicBezTo>
                <a:cubicBezTo>
                  <a:pt x="1058" y="962"/>
                  <a:pt x="1099" y="974"/>
                  <a:pt x="1143" y="990"/>
                </a:cubicBezTo>
                <a:cubicBezTo>
                  <a:pt x="1065" y="987"/>
                  <a:pt x="932" y="931"/>
                  <a:pt x="911" y="881"/>
                </a:cubicBezTo>
                <a:close/>
                <a:moveTo>
                  <a:pt x="756" y="413"/>
                </a:moveTo>
                <a:cubicBezTo>
                  <a:pt x="764" y="398"/>
                  <a:pt x="771" y="384"/>
                  <a:pt x="749" y="373"/>
                </a:cubicBezTo>
                <a:cubicBezTo>
                  <a:pt x="744" y="388"/>
                  <a:pt x="740" y="401"/>
                  <a:pt x="756" y="413"/>
                </a:cubicBezTo>
                <a:close/>
                <a:moveTo>
                  <a:pt x="1143" y="14"/>
                </a:moveTo>
                <a:cubicBezTo>
                  <a:pt x="1141" y="10"/>
                  <a:pt x="1139" y="5"/>
                  <a:pt x="1137" y="0"/>
                </a:cubicBezTo>
                <a:cubicBezTo>
                  <a:pt x="1114" y="0"/>
                  <a:pt x="1114" y="0"/>
                  <a:pt x="1114" y="0"/>
                </a:cubicBezTo>
                <a:cubicBezTo>
                  <a:pt x="1121" y="27"/>
                  <a:pt x="1116" y="70"/>
                  <a:pt x="1097" y="152"/>
                </a:cubicBezTo>
                <a:cubicBezTo>
                  <a:pt x="1092" y="102"/>
                  <a:pt x="1093" y="52"/>
                  <a:pt x="1108" y="0"/>
                </a:cubicBezTo>
                <a:cubicBezTo>
                  <a:pt x="1069" y="0"/>
                  <a:pt x="1069" y="0"/>
                  <a:pt x="1069" y="0"/>
                </a:cubicBezTo>
                <a:cubicBezTo>
                  <a:pt x="1016" y="52"/>
                  <a:pt x="931" y="82"/>
                  <a:pt x="855" y="63"/>
                </a:cubicBezTo>
                <a:cubicBezTo>
                  <a:pt x="860" y="40"/>
                  <a:pt x="867" y="19"/>
                  <a:pt x="876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56" y="3"/>
                  <a:pt x="855" y="6"/>
                  <a:pt x="854" y="10"/>
                </a:cubicBezTo>
                <a:cubicBezTo>
                  <a:pt x="846" y="31"/>
                  <a:pt x="834" y="53"/>
                  <a:pt x="838" y="78"/>
                </a:cubicBezTo>
                <a:cubicBezTo>
                  <a:pt x="932" y="99"/>
                  <a:pt x="1011" y="70"/>
                  <a:pt x="1084" y="10"/>
                </a:cubicBezTo>
                <a:cubicBezTo>
                  <a:pt x="1082" y="45"/>
                  <a:pt x="1079" y="75"/>
                  <a:pt x="1078" y="105"/>
                </a:cubicBezTo>
                <a:cubicBezTo>
                  <a:pt x="1077" y="135"/>
                  <a:pt x="1079" y="165"/>
                  <a:pt x="1080" y="198"/>
                </a:cubicBezTo>
                <a:cubicBezTo>
                  <a:pt x="1018" y="192"/>
                  <a:pt x="974" y="224"/>
                  <a:pt x="941" y="270"/>
                </a:cubicBezTo>
                <a:cubicBezTo>
                  <a:pt x="908" y="314"/>
                  <a:pt x="874" y="360"/>
                  <a:pt x="889" y="418"/>
                </a:cubicBezTo>
                <a:cubicBezTo>
                  <a:pt x="914" y="412"/>
                  <a:pt x="938" y="405"/>
                  <a:pt x="962" y="400"/>
                </a:cubicBezTo>
                <a:cubicBezTo>
                  <a:pt x="985" y="394"/>
                  <a:pt x="1009" y="390"/>
                  <a:pt x="1030" y="386"/>
                </a:cubicBezTo>
                <a:cubicBezTo>
                  <a:pt x="1043" y="414"/>
                  <a:pt x="1057" y="442"/>
                  <a:pt x="1067" y="471"/>
                </a:cubicBezTo>
                <a:cubicBezTo>
                  <a:pt x="1081" y="506"/>
                  <a:pt x="1098" y="540"/>
                  <a:pt x="1093" y="579"/>
                </a:cubicBezTo>
                <a:cubicBezTo>
                  <a:pt x="1093" y="583"/>
                  <a:pt x="1096" y="586"/>
                  <a:pt x="1099" y="593"/>
                </a:cubicBezTo>
                <a:cubicBezTo>
                  <a:pt x="1140" y="543"/>
                  <a:pt x="1171" y="491"/>
                  <a:pt x="1188" y="432"/>
                </a:cubicBezTo>
                <a:cubicBezTo>
                  <a:pt x="1188" y="304"/>
                  <a:pt x="1188" y="304"/>
                  <a:pt x="1188" y="304"/>
                </a:cubicBezTo>
                <a:cubicBezTo>
                  <a:pt x="1187" y="301"/>
                  <a:pt x="1186" y="297"/>
                  <a:pt x="1184" y="295"/>
                </a:cubicBezTo>
                <a:cubicBezTo>
                  <a:pt x="1173" y="277"/>
                  <a:pt x="1161" y="260"/>
                  <a:pt x="1148" y="241"/>
                </a:cubicBezTo>
                <a:cubicBezTo>
                  <a:pt x="1167" y="235"/>
                  <a:pt x="1178" y="246"/>
                  <a:pt x="1188" y="256"/>
                </a:cubicBezTo>
                <a:cubicBezTo>
                  <a:pt x="1188" y="179"/>
                  <a:pt x="1188" y="179"/>
                  <a:pt x="1188" y="179"/>
                </a:cubicBezTo>
                <a:cubicBezTo>
                  <a:pt x="1179" y="177"/>
                  <a:pt x="1170" y="177"/>
                  <a:pt x="1160" y="178"/>
                </a:cubicBezTo>
                <a:cubicBezTo>
                  <a:pt x="1146" y="180"/>
                  <a:pt x="1133" y="187"/>
                  <a:pt x="1116" y="192"/>
                </a:cubicBezTo>
                <a:cubicBezTo>
                  <a:pt x="1119" y="139"/>
                  <a:pt x="1120" y="90"/>
                  <a:pt x="1133" y="41"/>
                </a:cubicBezTo>
                <a:cubicBezTo>
                  <a:pt x="1151" y="58"/>
                  <a:pt x="1166" y="75"/>
                  <a:pt x="1184" y="88"/>
                </a:cubicBezTo>
                <a:cubicBezTo>
                  <a:pt x="1186" y="89"/>
                  <a:pt x="1187" y="90"/>
                  <a:pt x="1188" y="91"/>
                </a:cubicBezTo>
                <a:cubicBezTo>
                  <a:pt x="1188" y="72"/>
                  <a:pt x="1188" y="72"/>
                  <a:pt x="1188" y="72"/>
                </a:cubicBezTo>
                <a:cubicBezTo>
                  <a:pt x="1181" y="66"/>
                  <a:pt x="1174" y="59"/>
                  <a:pt x="1167" y="52"/>
                </a:cubicBezTo>
                <a:cubicBezTo>
                  <a:pt x="1157" y="42"/>
                  <a:pt x="1150" y="28"/>
                  <a:pt x="1143" y="14"/>
                </a:cubicBezTo>
                <a:close/>
                <a:moveTo>
                  <a:pt x="1042" y="288"/>
                </a:moveTo>
                <a:cubicBezTo>
                  <a:pt x="1039" y="312"/>
                  <a:pt x="1036" y="333"/>
                  <a:pt x="1033" y="357"/>
                </a:cubicBezTo>
                <a:cubicBezTo>
                  <a:pt x="1019" y="371"/>
                  <a:pt x="1000" y="377"/>
                  <a:pt x="978" y="380"/>
                </a:cubicBezTo>
                <a:cubicBezTo>
                  <a:pt x="953" y="383"/>
                  <a:pt x="928" y="387"/>
                  <a:pt x="902" y="392"/>
                </a:cubicBezTo>
                <a:cubicBezTo>
                  <a:pt x="902" y="387"/>
                  <a:pt x="901" y="380"/>
                  <a:pt x="903" y="373"/>
                </a:cubicBezTo>
                <a:cubicBezTo>
                  <a:pt x="919" y="323"/>
                  <a:pt x="947" y="281"/>
                  <a:pt x="987" y="247"/>
                </a:cubicBezTo>
                <a:cubicBezTo>
                  <a:pt x="1007" y="230"/>
                  <a:pt x="1021" y="230"/>
                  <a:pt x="1047" y="246"/>
                </a:cubicBezTo>
                <a:cubicBezTo>
                  <a:pt x="1037" y="279"/>
                  <a:pt x="1006" y="295"/>
                  <a:pt x="986" y="321"/>
                </a:cubicBezTo>
                <a:cubicBezTo>
                  <a:pt x="1004" y="310"/>
                  <a:pt x="1022" y="300"/>
                  <a:pt x="1042" y="288"/>
                </a:cubicBezTo>
                <a:close/>
                <a:moveTo>
                  <a:pt x="1117" y="270"/>
                </a:moveTo>
                <a:cubicBezTo>
                  <a:pt x="1164" y="282"/>
                  <a:pt x="1181" y="306"/>
                  <a:pt x="1182" y="359"/>
                </a:cubicBezTo>
                <a:cubicBezTo>
                  <a:pt x="1183" y="404"/>
                  <a:pt x="1170" y="446"/>
                  <a:pt x="1150" y="485"/>
                </a:cubicBezTo>
                <a:cubicBezTo>
                  <a:pt x="1140" y="507"/>
                  <a:pt x="1125" y="527"/>
                  <a:pt x="1112" y="547"/>
                </a:cubicBezTo>
                <a:cubicBezTo>
                  <a:pt x="1104" y="503"/>
                  <a:pt x="1084" y="467"/>
                  <a:pt x="1067" y="430"/>
                </a:cubicBezTo>
                <a:cubicBezTo>
                  <a:pt x="1042" y="378"/>
                  <a:pt x="1048" y="329"/>
                  <a:pt x="1080" y="281"/>
                </a:cubicBezTo>
                <a:cubicBezTo>
                  <a:pt x="1081" y="280"/>
                  <a:pt x="1083" y="278"/>
                  <a:pt x="1085" y="277"/>
                </a:cubicBezTo>
                <a:cubicBezTo>
                  <a:pt x="1086" y="276"/>
                  <a:pt x="1089" y="276"/>
                  <a:pt x="1093" y="274"/>
                </a:cubicBezTo>
                <a:cubicBezTo>
                  <a:pt x="1111" y="306"/>
                  <a:pt x="1111" y="342"/>
                  <a:pt x="1120" y="377"/>
                </a:cubicBezTo>
                <a:cubicBezTo>
                  <a:pt x="1129" y="341"/>
                  <a:pt x="1121" y="306"/>
                  <a:pt x="1117" y="270"/>
                </a:cubicBezTo>
                <a:close/>
                <a:moveTo>
                  <a:pt x="1055" y="1164"/>
                </a:moveTo>
                <a:cubicBezTo>
                  <a:pt x="1049" y="1162"/>
                  <a:pt x="1043" y="1165"/>
                  <a:pt x="1033" y="1166"/>
                </a:cubicBezTo>
                <a:cubicBezTo>
                  <a:pt x="1035" y="1216"/>
                  <a:pt x="1037" y="1265"/>
                  <a:pt x="1040" y="1317"/>
                </a:cubicBezTo>
                <a:cubicBezTo>
                  <a:pt x="1021" y="1314"/>
                  <a:pt x="1003" y="1310"/>
                  <a:pt x="984" y="1309"/>
                </a:cubicBezTo>
                <a:cubicBezTo>
                  <a:pt x="952" y="1308"/>
                  <a:pt x="920" y="1310"/>
                  <a:pt x="900" y="1341"/>
                </a:cubicBezTo>
                <a:cubicBezTo>
                  <a:pt x="961" y="1472"/>
                  <a:pt x="1090" y="1509"/>
                  <a:pt x="1175" y="1469"/>
                </a:cubicBezTo>
                <a:cubicBezTo>
                  <a:pt x="1180" y="1479"/>
                  <a:pt x="1185" y="1489"/>
                  <a:pt x="1188" y="1500"/>
                </a:cubicBezTo>
                <a:cubicBezTo>
                  <a:pt x="1188" y="1279"/>
                  <a:pt x="1188" y="1279"/>
                  <a:pt x="1188" y="1279"/>
                </a:cubicBezTo>
                <a:cubicBezTo>
                  <a:pt x="1184" y="1266"/>
                  <a:pt x="1178" y="1254"/>
                  <a:pt x="1169" y="1243"/>
                </a:cubicBezTo>
                <a:cubicBezTo>
                  <a:pt x="1139" y="1206"/>
                  <a:pt x="1101" y="1179"/>
                  <a:pt x="1055" y="1164"/>
                </a:cubicBezTo>
                <a:close/>
                <a:moveTo>
                  <a:pt x="1033" y="1455"/>
                </a:moveTo>
                <a:cubicBezTo>
                  <a:pt x="980" y="1433"/>
                  <a:pt x="943" y="1395"/>
                  <a:pt x="918" y="1339"/>
                </a:cubicBezTo>
                <a:cubicBezTo>
                  <a:pt x="962" y="1319"/>
                  <a:pt x="1001" y="1324"/>
                  <a:pt x="1041" y="1338"/>
                </a:cubicBezTo>
                <a:cubicBezTo>
                  <a:pt x="1043" y="1340"/>
                  <a:pt x="1047" y="1341"/>
                  <a:pt x="1049" y="1343"/>
                </a:cubicBezTo>
                <a:cubicBezTo>
                  <a:pt x="1064" y="1366"/>
                  <a:pt x="1078" y="1389"/>
                  <a:pt x="1096" y="1418"/>
                </a:cubicBezTo>
                <a:cubicBezTo>
                  <a:pt x="1063" y="1402"/>
                  <a:pt x="1035" y="1389"/>
                  <a:pt x="1008" y="1376"/>
                </a:cubicBezTo>
                <a:cubicBezTo>
                  <a:pt x="1035" y="1412"/>
                  <a:pt x="1078" y="1426"/>
                  <a:pt x="1115" y="1453"/>
                </a:cubicBezTo>
                <a:cubicBezTo>
                  <a:pt x="1085" y="1471"/>
                  <a:pt x="1058" y="1465"/>
                  <a:pt x="1033" y="1455"/>
                </a:cubicBezTo>
                <a:close/>
                <a:moveTo>
                  <a:pt x="1166" y="1401"/>
                </a:moveTo>
                <a:cubicBezTo>
                  <a:pt x="1157" y="1363"/>
                  <a:pt x="1147" y="1328"/>
                  <a:pt x="1117" y="1302"/>
                </a:cubicBezTo>
                <a:cubicBezTo>
                  <a:pt x="1121" y="1312"/>
                  <a:pt x="1124" y="1322"/>
                  <a:pt x="1127" y="1331"/>
                </a:cubicBezTo>
                <a:cubicBezTo>
                  <a:pt x="1132" y="1342"/>
                  <a:pt x="1137" y="1353"/>
                  <a:pt x="1139" y="1365"/>
                </a:cubicBezTo>
                <a:cubicBezTo>
                  <a:pt x="1142" y="1376"/>
                  <a:pt x="1142" y="1388"/>
                  <a:pt x="1144" y="1403"/>
                </a:cubicBezTo>
                <a:cubicBezTo>
                  <a:pt x="1092" y="1391"/>
                  <a:pt x="1073" y="1357"/>
                  <a:pt x="1061" y="1315"/>
                </a:cubicBezTo>
                <a:cubicBezTo>
                  <a:pt x="1047" y="1271"/>
                  <a:pt x="1057" y="1226"/>
                  <a:pt x="1050" y="1179"/>
                </a:cubicBezTo>
                <a:cubicBezTo>
                  <a:pt x="1085" y="1189"/>
                  <a:pt x="1105" y="1210"/>
                  <a:pt x="1128" y="1227"/>
                </a:cubicBezTo>
                <a:cubicBezTo>
                  <a:pt x="1169" y="1255"/>
                  <a:pt x="1181" y="1298"/>
                  <a:pt x="1187" y="1344"/>
                </a:cubicBezTo>
                <a:cubicBezTo>
                  <a:pt x="1189" y="1364"/>
                  <a:pt x="1188" y="1384"/>
                  <a:pt x="1166" y="14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2047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7413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1" y="4763"/>
            <a:ext cx="3780078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6882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9525" y="-3175"/>
            <a:ext cx="12197943" cy="6861176"/>
            <a:chOff x="-9525" y="-3175"/>
            <a:chExt cx="12197943" cy="6861176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9525" y="-3175"/>
              <a:ext cx="11242675" cy="6861175"/>
            </a:xfrm>
            <a:custGeom>
              <a:avLst/>
              <a:gdLst/>
              <a:ahLst/>
              <a:cxnLst/>
              <a:rect l="0" t="0" r="r" b="b"/>
              <a:pathLst>
                <a:path w="3538" h="2158">
                  <a:moveTo>
                    <a:pt x="1153" y="425"/>
                  </a:moveTo>
                  <a:cubicBezTo>
                    <a:pt x="1156" y="429"/>
                    <a:pt x="1166" y="413"/>
                    <a:pt x="1171" y="406"/>
                  </a:cubicBezTo>
                  <a:cubicBezTo>
                    <a:pt x="1177" y="398"/>
                    <a:pt x="1183" y="390"/>
                    <a:pt x="1188" y="382"/>
                  </a:cubicBezTo>
                  <a:cubicBezTo>
                    <a:pt x="1195" y="370"/>
                    <a:pt x="1201" y="358"/>
                    <a:pt x="1207" y="346"/>
                  </a:cubicBezTo>
                  <a:cubicBezTo>
                    <a:pt x="1212" y="333"/>
                    <a:pt x="1218" y="321"/>
                    <a:pt x="1216" y="306"/>
                  </a:cubicBezTo>
                  <a:cubicBezTo>
                    <a:pt x="1216" y="303"/>
                    <a:pt x="1215" y="300"/>
                    <a:pt x="1214" y="298"/>
                  </a:cubicBezTo>
                  <a:cubicBezTo>
                    <a:pt x="1211" y="295"/>
                    <a:pt x="1208" y="295"/>
                    <a:pt x="1205" y="295"/>
                  </a:cubicBezTo>
                  <a:cubicBezTo>
                    <a:pt x="1198" y="297"/>
                    <a:pt x="1194" y="303"/>
                    <a:pt x="1190" y="310"/>
                  </a:cubicBezTo>
                  <a:cubicBezTo>
                    <a:pt x="1185" y="318"/>
                    <a:pt x="1180" y="325"/>
                    <a:pt x="1177" y="334"/>
                  </a:cubicBezTo>
                  <a:cubicBezTo>
                    <a:pt x="1171" y="349"/>
                    <a:pt x="1167" y="364"/>
                    <a:pt x="1162" y="379"/>
                  </a:cubicBezTo>
                  <a:cubicBezTo>
                    <a:pt x="1158" y="394"/>
                    <a:pt x="1149" y="420"/>
                    <a:pt x="1153" y="425"/>
                  </a:cubicBezTo>
                  <a:close/>
                  <a:moveTo>
                    <a:pt x="2234" y="763"/>
                  </a:moveTo>
                  <a:cubicBezTo>
                    <a:pt x="2245" y="793"/>
                    <a:pt x="2265" y="812"/>
                    <a:pt x="2285" y="829"/>
                  </a:cubicBezTo>
                  <a:cubicBezTo>
                    <a:pt x="2287" y="831"/>
                    <a:pt x="2289" y="832"/>
                    <a:pt x="2291" y="833"/>
                  </a:cubicBezTo>
                  <a:cubicBezTo>
                    <a:pt x="2292" y="833"/>
                    <a:pt x="2293" y="833"/>
                    <a:pt x="2293" y="833"/>
                  </a:cubicBezTo>
                  <a:cubicBezTo>
                    <a:pt x="2295" y="833"/>
                    <a:pt x="2296" y="832"/>
                    <a:pt x="2297" y="831"/>
                  </a:cubicBezTo>
                  <a:cubicBezTo>
                    <a:pt x="2301" y="826"/>
                    <a:pt x="2295" y="813"/>
                    <a:pt x="2294" y="808"/>
                  </a:cubicBezTo>
                  <a:cubicBezTo>
                    <a:pt x="2290" y="800"/>
                    <a:pt x="2286" y="792"/>
                    <a:pt x="2282" y="784"/>
                  </a:cubicBezTo>
                  <a:cubicBezTo>
                    <a:pt x="2276" y="771"/>
                    <a:pt x="2269" y="757"/>
                    <a:pt x="2260" y="746"/>
                  </a:cubicBezTo>
                  <a:cubicBezTo>
                    <a:pt x="2257" y="741"/>
                    <a:pt x="2253" y="736"/>
                    <a:pt x="2248" y="734"/>
                  </a:cubicBezTo>
                  <a:cubicBezTo>
                    <a:pt x="2243" y="733"/>
                    <a:pt x="2237" y="734"/>
                    <a:pt x="2234" y="740"/>
                  </a:cubicBezTo>
                  <a:cubicBezTo>
                    <a:pt x="2232" y="743"/>
                    <a:pt x="2231" y="747"/>
                    <a:pt x="2232" y="751"/>
                  </a:cubicBezTo>
                  <a:cubicBezTo>
                    <a:pt x="2232" y="756"/>
                    <a:pt x="2233" y="759"/>
                    <a:pt x="2234" y="763"/>
                  </a:cubicBezTo>
                  <a:close/>
                  <a:moveTo>
                    <a:pt x="1153" y="1133"/>
                  </a:moveTo>
                  <a:cubicBezTo>
                    <a:pt x="1156" y="1137"/>
                    <a:pt x="1166" y="1122"/>
                    <a:pt x="1171" y="1115"/>
                  </a:cubicBezTo>
                  <a:cubicBezTo>
                    <a:pt x="1177" y="1107"/>
                    <a:pt x="1183" y="1099"/>
                    <a:pt x="1188" y="1090"/>
                  </a:cubicBezTo>
                  <a:cubicBezTo>
                    <a:pt x="1195" y="1079"/>
                    <a:pt x="1201" y="1067"/>
                    <a:pt x="1207" y="1054"/>
                  </a:cubicBezTo>
                  <a:cubicBezTo>
                    <a:pt x="1212" y="1042"/>
                    <a:pt x="1218" y="1029"/>
                    <a:pt x="1216" y="1015"/>
                  </a:cubicBezTo>
                  <a:cubicBezTo>
                    <a:pt x="1216" y="1011"/>
                    <a:pt x="1215" y="1008"/>
                    <a:pt x="1214" y="1006"/>
                  </a:cubicBezTo>
                  <a:cubicBezTo>
                    <a:pt x="1211" y="1003"/>
                    <a:pt x="1208" y="1003"/>
                    <a:pt x="1205" y="1004"/>
                  </a:cubicBezTo>
                  <a:cubicBezTo>
                    <a:pt x="1198" y="1006"/>
                    <a:pt x="1194" y="1012"/>
                    <a:pt x="1190" y="1019"/>
                  </a:cubicBezTo>
                  <a:cubicBezTo>
                    <a:pt x="1185" y="1026"/>
                    <a:pt x="1180" y="1034"/>
                    <a:pt x="1177" y="1043"/>
                  </a:cubicBezTo>
                  <a:cubicBezTo>
                    <a:pt x="1171" y="1058"/>
                    <a:pt x="1167" y="1073"/>
                    <a:pt x="1162" y="1088"/>
                  </a:cubicBezTo>
                  <a:cubicBezTo>
                    <a:pt x="1158" y="1103"/>
                    <a:pt x="1149" y="1129"/>
                    <a:pt x="1153" y="1133"/>
                  </a:cubicBezTo>
                  <a:close/>
                  <a:moveTo>
                    <a:pt x="1156" y="932"/>
                  </a:moveTo>
                  <a:cubicBezTo>
                    <a:pt x="1151" y="929"/>
                    <a:pt x="1144" y="931"/>
                    <a:pt x="1140" y="937"/>
                  </a:cubicBezTo>
                  <a:cubicBezTo>
                    <a:pt x="1136" y="942"/>
                    <a:pt x="1134" y="949"/>
                    <a:pt x="1133" y="956"/>
                  </a:cubicBezTo>
                  <a:cubicBezTo>
                    <a:pt x="1134" y="981"/>
                    <a:pt x="1137" y="1006"/>
                    <a:pt x="1140" y="1031"/>
                  </a:cubicBezTo>
                  <a:cubicBezTo>
                    <a:pt x="1142" y="1041"/>
                    <a:pt x="1143" y="1051"/>
                    <a:pt x="1145" y="1061"/>
                  </a:cubicBezTo>
                  <a:cubicBezTo>
                    <a:pt x="1146" y="1064"/>
                    <a:pt x="1149" y="1082"/>
                    <a:pt x="1153" y="1074"/>
                  </a:cubicBezTo>
                  <a:cubicBezTo>
                    <a:pt x="1155" y="1069"/>
                    <a:pt x="1156" y="1063"/>
                    <a:pt x="1157" y="1058"/>
                  </a:cubicBezTo>
                  <a:cubicBezTo>
                    <a:pt x="1159" y="1048"/>
                    <a:pt x="1160" y="1038"/>
                    <a:pt x="1161" y="1028"/>
                  </a:cubicBezTo>
                  <a:cubicBezTo>
                    <a:pt x="1164" y="1011"/>
                    <a:pt x="1165" y="994"/>
                    <a:pt x="1166" y="977"/>
                  </a:cubicBezTo>
                  <a:cubicBezTo>
                    <a:pt x="1167" y="963"/>
                    <a:pt x="1168" y="940"/>
                    <a:pt x="1156" y="932"/>
                  </a:cubicBezTo>
                  <a:close/>
                  <a:moveTo>
                    <a:pt x="2305" y="16"/>
                  </a:moveTo>
                  <a:cubicBezTo>
                    <a:pt x="2307" y="11"/>
                    <a:pt x="2308" y="5"/>
                    <a:pt x="2309" y="0"/>
                  </a:cubicBezTo>
                  <a:cubicBezTo>
                    <a:pt x="2297" y="0"/>
                    <a:pt x="2297" y="0"/>
                    <a:pt x="2297" y="0"/>
                  </a:cubicBezTo>
                  <a:cubicBezTo>
                    <a:pt x="2297" y="1"/>
                    <a:pt x="2297" y="2"/>
                    <a:pt x="2297" y="2"/>
                  </a:cubicBezTo>
                  <a:cubicBezTo>
                    <a:pt x="2298" y="5"/>
                    <a:pt x="2301" y="24"/>
                    <a:pt x="2305" y="16"/>
                  </a:cubicBezTo>
                  <a:close/>
                  <a:moveTo>
                    <a:pt x="2282" y="57"/>
                  </a:moveTo>
                  <a:cubicBezTo>
                    <a:pt x="2285" y="61"/>
                    <a:pt x="2299" y="86"/>
                    <a:pt x="2299" y="75"/>
                  </a:cubicBezTo>
                  <a:cubicBezTo>
                    <a:pt x="2299" y="64"/>
                    <a:pt x="2296" y="51"/>
                    <a:pt x="2293" y="40"/>
                  </a:cubicBezTo>
                  <a:cubicBezTo>
                    <a:pt x="2290" y="26"/>
                    <a:pt x="2287" y="13"/>
                    <a:pt x="2283" y="0"/>
                  </a:cubicBezTo>
                  <a:cubicBezTo>
                    <a:pt x="2252" y="0"/>
                    <a:pt x="2252" y="0"/>
                    <a:pt x="2252" y="0"/>
                  </a:cubicBezTo>
                  <a:cubicBezTo>
                    <a:pt x="2256" y="11"/>
                    <a:pt x="2261" y="21"/>
                    <a:pt x="2266" y="31"/>
                  </a:cubicBezTo>
                  <a:cubicBezTo>
                    <a:pt x="2271" y="40"/>
                    <a:pt x="2276" y="49"/>
                    <a:pt x="2282" y="57"/>
                  </a:cubicBezTo>
                  <a:close/>
                  <a:moveTo>
                    <a:pt x="2234" y="58"/>
                  </a:moveTo>
                  <a:cubicBezTo>
                    <a:pt x="2245" y="87"/>
                    <a:pt x="2265" y="107"/>
                    <a:pt x="2285" y="124"/>
                  </a:cubicBezTo>
                  <a:cubicBezTo>
                    <a:pt x="2287" y="125"/>
                    <a:pt x="2289" y="127"/>
                    <a:pt x="2291" y="127"/>
                  </a:cubicBezTo>
                  <a:cubicBezTo>
                    <a:pt x="2292" y="128"/>
                    <a:pt x="2293" y="128"/>
                    <a:pt x="2293" y="128"/>
                  </a:cubicBezTo>
                  <a:cubicBezTo>
                    <a:pt x="2295" y="127"/>
                    <a:pt x="2296" y="127"/>
                    <a:pt x="2297" y="125"/>
                  </a:cubicBezTo>
                  <a:cubicBezTo>
                    <a:pt x="2301" y="121"/>
                    <a:pt x="2295" y="107"/>
                    <a:pt x="2294" y="102"/>
                  </a:cubicBezTo>
                  <a:cubicBezTo>
                    <a:pt x="2290" y="94"/>
                    <a:pt x="2286" y="86"/>
                    <a:pt x="2282" y="78"/>
                  </a:cubicBezTo>
                  <a:cubicBezTo>
                    <a:pt x="2276" y="65"/>
                    <a:pt x="2269" y="52"/>
                    <a:pt x="2260" y="40"/>
                  </a:cubicBezTo>
                  <a:cubicBezTo>
                    <a:pt x="2257" y="35"/>
                    <a:pt x="2253" y="31"/>
                    <a:pt x="2248" y="29"/>
                  </a:cubicBezTo>
                  <a:cubicBezTo>
                    <a:pt x="2243" y="27"/>
                    <a:pt x="2237" y="29"/>
                    <a:pt x="2234" y="34"/>
                  </a:cubicBezTo>
                  <a:cubicBezTo>
                    <a:pt x="2232" y="37"/>
                    <a:pt x="2231" y="42"/>
                    <a:pt x="2232" y="46"/>
                  </a:cubicBezTo>
                  <a:cubicBezTo>
                    <a:pt x="2232" y="50"/>
                    <a:pt x="2233" y="54"/>
                    <a:pt x="2234" y="58"/>
                  </a:cubicBezTo>
                  <a:close/>
                  <a:moveTo>
                    <a:pt x="1128" y="1047"/>
                  </a:moveTo>
                  <a:cubicBezTo>
                    <a:pt x="1124" y="1032"/>
                    <a:pt x="1118" y="1009"/>
                    <a:pt x="1104" y="1004"/>
                  </a:cubicBezTo>
                  <a:cubicBezTo>
                    <a:pt x="1100" y="1003"/>
                    <a:pt x="1095" y="1004"/>
                    <a:pt x="1092" y="1008"/>
                  </a:cubicBezTo>
                  <a:cubicBezTo>
                    <a:pt x="1088" y="1014"/>
                    <a:pt x="1088" y="1022"/>
                    <a:pt x="1090" y="1029"/>
                  </a:cubicBezTo>
                  <a:cubicBezTo>
                    <a:pt x="1096" y="1050"/>
                    <a:pt x="1104" y="1070"/>
                    <a:pt x="1114" y="1089"/>
                  </a:cubicBezTo>
                  <a:cubicBezTo>
                    <a:pt x="1119" y="1098"/>
                    <a:pt x="1125" y="1107"/>
                    <a:pt x="1130" y="1116"/>
                  </a:cubicBezTo>
                  <a:cubicBezTo>
                    <a:pt x="1133" y="1120"/>
                    <a:pt x="1147" y="1144"/>
                    <a:pt x="1147" y="1134"/>
                  </a:cubicBezTo>
                  <a:cubicBezTo>
                    <a:pt x="1147" y="1122"/>
                    <a:pt x="1144" y="1109"/>
                    <a:pt x="1141" y="1098"/>
                  </a:cubicBezTo>
                  <a:cubicBezTo>
                    <a:pt x="1138" y="1081"/>
                    <a:pt x="1133" y="1064"/>
                    <a:pt x="1128" y="1047"/>
                  </a:cubicBezTo>
                  <a:close/>
                  <a:moveTo>
                    <a:pt x="2" y="0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3" y="10"/>
                    <a:pt x="4" y="5"/>
                    <a:pt x="5" y="0"/>
                  </a:cubicBezTo>
                  <a:lnTo>
                    <a:pt x="2" y="0"/>
                  </a:lnTo>
                  <a:close/>
                  <a:moveTo>
                    <a:pt x="1082" y="1116"/>
                  </a:moveTo>
                  <a:cubicBezTo>
                    <a:pt x="1093" y="1145"/>
                    <a:pt x="1113" y="1165"/>
                    <a:pt x="1133" y="1182"/>
                  </a:cubicBezTo>
                  <a:cubicBezTo>
                    <a:pt x="1135" y="1184"/>
                    <a:pt x="1137" y="1185"/>
                    <a:pt x="1139" y="1186"/>
                  </a:cubicBezTo>
                  <a:cubicBezTo>
                    <a:pt x="1140" y="1186"/>
                    <a:pt x="1141" y="1186"/>
                    <a:pt x="1142" y="1186"/>
                  </a:cubicBezTo>
                  <a:cubicBezTo>
                    <a:pt x="1143" y="1186"/>
                    <a:pt x="1144" y="1185"/>
                    <a:pt x="1145" y="1184"/>
                  </a:cubicBezTo>
                  <a:cubicBezTo>
                    <a:pt x="1149" y="1179"/>
                    <a:pt x="1143" y="1166"/>
                    <a:pt x="1142" y="1161"/>
                  </a:cubicBezTo>
                  <a:cubicBezTo>
                    <a:pt x="1138" y="1152"/>
                    <a:pt x="1134" y="1145"/>
                    <a:pt x="1130" y="1137"/>
                  </a:cubicBezTo>
                  <a:cubicBezTo>
                    <a:pt x="1124" y="1123"/>
                    <a:pt x="1117" y="1110"/>
                    <a:pt x="1108" y="1098"/>
                  </a:cubicBezTo>
                  <a:cubicBezTo>
                    <a:pt x="1105" y="1093"/>
                    <a:pt x="1101" y="1089"/>
                    <a:pt x="1096" y="1087"/>
                  </a:cubicBezTo>
                  <a:cubicBezTo>
                    <a:pt x="1091" y="1085"/>
                    <a:pt x="1085" y="1087"/>
                    <a:pt x="1082" y="1092"/>
                  </a:cubicBezTo>
                  <a:cubicBezTo>
                    <a:pt x="1080" y="1096"/>
                    <a:pt x="1079" y="1100"/>
                    <a:pt x="1080" y="1104"/>
                  </a:cubicBezTo>
                  <a:cubicBezTo>
                    <a:pt x="1080" y="1108"/>
                    <a:pt x="1081" y="1112"/>
                    <a:pt x="1082" y="1116"/>
                  </a:cubicBezTo>
                  <a:close/>
                  <a:moveTo>
                    <a:pt x="19" y="56"/>
                  </a:moveTo>
                  <a:cubicBezTo>
                    <a:pt x="25" y="48"/>
                    <a:pt x="31" y="40"/>
                    <a:pt x="36" y="32"/>
                  </a:cubicBezTo>
                  <a:cubicBezTo>
                    <a:pt x="42" y="22"/>
                    <a:pt x="48" y="11"/>
                    <a:pt x="5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10"/>
                    <a:pt x="13" y="20"/>
                    <a:pt x="10" y="29"/>
                  </a:cubicBezTo>
                  <a:cubicBezTo>
                    <a:pt x="8" y="38"/>
                    <a:pt x="4" y="50"/>
                    <a:pt x="2" y="59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6" y="76"/>
                    <a:pt x="14" y="63"/>
                    <a:pt x="19" y="56"/>
                  </a:cubicBezTo>
                  <a:close/>
                  <a:moveTo>
                    <a:pt x="9" y="675"/>
                  </a:moveTo>
                  <a:cubicBezTo>
                    <a:pt x="12" y="658"/>
                    <a:pt x="14" y="641"/>
                    <a:pt x="14" y="624"/>
                  </a:cubicBezTo>
                  <a:cubicBezTo>
                    <a:pt x="15" y="610"/>
                    <a:pt x="16" y="587"/>
                    <a:pt x="4" y="580"/>
                  </a:cubicBezTo>
                  <a:cubicBezTo>
                    <a:pt x="3" y="579"/>
                    <a:pt x="2" y="579"/>
                    <a:pt x="2" y="579"/>
                  </a:cubicBezTo>
                  <a:cubicBezTo>
                    <a:pt x="2" y="719"/>
                    <a:pt x="2" y="719"/>
                    <a:pt x="2" y="719"/>
                  </a:cubicBezTo>
                  <a:cubicBezTo>
                    <a:pt x="3" y="715"/>
                    <a:pt x="4" y="710"/>
                    <a:pt x="5" y="705"/>
                  </a:cubicBezTo>
                  <a:cubicBezTo>
                    <a:pt x="7" y="695"/>
                    <a:pt x="8" y="685"/>
                    <a:pt x="9" y="675"/>
                  </a:cubicBezTo>
                  <a:close/>
                  <a:moveTo>
                    <a:pt x="1082" y="408"/>
                  </a:moveTo>
                  <a:cubicBezTo>
                    <a:pt x="1093" y="437"/>
                    <a:pt x="1113" y="457"/>
                    <a:pt x="1133" y="474"/>
                  </a:cubicBezTo>
                  <a:cubicBezTo>
                    <a:pt x="1135" y="475"/>
                    <a:pt x="1137" y="477"/>
                    <a:pt x="1139" y="477"/>
                  </a:cubicBezTo>
                  <a:cubicBezTo>
                    <a:pt x="1140" y="478"/>
                    <a:pt x="1141" y="478"/>
                    <a:pt x="1142" y="477"/>
                  </a:cubicBezTo>
                  <a:cubicBezTo>
                    <a:pt x="1143" y="477"/>
                    <a:pt x="1144" y="477"/>
                    <a:pt x="1145" y="475"/>
                  </a:cubicBezTo>
                  <a:cubicBezTo>
                    <a:pt x="1149" y="470"/>
                    <a:pt x="1143" y="457"/>
                    <a:pt x="1142" y="452"/>
                  </a:cubicBezTo>
                  <a:cubicBezTo>
                    <a:pt x="1138" y="444"/>
                    <a:pt x="1134" y="436"/>
                    <a:pt x="1130" y="428"/>
                  </a:cubicBezTo>
                  <a:cubicBezTo>
                    <a:pt x="1124" y="415"/>
                    <a:pt x="1117" y="402"/>
                    <a:pt x="1108" y="390"/>
                  </a:cubicBezTo>
                  <a:cubicBezTo>
                    <a:pt x="1105" y="385"/>
                    <a:pt x="1101" y="380"/>
                    <a:pt x="1096" y="379"/>
                  </a:cubicBezTo>
                  <a:cubicBezTo>
                    <a:pt x="1091" y="377"/>
                    <a:pt x="1085" y="379"/>
                    <a:pt x="1082" y="384"/>
                  </a:cubicBezTo>
                  <a:cubicBezTo>
                    <a:pt x="1080" y="387"/>
                    <a:pt x="1079" y="392"/>
                    <a:pt x="1080" y="396"/>
                  </a:cubicBezTo>
                  <a:cubicBezTo>
                    <a:pt x="1080" y="400"/>
                    <a:pt x="1081" y="404"/>
                    <a:pt x="1082" y="408"/>
                  </a:cubicBezTo>
                  <a:close/>
                  <a:moveTo>
                    <a:pt x="1145" y="352"/>
                  </a:moveTo>
                  <a:cubicBezTo>
                    <a:pt x="1146" y="355"/>
                    <a:pt x="1149" y="374"/>
                    <a:pt x="1153" y="366"/>
                  </a:cubicBezTo>
                  <a:cubicBezTo>
                    <a:pt x="1155" y="361"/>
                    <a:pt x="1156" y="355"/>
                    <a:pt x="1157" y="350"/>
                  </a:cubicBezTo>
                  <a:cubicBezTo>
                    <a:pt x="1159" y="340"/>
                    <a:pt x="1160" y="329"/>
                    <a:pt x="1161" y="319"/>
                  </a:cubicBezTo>
                  <a:cubicBezTo>
                    <a:pt x="1164" y="302"/>
                    <a:pt x="1165" y="285"/>
                    <a:pt x="1166" y="268"/>
                  </a:cubicBezTo>
                  <a:cubicBezTo>
                    <a:pt x="1167" y="254"/>
                    <a:pt x="1168" y="231"/>
                    <a:pt x="1156" y="224"/>
                  </a:cubicBezTo>
                  <a:cubicBezTo>
                    <a:pt x="1151" y="221"/>
                    <a:pt x="1144" y="223"/>
                    <a:pt x="1140" y="228"/>
                  </a:cubicBezTo>
                  <a:cubicBezTo>
                    <a:pt x="1136" y="233"/>
                    <a:pt x="1134" y="240"/>
                    <a:pt x="1133" y="248"/>
                  </a:cubicBezTo>
                  <a:cubicBezTo>
                    <a:pt x="1134" y="273"/>
                    <a:pt x="1137" y="298"/>
                    <a:pt x="1140" y="323"/>
                  </a:cubicBezTo>
                  <a:cubicBezTo>
                    <a:pt x="1142" y="333"/>
                    <a:pt x="1143" y="342"/>
                    <a:pt x="1145" y="352"/>
                  </a:cubicBezTo>
                  <a:close/>
                  <a:moveTo>
                    <a:pt x="1114" y="380"/>
                  </a:moveTo>
                  <a:cubicBezTo>
                    <a:pt x="1119" y="390"/>
                    <a:pt x="1125" y="399"/>
                    <a:pt x="1130" y="407"/>
                  </a:cubicBezTo>
                  <a:cubicBezTo>
                    <a:pt x="1133" y="411"/>
                    <a:pt x="1147" y="435"/>
                    <a:pt x="1147" y="425"/>
                  </a:cubicBezTo>
                  <a:cubicBezTo>
                    <a:pt x="1147" y="414"/>
                    <a:pt x="1144" y="401"/>
                    <a:pt x="1141" y="390"/>
                  </a:cubicBezTo>
                  <a:cubicBezTo>
                    <a:pt x="1138" y="372"/>
                    <a:pt x="1133" y="355"/>
                    <a:pt x="1128" y="338"/>
                  </a:cubicBezTo>
                  <a:cubicBezTo>
                    <a:pt x="1124" y="324"/>
                    <a:pt x="1118" y="300"/>
                    <a:pt x="1104" y="296"/>
                  </a:cubicBezTo>
                  <a:cubicBezTo>
                    <a:pt x="1100" y="294"/>
                    <a:pt x="1095" y="295"/>
                    <a:pt x="1092" y="300"/>
                  </a:cubicBezTo>
                  <a:cubicBezTo>
                    <a:pt x="1088" y="305"/>
                    <a:pt x="1088" y="314"/>
                    <a:pt x="1090" y="320"/>
                  </a:cubicBezTo>
                  <a:cubicBezTo>
                    <a:pt x="1096" y="342"/>
                    <a:pt x="1104" y="362"/>
                    <a:pt x="1114" y="380"/>
                  </a:cubicBezTo>
                  <a:close/>
                  <a:moveTo>
                    <a:pt x="2308" y="580"/>
                  </a:moveTo>
                  <a:cubicBezTo>
                    <a:pt x="2303" y="577"/>
                    <a:pt x="2296" y="579"/>
                    <a:pt x="2292" y="584"/>
                  </a:cubicBezTo>
                  <a:cubicBezTo>
                    <a:pt x="2288" y="589"/>
                    <a:pt x="2286" y="596"/>
                    <a:pt x="2285" y="603"/>
                  </a:cubicBezTo>
                  <a:cubicBezTo>
                    <a:pt x="2286" y="629"/>
                    <a:pt x="2289" y="653"/>
                    <a:pt x="2292" y="678"/>
                  </a:cubicBezTo>
                  <a:cubicBezTo>
                    <a:pt x="2294" y="688"/>
                    <a:pt x="2295" y="698"/>
                    <a:pt x="2297" y="708"/>
                  </a:cubicBezTo>
                  <a:cubicBezTo>
                    <a:pt x="2298" y="711"/>
                    <a:pt x="2301" y="729"/>
                    <a:pt x="2305" y="721"/>
                  </a:cubicBezTo>
                  <a:cubicBezTo>
                    <a:pt x="2307" y="717"/>
                    <a:pt x="2308" y="710"/>
                    <a:pt x="2309" y="705"/>
                  </a:cubicBezTo>
                  <a:cubicBezTo>
                    <a:pt x="2311" y="695"/>
                    <a:pt x="2312" y="685"/>
                    <a:pt x="2313" y="675"/>
                  </a:cubicBezTo>
                  <a:cubicBezTo>
                    <a:pt x="2316" y="658"/>
                    <a:pt x="2317" y="641"/>
                    <a:pt x="2318" y="624"/>
                  </a:cubicBezTo>
                  <a:cubicBezTo>
                    <a:pt x="2319" y="610"/>
                    <a:pt x="2320" y="587"/>
                    <a:pt x="2308" y="580"/>
                  </a:cubicBezTo>
                  <a:close/>
                  <a:moveTo>
                    <a:pt x="3475" y="1115"/>
                  </a:moveTo>
                  <a:cubicBezTo>
                    <a:pt x="3481" y="1107"/>
                    <a:pt x="3487" y="1099"/>
                    <a:pt x="3492" y="1090"/>
                  </a:cubicBezTo>
                  <a:cubicBezTo>
                    <a:pt x="3499" y="1079"/>
                    <a:pt x="3505" y="1067"/>
                    <a:pt x="3511" y="1054"/>
                  </a:cubicBezTo>
                  <a:cubicBezTo>
                    <a:pt x="3516" y="1042"/>
                    <a:pt x="3522" y="1029"/>
                    <a:pt x="3520" y="1015"/>
                  </a:cubicBezTo>
                  <a:cubicBezTo>
                    <a:pt x="3520" y="1011"/>
                    <a:pt x="3519" y="1008"/>
                    <a:pt x="3517" y="1006"/>
                  </a:cubicBezTo>
                  <a:cubicBezTo>
                    <a:pt x="3515" y="1003"/>
                    <a:pt x="3512" y="1003"/>
                    <a:pt x="3509" y="1004"/>
                  </a:cubicBezTo>
                  <a:cubicBezTo>
                    <a:pt x="3502" y="1006"/>
                    <a:pt x="3498" y="1012"/>
                    <a:pt x="3494" y="1019"/>
                  </a:cubicBezTo>
                  <a:cubicBezTo>
                    <a:pt x="3489" y="1026"/>
                    <a:pt x="3484" y="1034"/>
                    <a:pt x="3481" y="1043"/>
                  </a:cubicBezTo>
                  <a:cubicBezTo>
                    <a:pt x="3475" y="1058"/>
                    <a:pt x="3471" y="1073"/>
                    <a:pt x="3466" y="1088"/>
                  </a:cubicBezTo>
                  <a:cubicBezTo>
                    <a:pt x="3462" y="1103"/>
                    <a:pt x="3453" y="1129"/>
                    <a:pt x="3457" y="1133"/>
                  </a:cubicBezTo>
                  <a:cubicBezTo>
                    <a:pt x="3460" y="1137"/>
                    <a:pt x="3470" y="1122"/>
                    <a:pt x="3475" y="1115"/>
                  </a:cubicBezTo>
                  <a:close/>
                  <a:moveTo>
                    <a:pt x="3457" y="425"/>
                  </a:moveTo>
                  <a:cubicBezTo>
                    <a:pt x="3460" y="429"/>
                    <a:pt x="3470" y="413"/>
                    <a:pt x="3475" y="406"/>
                  </a:cubicBezTo>
                  <a:cubicBezTo>
                    <a:pt x="3481" y="398"/>
                    <a:pt x="3487" y="390"/>
                    <a:pt x="3492" y="382"/>
                  </a:cubicBezTo>
                  <a:cubicBezTo>
                    <a:pt x="3499" y="370"/>
                    <a:pt x="3505" y="358"/>
                    <a:pt x="3511" y="346"/>
                  </a:cubicBezTo>
                  <a:cubicBezTo>
                    <a:pt x="3516" y="333"/>
                    <a:pt x="3522" y="321"/>
                    <a:pt x="3520" y="306"/>
                  </a:cubicBezTo>
                  <a:cubicBezTo>
                    <a:pt x="3520" y="303"/>
                    <a:pt x="3519" y="300"/>
                    <a:pt x="3517" y="298"/>
                  </a:cubicBezTo>
                  <a:cubicBezTo>
                    <a:pt x="3515" y="295"/>
                    <a:pt x="3512" y="295"/>
                    <a:pt x="3509" y="295"/>
                  </a:cubicBezTo>
                  <a:cubicBezTo>
                    <a:pt x="3502" y="297"/>
                    <a:pt x="3498" y="303"/>
                    <a:pt x="3494" y="310"/>
                  </a:cubicBezTo>
                  <a:cubicBezTo>
                    <a:pt x="3489" y="318"/>
                    <a:pt x="3484" y="325"/>
                    <a:pt x="3481" y="334"/>
                  </a:cubicBezTo>
                  <a:cubicBezTo>
                    <a:pt x="3475" y="349"/>
                    <a:pt x="3471" y="364"/>
                    <a:pt x="3466" y="379"/>
                  </a:cubicBezTo>
                  <a:cubicBezTo>
                    <a:pt x="3462" y="394"/>
                    <a:pt x="3453" y="420"/>
                    <a:pt x="3457" y="425"/>
                  </a:cubicBezTo>
                  <a:close/>
                  <a:moveTo>
                    <a:pt x="3449" y="352"/>
                  </a:moveTo>
                  <a:cubicBezTo>
                    <a:pt x="3450" y="355"/>
                    <a:pt x="3453" y="374"/>
                    <a:pt x="3457" y="366"/>
                  </a:cubicBezTo>
                  <a:cubicBezTo>
                    <a:pt x="3459" y="361"/>
                    <a:pt x="3460" y="355"/>
                    <a:pt x="3461" y="350"/>
                  </a:cubicBezTo>
                  <a:cubicBezTo>
                    <a:pt x="3463" y="340"/>
                    <a:pt x="3464" y="329"/>
                    <a:pt x="3465" y="319"/>
                  </a:cubicBezTo>
                  <a:cubicBezTo>
                    <a:pt x="3468" y="302"/>
                    <a:pt x="3469" y="285"/>
                    <a:pt x="3470" y="268"/>
                  </a:cubicBezTo>
                  <a:cubicBezTo>
                    <a:pt x="3471" y="254"/>
                    <a:pt x="3472" y="231"/>
                    <a:pt x="3460" y="224"/>
                  </a:cubicBezTo>
                  <a:cubicBezTo>
                    <a:pt x="3455" y="221"/>
                    <a:pt x="3448" y="223"/>
                    <a:pt x="3444" y="228"/>
                  </a:cubicBezTo>
                  <a:cubicBezTo>
                    <a:pt x="3440" y="233"/>
                    <a:pt x="3438" y="240"/>
                    <a:pt x="3437" y="248"/>
                  </a:cubicBezTo>
                  <a:cubicBezTo>
                    <a:pt x="3438" y="273"/>
                    <a:pt x="3441" y="298"/>
                    <a:pt x="3444" y="323"/>
                  </a:cubicBezTo>
                  <a:cubicBezTo>
                    <a:pt x="3446" y="333"/>
                    <a:pt x="3447" y="342"/>
                    <a:pt x="3449" y="352"/>
                  </a:cubicBezTo>
                  <a:close/>
                  <a:moveTo>
                    <a:pt x="3516" y="381"/>
                  </a:moveTo>
                  <a:cubicBezTo>
                    <a:pt x="3503" y="387"/>
                    <a:pt x="3492" y="401"/>
                    <a:pt x="3483" y="415"/>
                  </a:cubicBezTo>
                  <a:cubicBezTo>
                    <a:pt x="3471" y="432"/>
                    <a:pt x="3456" y="468"/>
                    <a:pt x="3459" y="474"/>
                  </a:cubicBezTo>
                  <a:cubicBezTo>
                    <a:pt x="3462" y="480"/>
                    <a:pt x="3500" y="455"/>
                    <a:pt x="3515" y="435"/>
                  </a:cubicBezTo>
                  <a:cubicBezTo>
                    <a:pt x="3523" y="424"/>
                    <a:pt x="3538" y="402"/>
                    <a:pt x="3529" y="386"/>
                  </a:cubicBezTo>
                  <a:cubicBezTo>
                    <a:pt x="3528" y="385"/>
                    <a:pt x="3527" y="383"/>
                    <a:pt x="3525" y="382"/>
                  </a:cubicBezTo>
                  <a:cubicBezTo>
                    <a:pt x="3525" y="382"/>
                    <a:pt x="3524" y="382"/>
                    <a:pt x="3524" y="381"/>
                  </a:cubicBezTo>
                  <a:cubicBezTo>
                    <a:pt x="3522" y="380"/>
                    <a:pt x="3519" y="380"/>
                    <a:pt x="3516" y="381"/>
                  </a:cubicBezTo>
                  <a:close/>
                  <a:moveTo>
                    <a:pt x="3418" y="380"/>
                  </a:moveTo>
                  <a:cubicBezTo>
                    <a:pt x="3423" y="390"/>
                    <a:pt x="3428" y="399"/>
                    <a:pt x="3434" y="407"/>
                  </a:cubicBezTo>
                  <a:cubicBezTo>
                    <a:pt x="3437" y="411"/>
                    <a:pt x="3451" y="435"/>
                    <a:pt x="3451" y="425"/>
                  </a:cubicBezTo>
                  <a:cubicBezTo>
                    <a:pt x="3451" y="414"/>
                    <a:pt x="3448" y="401"/>
                    <a:pt x="3445" y="390"/>
                  </a:cubicBezTo>
                  <a:cubicBezTo>
                    <a:pt x="3442" y="372"/>
                    <a:pt x="3437" y="355"/>
                    <a:pt x="3432" y="338"/>
                  </a:cubicBezTo>
                  <a:cubicBezTo>
                    <a:pt x="3427" y="324"/>
                    <a:pt x="3422" y="300"/>
                    <a:pt x="3408" y="296"/>
                  </a:cubicBezTo>
                  <a:cubicBezTo>
                    <a:pt x="3404" y="294"/>
                    <a:pt x="3399" y="295"/>
                    <a:pt x="3396" y="300"/>
                  </a:cubicBezTo>
                  <a:cubicBezTo>
                    <a:pt x="3392" y="305"/>
                    <a:pt x="3392" y="314"/>
                    <a:pt x="3394" y="320"/>
                  </a:cubicBezTo>
                  <a:cubicBezTo>
                    <a:pt x="3400" y="342"/>
                    <a:pt x="3408" y="362"/>
                    <a:pt x="3418" y="380"/>
                  </a:cubicBezTo>
                  <a:close/>
                  <a:moveTo>
                    <a:pt x="3457" y="1074"/>
                  </a:moveTo>
                  <a:cubicBezTo>
                    <a:pt x="3459" y="1069"/>
                    <a:pt x="3460" y="1063"/>
                    <a:pt x="3461" y="1058"/>
                  </a:cubicBezTo>
                  <a:cubicBezTo>
                    <a:pt x="3463" y="1048"/>
                    <a:pt x="3464" y="1038"/>
                    <a:pt x="3465" y="1028"/>
                  </a:cubicBezTo>
                  <a:cubicBezTo>
                    <a:pt x="3468" y="1011"/>
                    <a:pt x="3469" y="994"/>
                    <a:pt x="3470" y="977"/>
                  </a:cubicBezTo>
                  <a:cubicBezTo>
                    <a:pt x="3471" y="963"/>
                    <a:pt x="3472" y="940"/>
                    <a:pt x="3460" y="932"/>
                  </a:cubicBezTo>
                  <a:cubicBezTo>
                    <a:pt x="3455" y="929"/>
                    <a:pt x="3448" y="931"/>
                    <a:pt x="3444" y="937"/>
                  </a:cubicBezTo>
                  <a:cubicBezTo>
                    <a:pt x="3440" y="942"/>
                    <a:pt x="3438" y="949"/>
                    <a:pt x="3437" y="956"/>
                  </a:cubicBezTo>
                  <a:cubicBezTo>
                    <a:pt x="3438" y="981"/>
                    <a:pt x="3441" y="1006"/>
                    <a:pt x="3444" y="1031"/>
                  </a:cubicBezTo>
                  <a:cubicBezTo>
                    <a:pt x="3446" y="1041"/>
                    <a:pt x="3447" y="1051"/>
                    <a:pt x="3449" y="1061"/>
                  </a:cubicBezTo>
                  <a:cubicBezTo>
                    <a:pt x="3450" y="1064"/>
                    <a:pt x="3453" y="1082"/>
                    <a:pt x="3457" y="1074"/>
                  </a:cubicBezTo>
                  <a:close/>
                  <a:moveTo>
                    <a:pt x="3432" y="1047"/>
                  </a:moveTo>
                  <a:cubicBezTo>
                    <a:pt x="3427" y="1032"/>
                    <a:pt x="3422" y="1009"/>
                    <a:pt x="3408" y="1004"/>
                  </a:cubicBezTo>
                  <a:cubicBezTo>
                    <a:pt x="3404" y="1003"/>
                    <a:pt x="3399" y="1004"/>
                    <a:pt x="3396" y="1008"/>
                  </a:cubicBezTo>
                  <a:cubicBezTo>
                    <a:pt x="3392" y="1014"/>
                    <a:pt x="3392" y="1022"/>
                    <a:pt x="3394" y="1029"/>
                  </a:cubicBezTo>
                  <a:cubicBezTo>
                    <a:pt x="3400" y="1050"/>
                    <a:pt x="3408" y="1070"/>
                    <a:pt x="3418" y="1089"/>
                  </a:cubicBezTo>
                  <a:cubicBezTo>
                    <a:pt x="3423" y="1098"/>
                    <a:pt x="3428" y="1107"/>
                    <a:pt x="3434" y="1116"/>
                  </a:cubicBezTo>
                  <a:cubicBezTo>
                    <a:pt x="3437" y="1120"/>
                    <a:pt x="3451" y="1144"/>
                    <a:pt x="3451" y="1134"/>
                  </a:cubicBezTo>
                  <a:cubicBezTo>
                    <a:pt x="3451" y="1122"/>
                    <a:pt x="3448" y="1109"/>
                    <a:pt x="3445" y="1098"/>
                  </a:cubicBezTo>
                  <a:cubicBezTo>
                    <a:pt x="3442" y="1081"/>
                    <a:pt x="3437" y="1064"/>
                    <a:pt x="3432" y="1047"/>
                  </a:cubicBezTo>
                  <a:close/>
                  <a:moveTo>
                    <a:pt x="2308" y="1285"/>
                  </a:moveTo>
                  <a:cubicBezTo>
                    <a:pt x="2303" y="1282"/>
                    <a:pt x="2296" y="1284"/>
                    <a:pt x="2292" y="1289"/>
                  </a:cubicBezTo>
                  <a:cubicBezTo>
                    <a:pt x="2288" y="1294"/>
                    <a:pt x="2286" y="1302"/>
                    <a:pt x="2285" y="1309"/>
                  </a:cubicBezTo>
                  <a:cubicBezTo>
                    <a:pt x="2286" y="1334"/>
                    <a:pt x="2289" y="1359"/>
                    <a:pt x="2292" y="1384"/>
                  </a:cubicBezTo>
                  <a:cubicBezTo>
                    <a:pt x="2294" y="1394"/>
                    <a:pt x="2295" y="1404"/>
                    <a:pt x="2297" y="1413"/>
                  </a:cubicBezTo>
                  <a:cubicBezTo>
                    <a:pt x="2298" y="1416"/>
                    <a:pt x="2301" y="1435"/>
                    <a:pt x="2305" y="1427"/>
                  </a:cubicBezTo>
                  <a:cubicBezTo>
                    <a:pt x="2307" y="1422"/>
                    <a:pt x="2308" y="1416"/>
                    <a:pt x="2309" y="1411"/>
                  </a:cubicBezTo>
                  <a:cubicBezTo>
                    <a:pt x="2311" y="1401"/>
                    <a:pt x="2312" y="1391"/>
                    <a:pt x="2313" y="1381"/>
                  </a:cubicBezTo>
                  <a:cubicBezTo>
                    <a:pt x="2316" y="1364"/>
                    <a:pt x="2317" y="1347"/>
                    <a:pt x="2318" y="1330"/>
                  </a:cubicBezTo>
                  <a:cubicBezTo>
                    <a:pt x="2319" y="1315"/>
                    <a:pt x="2320" y="1293"/>
                    <a:pt x="2308" y="1285"/>
                  </a:cubicBezTo>
                  <a:close/>
                  <a:moveTo>
                    <a:pt x="2305" y="1486"/>
                  </a:moveTo>
                  <a:cubicBezTo>
                    <a:pt x="2308" y="1490"/>
                    <a:pt x="2318" y="1475"/>
                    <a:pt x="2323" y="1467"/>
                  </a:cubicBezTo>
                  <a:cubicBezTo>
                    <a:pt x="2329" y="1460"/>
                    <a:pt x="2335" y="1451"/>
                    <a:pt x="2340" y="1443"/>
                  </a:cubicBezTo>
                  <a:cubicBezTo>
                    <a:pt x="2347" y="1432"/>
                    <a:pt x="2353" y="1420"/>
                    <a:pt x="2359" y="1407"/>
                  </a:cubicBezTo>
                  <a:cubicBezTo>
                    <a:pt x="2364" y="1395"/>
                    <a:pt x="2370" y="1382"/>
                    <a:pt x="2368" y="1367"/>
                  </a:cubicBezTo>
                  <a:cubicBezTo>
                    <a:pt x="2368" y="1364"/>
                    <a:pt x="2367" y="1361"/>
                    <a:pt x="2366" y="1359"/>
                  </a:cubicBezTo>
                  <a:cubicBezTo>
                    <a:pt x="2363" y="1356"/>
                    <a:pt x="2360" y="1356"/>
                    <a:pt x="2357" y="1357"/>
                  </a:cubicBezTo>
                  <a:cubicBezTo>
                    <a:pt x="2350" y="1359"/>
                    <a:pt x="2346" y="1365"/>
                    <a:pt x="2342" y="1371"/>
                  </a:cubicBezTo>
                  <a:cubicBezTo>
                    <a:pt x="2337" y="1379"/>
                    <a:pt x="2332" y="1387"/>
                    <a:pt x="2329" y="1396"/>
                  </a:cubicBezTo>
                  <a:cubicBezTo>
                    <a:pt x="2323" y="1410"/>
                    <a:pt x="2319" y="1425"/>
                    <a:pt x="2314" y="1441"/>
                  </a:cubicBezTo>
                  <a:cubicBezTo>
                    <a:pt x="2310" y="1455"/>
                    <a:pt x="2301" y="1482"/>
                    <a:pt x="2305" y="1486"/>
                  </a:cubicBezTo>
                  <a:close/>
                  <a:moveTo>
                    <a:pt x="2280" y="1400"/>
                  </a:moveTo>
                  <a:cubicBezTo>
                    <a:pt x="2275" y="1385"/>
                    <a:pt x="2270" y="1362"/>
                    <a:pt x="2256" y="1357"/>
                  </a:cubicBezTo>
                  <a:cubicBezTo>
                    <a:pt x="2252" y="1355"/>
                    <a:pt x="2247" y="1357"/>
                    <a:pt x="2244" y="1361"/>
                  </a:cubicBezTo>
                  <a:cubicBezTo>
                    <a:pt x="2240" y="1366"/>
                    <a:pt x="2240" y="1375"/>
                    <a:pt x="2242" y="1382"/>
                  </a:cubicBezTo>
                  <a:cubicBezTo>
                    <a:pt x="2248" y="1403"/>
                    <a:pt x="2256" y="1423"/>
                    <a:pt x="2266" y="1442"/>
                  </a:cubicBezTo>
                  <a:cubicBezTo>
                    <a:pt x="2271" y="1451"/>
                    <a:pt x="2276" y="1460"/>
                    <a:pt x="2282" y="1468"/>
                  </a:cubicBezTo>
                  <a:cubicBezTo>
                    <a:pt x="2285" y="1473"/>
                    <a:pt x="2299" y="1497"/>
                    <a:pt x="2299" y="1487"/>
                  </a:cubicBezTo>
                  <a:cubicBezTo>
                    <a:pt x="2299" y="1475"/>
                    <a:pt x="2296" y="1462"/>
                    <a:pt x="2293" y="1451"/>
                  </a:cubicBezTo>
                  <a:cubicBezTo>
                    <a:pt x="2290" y="1434"/>
                    <a:pt x="2285" y="1416"/>
                    <a:pt x="2280" y="1400"/>
                  </a:cubicBezTo>
                  <a:close/>
                  <a:moveTo>
                    <a:pt x="3386" y="408"/>
                  </a:moveTo>
                  <a:cubicBezTo>
                    <a:pt x="3397" y="437"/>
                    <a:pt x="3417" y="457"/>
                    <a:pt x="3437" y="474"/>
                  </a:cubicBezTo>
                  <a:cubicBezTo>
                    <a:pt x="3439" y="475"/>
                    <a:pt x="3441" y="477"/>
                    <a:pt x="3443" y="477"/>
                  </a:cubicBezTo>
                  <a:cubicBezTo>
                    <a:pt x="3444" y="478"/>
                    <a:pt x="3445" y="478"/>
                    <a:pt x="3445" y="477"/>
                  </a:cubicBezTo>
                  <a:cubicBezTo>
                    <a:pt x="3447" y="477"/>
                    <a:pt x="3448" y="477"/>
                    <a:pt x="3449" y="475"/>
                  </a:cubicBezTo>
                  <a:cubicBezTo>
                    <a:pt x="3453" y="470"/>
                    <a:pt x="3447" y="457"/>
                    <a:pt x="3446" y="452"/>
                  </a:cubicBezTo>
                  <a:cubicBezTo>
                    <a:pt x="3442" y="444"/>
                    <a:pt x="3438" y="436"/>
                    <a:pt x="3434" y="428"/>
                  </a:cubicBezTo>
                  <a:cubicBezTo>
                    <a:pt x="3428" y="415"/>
                    <a:pt x="3421" y="402"/>
                    <a:pt x="3412" y="390"/>
                  </a:cubicBezTo>
                  <a:cubicBezTo>
                    <a:pt x="3409" y="385"/>
                    <a:pt x="3405" y="380"/>
                    <a:pt x="3400" y="379"/>
                  </a:cubicBezTo>
                  <a:cubicBezTo>
                    <a:pt x="3395" y="377"/>
                    <a:pt x="3389" y="379"/>
                    <a:pt x="3386" y="384"/>
                  </a:cubicBezTo>
                  <a:cubicBezTo>
                    <a:pt x="3384" y="387"/>
                    <a:pt x="3383" y="392"/>
                    <a:pt x="3384" y="396"/>
                  </a:cubicBezTo>
                  <a:cubicBezTo>
                    <a:pt x="3384" y="400"/>
                    <a:pt x="3385" y="404"/>
                    <a:pt x="3386" y="408"/>
                  </a:cubicBezTo>
                  <a:close/>
                  <a:moveTo>
                    <a:pt x="2280" y="694"/>
                  </a:moveTo>
                  <a:cubicBezTo>
                    <a:pt x="2275" y="680"/>
                    <a:pt x="2270" y="656"/>
                    <a:pt x="2256" y="651"/>
                  </a:cubicBezTo>
                  <a:cubicBezTo>
                    <a:pt x="2252" y="650"/>
                    <a:pt x="2247" y="651"/>
                    <a:pt x="2244" y="655"/>
                  </a:cubicBezTo>
                  <a:cubicBezTo>
                    <a:pt x="2240" y="661"/>
                    <a:pt x="2240" y="669"/>
                    <a:pt x="2242" y="676"/>
                  </a:cubicBezTo>
                  <a:cubicBezTo>
                    <a:pt x="2248" y="697"/>
                    <a:pt x="2256" y="718"/>
                    <a:pt x="2266" y="736"/>
                  </a:cubicBezTo>
                  <a:cubicBezTo>
                    <a:pt x="2271" y="745"/>
                    <a:pt x="2276" y="754"/>
                    <a:pt x="2282" y="763"/>
                  </a:cubicBezTo>
                  <a:cubicBezTo>
                    <a:pt x="2285" y="767"/>
                    <a:pt x="2299" y="791"/>
                    <a:pt x="2299" y="781"/>
                  </a:cubicBezTo>
                  <a:cubicBezTo>
                    <a:pt x="2299" y="769"/>
                    <a:pt x="2296" y="757"/>
                    <a:pt x="2293" y="745"/>
                  </a:cubicBezTo>
                  <a:cubicBezTo>
                    <a:pt x="2290" y="728"/>
                    <a:pt x="2285" y="711"/>
                    <a:pt x="2280" y="694"/>
                  </a:cubicBezTo>
                  <a:close/>
                  <a:moveTo>
                    <a:pt x="3386" y="1116"/>
                  </a:moveTo>
                  <a:cubicBezTo>
                    <a:pt x="3397" y="1145"/>
                    <a:pt x="3417" y="1165"/>
                    <a:pt x="3437" y="1182"/>
                  </a:cubicBezTo>
                  <a:cubicBezTo>
                    <a:pt x="3439" y="1184"/>
                    <a:pt x="3441" y="1185"/>
                    <a:pt x="3443" y="1186"/>
                  </a:cubicBezTo>
                  <a:cubicBezTo>
                    <a:pt x="3444" y="1186"/>
                    <a:pt x="3445" y="1186"/>
                    <a:pt x="3445" y="1186"/>
                  </a:cubicBezTo>
                  <a:cubicBezTo>
                    <a:pt x="3447" y="1186"/>
                    <a:pt x="3448" y="1185"/>
                    <a:pt x="3449" y="1184"/>
                  </a:cubicBezTo>
                  <a:cubicBezTo>
                    <a:pt x="3453" y="1179"/>
                    <a:pt x="3447" y="1166"/>
                    <a:pt x="3446" y="1161"/>
                  </a:cubicBezTo>
                  <a:cubicBezTo>
                    <a:pt x="3442" y="1152"/>
                    <a:pt x="3438" y="1145"/>
                    <a:pt x="3434" y="1137"/>
                  </a:cubicBezTo>
                  <a:cubicBezTo>
                    <a:pt x="3428" y="1123"/>
                    <a:pt x="3421" y="1110"/>
                    <a:pt x="3412" y="1098"/>
                  </a:cubicBezTo>
                  <a:cubicBezTo>
                    <a:pt x="3409" y="1093"/>
                    <a:pt x="3405" y="1089"/>
                    <a:pt x="3400" y="1087"/>
                  </a:cubicBezTo>
                  <a:cubicBezTo>
                    <a:pt x="3395" y="1085"/>
                    <a:pt x="3389" y="1087"/>
                    <a:pt x="3386" y="1092"/>
                  </a:cubicBezTo>
                  <a:cubicBezTo>
                    <a:pt x="3384" y="1096"/>
                    <a:pt x="3383" y="1100"/>
                    <a:pt x="3384" y="1104"/>
                  </a:cubicBezTo>
                  <a:cubicBezTo>
                    <a:pt x="3384" y="1108"/>
                    <a:pt x="3385" y="1112"/>
                    <a:pt x="3386" y="1116"/>
                  </a:cubicBezTo>
                  <a:close/>
                  <a:moveTo>
                    <a:pt x="2323" y="762"/>
                  </a:moveTo>
                  <a:cubicBezTo>
                    <a:pt x="2329" y="754"/>
                    <a:pt x="2335" y="746"/>
                    <a:pt x="2340" y="737"/>
                  </a:cubicBezTo>
                  <a:cubicBezTo>
                    <a:pt x="2347" y="726"/>
                    <a:pt x="2353" y="714"/>
                    <a:pt x="2359" y="701"/>
                  </a:cubicBezTo>
                  <a:cubicBezTo>
                    <a:pt x="2364" y="689"/>
                    <a:pt x="2370" y="677"/>
                    <a:pt x="2368" y="662"/>
                  </a:cubicBezTo>
                  <a:cubicBezTo>
                    <a:pt x="2368" y="659"/>
                    <a:pt x="2367" y="655"/>
                    <a:pt x="2366" y="653"/>
                  </a:cubicBezTo>
                  <a:cubicBezTo>
                    <a:pt x="2363" y="650"/>
                    <a:pt x="2360" y="650"/>
                    <a:pt x="2357" y="651"/>
                  </a:cubicBezTo>
                  <a:cubicBezTo>
                    <a:pt x="2350" y="653"/>
                    <a:pt x="2346" y="659"/>
                    <a:pt x="2342" y="666"/>
                  </a:cubicBezTo>
                  <a:cubicBezTo>
                    <a:pt x="2337" y="673"/>
                    <a:pt x="2332" y="681"/>
                    <a:pt x="2329" y="690"/>
                  </a:cubicBezTo>
                  <a:cubicBezTo>
                    <a:pt x="2323" y="705"/>
                    <a:pt x="2319" y="720"/>
                    <a:pt x="2314" y="735"/>
                  </a:cubicBezTo>
                  <a:cubicBezTo>
                    <a:pt x="2310" y="750"/>
                    <a:pt x="2301" y="776"/>
                    <a:pt x="2305" y="780"/>
                  </a:cubicBezTo>
                  <a:cubicBezTo>
                    <a:pt x="2308" y="784"/>
                    <a:pt x="2318" y="769"/>
                    <a:pt x="2323" y="762"/>
                  </a:cubicBezTo>
                  <a:close/>
                  <a:moveTo>
                    <a:pt x="2305" y="75"/>
                  </a:moveTo>
                  <a:cubicBezTo>
                    <a:pt x="2308" y="79"/>
                    <a:pt x="2318" y="63"/>
                    <a:pt x="2323" y="56"/>
                  </a:cubicBezTo>
                  <a:cubicBezTo>
                    <a:pt x="2329" y="48"/>
                    <a:pt x="2335" y="40"/>
                    <a:pt x="2340" y="32"/>
                  </a:cubicBezTo>
                  <a:cubicBezTo>
                    <a:pt x="2346" y="22"/>
                    <a:pt x="2352" y="11"/>
                    <a:pt x="2357" y="0"/>
                  </a:cubicBezTo>
                  <a:cubicBezTo>
                    <a:pt x="2323" y="0"/>
                    <a:pt x="2323" y="0"/>
                    <a:pt x="2323" y="0"/>
                  </a:cubicBezTo>
                  <a:cubicBezTo>
                    <a:pt x="2320" y="10"/>
                    <a:pt x="2317" y="20"/>
                    <a:pt x="2314" y="29"/>
                  </a:cubicBezTo>
                  <a:cubicBezTo>
                    <a:pt x="2310" y="44"/>
                    <a:pt x="2301" y="71"/>
                    <a:pt x="2305" y="75"/>
                  </a:cubicBezTo>
                  <a:close/>
                  <a:moveTo>
                    <a:pt x="2285" y="1535"/>
                  </a:moveTo>
                  <a:cubicBezTo>
                    <a:pt x="2287" y="1536"/>
                    <a:pt x="2289" y="1538"/>
                    <a:pt x="2291" y="1539"/>
                  </a:cubicBezTo>
                  <a:cubicBezTo>
                    <a:pt x="2292" y="1539"/>
                    <a:pt x="2293" y="1539"/>
                    <a:pt x="2293" y="1539"/>
                  </a:cubicBezTo>
                  <a:cubicBezTo>
                    <a:pt x="2295" y="1539"/>
                    <a:pt x="2296" y="1538"/>
                    <a:pt x="2297" y="1537"/>
                  </a:cubicBezTo>
                  <a:cubicBezTo>
                    <a:pt x="2301" y="1532"/>
                    <a:pt x="2295" y="1518"/>
                    <a:pt x="2294" y="1514"/>
                  </a:cubicBezTo>
                  <a:cubicBezTo>
                    <a:pt x="2290" y="1505"/>
                    <a:pt x="2286" y="1497"/>
                    <a:pt x="2282" y="1490"/>
                  </a:cubicBezTo>
                  <a:cubicBezTo>
                    <a:pt x="2276" y="1476"/>
                    <a:pt x="2269" y="1463"/>
                    <a:pt x="2260" y="1451"/>
                  </a:cubicBezTo>
                  <a:cubicBezTo>
                    <a:pt x="2257" y="1446"/>
                    <a:pt x="2253" y="1442"/>
                    <a:pt x="2248" y="1440"/>
                  </a:cubicBezTo>
                  <a:cubicBezTo>
                    <a:pt x="2243" y="1438"/>
                    <a:pt x="2237" y="1440"/>
                    <a:pt x="2234" y="1445"/>
                  </a:cubicBezTo>
                  <a:cubicBezTo>
                    <a:pt x="2232" y="1448"/>
                    <a:pt x="2231" y="1453"/>
                    <a:pt x="2232" y="1457"/>
                  </a:cubicBezTo>
                  <a:cubicBezTo>
                    <a:pt x="2232" y="1461"/>
                    <a:pt x="2233" y="1465"/>
                    <a:pt x="2234" y="1469"/>
                  </a:cubicBezTo>
                  <a:cubicBezTo>
                    <a:pt x="2245" y="1498"/>
                    <a:pt x="2265" y="1518"/>
                    <a:pt x="2285" y="1535"/>
                  </a:cubicBezTo>
                  <a:close/>
                  <a:moveTo>
                    <a:pt x="19" y="762"/>
                  </a:moveTo>
                  <a:cubicBezTo>
                    <a:pt x="25" y="754"/>
                    <a:pt x="31" y="746"/>
                    <a:pt x="36" y="737"/>
                  </a:cubicBezTo>
                  <a:cubicBezTo>
                    <a:pt x="43" y="726"/>
                    <a:pt x="49" y="714"/>
                    <a:pt x="55" y="701"/>
                  </a:cubicBezTo>
                  <a:cubicBezTo>
                    <a:pt x="60" y="689"/>
                    <a:pt x="66" y="677"/>
                    <a:pt x="64" y="662"/>
                  </a:cubicBezTo>
                  <a:cubicBezTo>
                    <a:pt x="64" y="659"/>
                    <a:pt x="63" y="655"/>
                    <a:pt x="62" y="653"/>
                  </a:cubicBezTo>
                  <a:cubicBezTo>
                    <a:pt x="59" y="650"/>
                    <a:pt x="56" y="650"/>
                    <a:pt x="53" y="651"/>
                  </a:cubicBezTo>
                  <a:cubicBezTo>
                    <a:pt x="46" y="653"/>
                    <a:pt x="42" y="659"/>
                    <a:pt x="38" y="666"/>
                  </a:cubicBezTo>
                  <a:cubicBezTo>
                    <a:pt x="33" y="673"/>
                    <a:pt x="28" y="681"/>
                    <a:pt x="25" y="690"/>
                  </a:cubicBezTo>
                  <a:cubicBezTo>
                    <a:pt x="19" y="705"/>
                    <a:pt x="15" y="720"/>
                    <a:pt x="10" y="735"/>
                  </a:cubicBezTo>
                  <a:cubicBezTo>
                    <a:pt x="8" y="743"/>
                    <a:pt x="4" y="755"/>
                    <a:pt x="2" y="765"/>
                  </a:cubicBezTo>
                  <a:cubicBezTo>
                    <a:pt x="2" y="781"/>
                    <a:pt x="2" y="781"/>
                    <a:pt x="2" y="781"/>
                  </a:cubicBezTo>
                  <a:cubicBezTo>
                    <a:pt x="6" y="782"/>
                    <a:pt x="14" y="768"/>
                    <a:pt x="19" y="762"/>
                  </a:cubicBezTo>
                  <a:close/>
                  <a:moveTo>
                    <a:pt x="2373" y="1443"/>
                  </a:moveTo>
                  <a:cubicBezTo>
                    <a:pt x="2373" y="1443"/>
                    <a:pt x="2372" y="1443"/>
                    <a:pt x="2372" y="1443"/>
                  </a:cubicBezTo>
                  <a:cubicBezTo>
                    <a:pt x="2370" y="1441"/>
                    <a:pt x="2367" y="1442"/>
                    <a:pt x="2364" y="1443"/>
                  </a:cubicBezTo>
                  <a:cubicBezTo>
                    <a:pt x="2351" y="1448"/>
                    <a:pt x="2340" y="1463"/>
                    <a:pt x="2331" y="1476"/>
                  </a:cubicBezTo>
                  <a:cubicBezTo>
                    <a:pt x="2319" y="1493"/>
                    <a:pt x="2304" y="1529"/>
                    <a:pt x="2307" y="1535"/>
                  </a:cubicBezTo>
                  <a:cubicBezTo>
                    <a:pt x="2310" y="1542"/>
                    <a:pt x="2348" y="1517"/>
                    <a:pt x="2363" y="1496"/>
                  </a:cubicBezTo>
                  <a:cubicBezTo>
                    <a:pt x="2371" y="1485"/>
                    <a:pt x="2386" y="1463"/>
                    <a:pt x="2377" y="1448"/>
                  </a:cubicBezTo>
                  <a:cubicBezTo>
                    <a:pt x="2376" y="1446"/>
                    <a:pt x="2375" y="1444"/>
                    <a:pt x="2373" y="1443"/>
                  </a:cubicBezTo>
                  <a:close/>
                  <a:moveTo>
                    <a:pt x="2368" y="2073"/>
                  </a:moveTo>
                  <a:cubicBezTo>
                    <a:pt x="2368" y="2070"/>
                    <a:pt x="2367" y="2067"/>
                    <a:pt x="2366" y="2064"/>
                  </a:cubicBezTo>
                  <a:cubicBezTo>
                    <a:pt x="2363" y="2062"/>
                    <a:pt x="2360" y="2061"/>
                    <a:pt x="2357" y="2062"/>
                  </a:cubicBezTo>
                  <a:cubicBezTo>
                    <a:pt x="2350" y="2064"/>
                    <a:pt x="2346" y="2070"/>
                    <a:pt x="2342" y="2077"/>
                  </a:cubicBezTo>
                  <a:cubicBezTo>
                    <a:pt x="2337" y="2085"/>
                    <a:pt x="2332" y="2092"/>
                    <a:pt x="2329" y="2101"/>
                  </a:cubicBezTo>
                  <a:cubicBezTo>
                    <a:pt x="2323" y="2116"/>
                    <a:pt x="2319" y="2131"/>
                    <a:pt x="2314" y="2146"/>
                  </a:cubicBezTo>
                  <a:cubicBezTo>
                    <a:pt x="2313" y="2150"/>
                    <a:pt x="2312" y="2154"/>
                    <a:pt x="2310" y="2158"/>
                  </a:cubicBezTo>
                  <a:cubicBezTo>
                    <a:pt x="2333" y="2158"/>
                    <a:pt x="2333" y="2158"/>
                    <a:pt x="2333" y="2158"/>
                  </a:cubicBezTo>
                  <a:cubicBezTo>
                    <a:pt x="2336" y="2155"/>
                    <a:pt x="2338" y="2152"/>
                    <a:pt x="2340" y="2149"/>
                  </a:cubicBezTo>
                  <a:cubicBezTo>
                    <a:pt x="2347" y="2137"/>
                    <a:pt x="2353" y="2125"/>
                    <a:pt x="2359" y="2112"/>
                  </a:cubicBezTo>
                  <a:cubicBezTo>
                    <a:pt x="2364" y="2100"/>
                    <a:pt x="2370" y="2088"/>
                    <a:pt x="2368" y="2073"/>
                  </a:cubicBezTo>
                  <a:close/>
                  <a:moveTo>
                    <a:pt x="2373" y="738"/>
                  </a:moveTo>
                  <a:cubicBezTo>
                    <a:pt x="2373" y="738"/>
                    <a:pt x="2372" y="737"/>
                    <a:pt x="2372" y="737"/>
                  </a:cubicBezTo>
                  <a:cubicBezTo>
                    <a:pt x="2370" y="736"/>
                    <a:pt x="2367" y="736"/>
                    <a:pt x="2364" y="737"/>
                  </a:cubicBezTo>
                  <a:cubicBezTo>
                    <a:pt x="2351" y="742"/>
                    <a:pt x="2340" y="757"/>
                    <a:pt x="2331" y="770"/>
                  </a:cubicBezTo>
                  <a:cubicBezTo>
                    <a:pt x="2319" y="787"/>
                    <a:pt x="2304" y="823"/>
                    <a:pt x="2307" y="830"/>
                  </a:cubicBezTo>
                  <a:cubicBezTo>
                    <a:pt x="2310" y="836"/>
                    <a:pt x="2348" y="811"/>
                    <a:pt x="2363" y="791"/>
                  </a:cubicBezTo>
                  <a:cubicBezTo>
                    <a:pt x="2371" y="780"/>
                    <a:pt x="2386" y="758"/>
                    <a:pt x="2377" y="742"/>
                  </a:cubicBezTo>
                  <a:cubicBezTo>
                    <a:pt x="2376" y="740"/>
                    <a:pt x="2375" y="739"/>
                    <a:pt x="2373" y="738"/>
                  </a:cubicBezTo>
                  <a:close/>
                  <a:moveTo>
                    <a:pt x="2318" y="2035"/>
                  </a:moveTo>
                  <a:cubicBezTo>
                    <a:pt x="2319" y="2021"/>
                    <a:pt x="2320" y="1998"/>
                    <a:pt x="2308" y="1991"/>
                  </a:cubicBezTo>
                  <a:cubicBezTo>
                    <a:pt x="2303" y="1988"/>
                    <a:pt x="2296" y="1990"/>
                    <a:pt x="2292" y="1995"/>
                  </a:cubicBezTo>
                  <a:cubicBezTo>
                    <a:pt x="2288" y="2000"/>
                    <a:pt x="2286" y="2007"/>
                    <a:pt x="2285" y="2015"/>
                  </a:cubicBezTo>
                  <a:cubicBezTo>
                    <a:pt x="2286" y="2040"/>
                    <a:pt x="2289" y="2065"/>
                    <a:pt x="2292" y="2089"/>
                  </a:cubicBezTo>
                  <a:cubicBezTo>
                    <a:pt x="2294" y="2099"/>
                    <a:pt x="2295" y="2109"/>
                    <a:pt x="2297" y="2119"/>
                  </a:cubicBezTo>
                  <a:cubicBezTo>
                    <a:pt x="2298" y="2122"/>
                    <a:pt x="2301" y="2140"/>
                    <a:pt x="2305" y="2132"/>
                  </a:cubicBezTo>
                  <a:cubicBezTo>
                    <a:pt x="2307" y="2128"/>
                    <a:pt x="2308" y="2122"/>
                    <a:pt x="2309" y="2117"/>
                  </a:cubicBezTo>
                  <a:cubicBezTo>
                    <a:pt x="2311" y="2106"/>
                    <a:pt x="2312" y="2096"/>
                    <a:pt x="2313" y="2086"/>
                  </a:cubicBezTo>
                  <a:cubicBezTo>
                    <a:pt x="2316" y="2069"/>
                    <a:pt x="2317" y="2052"/>
                    <a:pt x="2318" y="2035"/>
                  </a:cubicBezTo>
                  <a:close/>
                  <a:moveTo>
                    <a:pt x="2248" y="2146"/>
                  </a:moveTo>
                  <a:cubicBezTo>
                    <a:pt x="2243" y="2144"/>
                    <a:pt x="2237" y="2145"/>
                    <a:pt x="2234" y="2151"/>
                  </a:cubicBezTo>
                  <a:cubicBezTo>
                    <a:pt x="2233" y="2153"/>
                    <a:pt x="2232" y="2156"/>
                    <a:pt x="2232" y="2158"/>
                  </a:cubicBezTo>
                  <a:cubicBezTo>
                    <a:pt x="2262" y="2158"/>
                    <a:pt x="2262" y="2158"/>
                    <a:pt x="2262" y="2158"/>
                  </a:cubicBezTo>
                  <a:cubicBezTo>
                    <a:pt x="2261" y="2158"/>
                    <a:pt x="2261" y="2157"/>
                    <a:pt x="2260" y="2157"/>
                  </a:cubicBezTo>
                  <a:cubicBezTo>
                    <a:pt x="2257" y="2152"/>
                    <a:pt x="2253" y="2147"/>
                    <a:pt x="2248" y="2146"/>
                  </a:cubicBezTo>
                  <a:close/>
                  <a:moveTo>
                    <a:pt x="2280" y="2105"/>
                  </a:moveTo>
                  <a:cubicBezTo>
                    <a:pt x="2275" y="2091"/>
                    <a:pt x="2270" y="2067"/>
                    <a:pt x="2256" y="2063"/>
                  </a:cubicBezTo>
                  <a:cubicBezTo>
                    <a:pt x="2252" y="2061"/>
                    <a:pt x="2247" y="2062"/>
                    <a:pt x="2244" y="2067"/>
                  </a:cubicBezTo>
                  <a:cubicBezTo>
                    <a:pt x="2240" y="2072"/>
                    <a:pt x="2240" y="2080"/>
                    <a:pt x="2242" y="2087"/>
                  </a:cubicBezTo>
                  <a:cubicBezTo>
                    <a:pt x="2248" y="2108"/>
                    <a:pt x="2256" y="2129"/>
                    <a:pt x="2266" y="2147"/>
                  </a:cubicBezTo>
                  <a:cubicBezTo>
                    <a:pt x="2268" y="2151"/>
                    <a:pt x="2270" y="2155"/>
                    <a:pt x="2272" y="2158"/>
                  </a:cubicBezTo>
                  <a:cubicBezTo>
                    <a:pt x="2294" y="2158"/>
                    <a:pt x="2294" y="2158"/>
                    <a:pt x="2294" y="2158"/>
                  </a:cubicBezTo>
                  <a:cubicBezTo>
                    <a:pt x="2293" y="2158"/>
                    <a:pt x="2293" y="2157"/>
                    <a:pt x="2293" y="2156"/>
                  </a:cubicBezTo>
                  <a:cubicBezTo>
                    <a:pt x="2290" y="2139"/>
                    <a:pt x="2285" y="2122"/>
                    <a:pt x="2280" y="2105"/>
                  </a:cubicBezTo>
                  <a:close/>
                  <a:moveTo>
                    <a:pt x="2373" y="2149"/>
                  </a:moveTo>
                  <a:cubicBezTo>
                    <a:pt x="2373" y="2149"/>
                    <a:pt x="2372" y="2148"/>
                    <a:pt x="2372" y="2148"/>
                  </a:cubicBezTo>
                  <a:cubicBezTo>
                    <a:pt x="2370" y="2147"/>
                    <a:pt x="2367" y="2147"/>
                    <a:pt x="2364" y="2148"/>
                  </a:cubicBezTo>
                  <a:cubicBezTo>
                    <a:pt x="2359" y="2150"/>
                    <a:pt x="2354" y="2154"/>
                    <a:pt x="2349" y="2158"/>
                  </a:cubicBezTo>
                  <a:cubicBezTo>
                    <a:pt x="2379" y="2158"/>
                    <a:pt x="2379" y="2158"/>
                    <a:pt x="2379" y="2158"/>
                  </a:cubicBezTo>
                  <a:cubicBezTo>
                    <a:pt x="2378" y="2157"/>
                    <a:pt x="2378" y="2155"/>
                    <a:pt x="2377" y="2153"/>
                  </a:cubicBezTo>
                  <a:cubicBezTo>
                    <a:pt x="2376" y="2151"/>
                    <a:pt x="2375" y="2150"/>
                    <a:pt x="2373" y="2149"/>
                  </a:cubicBezTo>
                  <a:close/>
                  <a:moveTo>
                    <a:pt x="2373" y="32"/>
                  </a:moveTo>
                  <a:cubicBezTo>
                    <a:pt x="2373" y="32"/>
                    <a:pt x="2372" y="32"/>
                    <a:pt x="2372" y="32"/>
                  </a:cubicBezTo>
                  <a:cubicBezTo>
                    <a:pt x="2370" y="30"/>
                    <a:pt x="2367" y="31"/>
                    <a:pt x="2364" y="32"/>
                  </a:cubicBezTo>
                  <a:cubicBezTo>
                    <a:pt x="2351" y="37"/>
                    <a:pt x="2340" y="51"/>
                    <a:pt x="2331" y="65"/>
                  </a:cubicBezTo>
                  <a:cubicBezTo>
                    <a:pt x="2319" y="82"/>
                    <a:pt x="2304" y="118"/>
                    <a:pt x="2307" y="124"/>
                  </a:cubicBezTo>
                  <a:cubicBezTo>
                    <a:pt x="2310" y="130"/>
                    <a:pt x="2348" y="105"/>
                    <a:pt x="2363" y="85"/>
                  </a:cubicBezTo>
                  <a:cubicBezTo>
                    <a:pt x="2371" y="74"/>
                    <a:pt x="2386" y="52"/>
                    <a:pt x="2377" y="36"/>
                  </a:cubicBezTo>
                  <a:cubicBezTo>
                    <a:pt x="2376" y="35"/>
                    <a:pt x="2375" y="33"/>
                    <a:pt x="2373" y="32"/>
                  </a:cubicBezTo>
                  <a:close/>
                  <a:moveTo>
                    <a:pt x="3525" y="1794"/>
                  </a:moveTo>
                  <a:cubicBezTo>
                    <a:pt x="3525" y="1794"/>
                    <a:pt x="3524" y="1794"/>
                    <a:pt x="3524" y="1794"/>
                  </a:cubicBezTo>
                  <a:cubicBezTo>
                    <a:pt x="3522" y="1792"/>
                    <a:pt x="3519" y="1793"/>
                    <a:pt x="3516" y="1794"/>
                  </a:cubicBezTo>
                  <a:cubicBezTo>
                    <a:pt x="3503" y="1799"/>
                    <a:pt x="3492" y="1813"/>
                    <a:pt x="3483" y="1827"/>
                  </a:cubicBezTo>
                  <a:cubicBezTo>
                    <a:pt x="3471" y="1844"/>
                    <a:pt x="3456" y="1880"/>
                    <a:pt x="3459" y="1886"/>
                  </a:cubicBezTo>
                  <a:cubicBezTo>
                    <a:pt x="3462" y="1892"/>
                    <a:pt x="3500" y="1868"/>
                    <a:pt x="3515" y="1847"/>
                  </a:cubicBezTo>
                  <a:cubicBezTo>
                    <a:pt x="3523" y="1836"/>
                    <a:pt x="3538" y="1814"/>
                    <a:pt x="3529" y="1799"/>
                  </a:cubicBezTo>
                  <a:cubicBezTo>
                    <a:pt x="3528" y="1797"/>
                    <a:pt x="3527" y="1795"/>
                    <a:pt x="3525" y="1794"/>
                  </a:cubicBezTo>
                  <a:close/>
                  <a:moveTo>
                    <a:pt x="3525" y="1091"/>
                  </a:moveTo>
                  <a:cubicBezTo>
                    <a:pt x="3525" y="1090"/>
                    <a:pt x="3524" y="1090"/>
                    <a:pt x="3524" y="1090"/>
                  </a:cubicBezTo>
                  <a:cubicBezTo>
                    <a:pt x="3522" y="1089"/>
                    <a:pt x="3519" y="1089"/>
                    <a:pt x="3516" y="1090"/>
                  </a:cubicBezTo>
                  <a:cubicBezTo>
                    <a:pt x="3503" y="1095"/>
                    <a:pt x="3492" y="1110"/>
                    <a:pt x="3483" y="1123"/>
                  </a:cubicBezTo>
                  <a:cubicBezTo>
                    <a:pt x="3471" y="1140"/>
                    <a:pt x="3456" y="1176"/>
                    <a:pt x="3459" y="1182"/>
                  </a:cubicBezTo>
                  <a:cubicBezTo>
                    <a:pt x="3462" y="1189"/>
                    <a:pt x="3500" y="1164"/>
                    <a:pt x="3515" y="1143"/>
                  </a:cubicBezTo>
                  <a:cubicBezTo>
                    <a:pt x="3523" y="1132"/>
                    <a:pt x="3538" y="1111"/>
                    <a:pt x="3529" y="1095"/>
                  </a:cubicBezTo>
                  <a:cubicBezTo>
                    <a:pt x="3528" y="1093"/>
                    <a:pt x="3527" y="1092"/>
                    <a:pt x="3525" y="1091"/>
                  </a:cubicBezTo>
                  <a:close/>
                  <a:moveTo>
                    <a:pt x="3475" y="1818"/>
                  </a:moveTo>
                  <a:cubicBezTo>
                    <a:pt x="3481" y="1810"/>
                    <a:pt x="3487" y="1802"/>
                    <a:pt x="3492" y="1794"/>
                  </a:cubicBezTo>
                  <a:cubicBezTo>
                    <a:pt x="3499" y="1782"/>
                    <a:pt x="3505" y="1770"/>
                    <a:pt x="3511" y="1758"/>
                  </a:cubicBezTo>
                  <a:cubicBezTo>
                    <a:pt x="3516" y="1745"/>
                    <a:pt x="3522" y="1733"/>
                    <a:pt x="3520" y="1718"/>
                  </a:cubicBezTo>
                  <a:cubicBezTo>
                    <a:pt x="3520" y="1715"/>
                    <a:pt x="3519" y="1712"/>
                    <a:pt x="3517" y="1710"/>
                  </a:cubicBezTo>
                  <a:cubicBezTo>
                    <a:pt x="3515" y="1707"/>
                    <a:pt x="3512" y="1707"/>
                    <a:pt x="3509" y="1708"/>
                  </a:cubicBezTo>
                  <a:cubicBezTo>
                    <a:pt x="3502" y="1710"/>
                    <a:pt x="3498" y="1716"/>
                    <a:pt x="3494" y="1722"/>
                  </a:cubicBezTo>
                  <a:cubicBezTo>
                    <a:pt x="3489" y="1730"/>
                    <a:pt x="3484" y="1738"/>
                    <a:pt x="3481" y="1746"/>
                  </a:cubicBezTo>
                  <a:cubicBezTo>
                    <a:pt x="3475" y="1761"/>
                    <a:pt x="3471" y="1776"/>
                    <a:pt x="3466" y="1792"/>
                  </a:cubicBezTo>
                  <a:cubicBezTo>
                    <a:pt x="3462" y="1806"/>
                    <a:pt x="3453" y="1833"/>
                    <a:pt x="3457" y="1837"/>
                  </a:cubicBezTo>
                  <a:cubicBezTo>
                    <a:pt x="3460" y="1841"/>
                    <a:pt x="3470" y="1826"/>
                    <a:pt x="3475" y="1818"/>
                  </a:cubicBezTo>
                  <a:close/>
                  <a:moveTo>
                    <a:pt x="3434" y="1840"/>
                  </a:moveTo>
                  <a:cubicBezTo>
                    <a:pt x="3428" y="1827"/>
                    <a:pt x="3421" y="1814"/>
                    <a:pt x="3412" y="1802"/>
                  </a:cubicBezTo>
                  <a:cubicBezTo>
                    <a:pt x="3409" y="1797"/>
                    <a:pt x="3405" y="1793"/>
                    <a:pt x="3400" y="1791"/>
                  </a:cubicBezTo>
                  <a:cubicBezTo>
                    <a:pt x="3395" y="1789"/>
                    <a:pt x="3389" y="1791"/>
                    <a:pt x="3386" y="1796"/>
                  </a:cubicBezTo>
                  <a:cubicBezTo>
                    <a:pt x="3384" y="1799"/>
                    <a:pt x="3383" y="1804"/>
                    <a:pt x="3384" y="1808"/>
                  </a:cubicBezTo>
                  <a:cubicBezTo>
                    <a:pt x="3384" y="1812"/>
                    <a:pt x="3385" y="1816"/>
                    <a:pt x="3386" y="1820"/>
                  </a:cubicBezTo>
                  <a:cubicBezTo>
                    <a:pt x="3397" y="1849"/>
                    <a:pt x="3417" y="1869"/>
                    <a:pt x="3437" y="1886"/>
                  </a:cubicBezTo>
                  <a:cubicBezTo>
                    <a:pt x="3439" y="1887"/>
                    <a:pt x="3441" y="1889"/>
                    <a:pt x="3443" y="1889"/>
                  </a:cubicBezTo>
                  <a:cubicBezTo>
                    <a:pt x="3444" y="1890"/>
                    <a:pt x="3445" y="1890"/>
                    <a:pt x="3445" y="1890"/>
                  </a:cubicBezTo>
                  <a:cubicBezTo>
                    <a:pt x="3447" y="1889"/>
                    <a:pt x="3448" y="1889"/>
                    <a:pt x="3449" y="1888"/>
                  </a:cubicBezTo>
                  <a:cubicBezTo>
                    <a:pt x="3453" y="1883"/>
                    <a:pt x="3447" y="1869"/>
                    <a:pt x="3446" y="1865"/>
                  </a:cubicBezTo>
                  <a:cubicBezTo>
                    <a:pt x="3442" y="1856"/>
                    <a:pt x="3438" y="1848"/>
                    <a:pt x="3434" y="1840"/>
                  </a:cubicBezTo>
                  <a:close/>
                  <a:moveTo>
                    <a:pt x="3457" y="1778"/>
                  </a:moveTo>
                  <a:cubicBezTo>
                    <a:pt x="3459" y="1773"/>
                    <a:pt x="3460" y="1767"/>
                    <a:pt x="3461" y="1762"/>
                  </a:cubicBezTo>
                  <a:cubicBezTo>
                    <a:pt x="3463" y="1752"/>
                    <a:pt x="3464" y="1742"/>
                    <a:pt x="3465" y="1731"/>
                  </a:cubicBezTo>
                  <a:cubicBezTo>
                    <a:pt x="3468" y="1715"/>
                    <a:pt x="3469" y="1698"/>
                    <a:pt x="3470" y="1680"/>
                  </a:cubicBezTo>
                  <a:cubicBezTo>
                    <a:pt x="3471" y="1666"/>
                    <a:pt x="3472" y="1643"/>
                    <a:pt x="3460" y="1636"/>
                  </a:cubicBezTo>
                  <a:cubicBezTo>
                    <a:pt x="3455" y="1633"/>
                    <a:pt x="3448" y="1635"/>
                    <a:pt x="3444" y="1640"/>
                  </a:cubicBezTo>
                  <a:cubicBezTo>
                    <a:pt x="3440" y="1645"/>
                    <a:pt x="3438" y="1653"/>
                    <a:pt x="3437" y="1660"/>
                  </a:cubicBezTo>
                  <a:cubicBezTo>
                    <a:pt x="3438" y="1685"/>
                    <a:pt x="3441" y="1710"/>
                    <a:pt x="3444" y="1735"/>
                  </a:cubicBezTo>
                  <a:cubicBezTo>
                    <a:pt x="3446" y="1745"/>
                    <a:pt x="3447" y="1755"/>
                    <a:pt x="3449" y="1764"/>
                  </a:cubicBezTo>
                  <a:cubicBezTo>
                    <a:pt x="3450" y="1767"/>
                    <a:pt x="3453" y="1786"/>
                    <a:pt x="3457" y="1778"/>
                  </a:cubicBezTo>
                  <a:close/>
                  <a:moveTo>
                    <a:pt x="3432" y="1751"/>
                  </a:moveTo>
                  <a:cubicBezTo>
                    <a:pt x="3427" y="1736"/>
                    <a:pt x="3422" y="1713"/>
                    <a:pt x="3408" y="1708"/>
                  </a:cubicBezTo>
                  <a:cubicBezTo>
                    <a:pt x="3404" y="1706"/>
                    <a:pt x="3399" y="1707"/>
                    <a:pt x="3396" y="1712"/>
                  </a:cubicBezTo>
                  <a:cubicBezTo>
                    <a:pt x="3392" y="1717"/>
                    <a:pt x="3392" y="1726"/>
                    <a:pt x="3394" y="1733"/>
                  </a:cubicBezTo>
                  <a:cubicBezTo>
                    <a:pt x="3400" y="1754"/>
                    <a:pt x="3408" y="1774"/>
                    <a:pt x="3418" y="1793"/>
                  </a:cubicBezTo>
                  <a:cubicBezTo>
                    <a:pt x="3423" y="1802"/>
                    <a:pt x="3428" y="1811"/>
                    <a:pt x="3434" y="1819"/>
                  </a:cubicBezTo>
                  <a:cubicBezTo>
                    <a:pt x="3437" y="1823"/>
                    <a:pt x="3451" y="1848"/>
                    <a:pt x="3451" y="1838"/>
                  </a:cubicBezTo>
                  <a:cubicBezTo>
                    <a:pt x="3451" y="1826"/>
                    <a:pt x="3448" y="1813"/>
                    <a:pt x="3445" y="1802"/>
                  </a:cubicBezTo>
                  <a:cubicBezTo>
                    <a:pt x="3442" y="1784"/>
                    <a:pt x="3437" y="1767"/>
                    <a:pt x="3432" y="1751"/>
                  </a:cubicBezTo>
                  <a:close/>
                  <a:moveTo>
                    <a:pt x="1221" y="382"/>
                  </a:moveTo>
                  <a:cubicBezTo>
                    <a:pt x="1221" y="382"/>
                    <a:pt x="1220" y="382"/>
                    <a:pt x="1220" y="381"/>
                  </a:cubicBezTo>
                  <a:cubicBezTo>
                    <a:pt x="1218" y="380"/>
                    <a:pt x="1215" y="380"/>
                    <a:pt x="1212" y="381"/>
                  </a:cubicBezTo>
                  <a:cubicBezTo>
                    <a:pt x="1199" y="387"/>
                    <a:pt x="1188" y="401"/>
                    <a:pt x="1179" y="415"/>
                  </a:cubicBezTo>
                  <a:cubicBezTo>
                    <a:pt x="1168" y="432"/>
                    <a:pt x="1152" y="468"/>
                    <a:pt x="1155" y="474"/>
                  </a:cubicBezTo>
                  <a:cubicBezTo>
                    <a:pt x="1158" y="480"/>
                    <a:pt x="1196" y="455"/>
                    <a:pt x="1211" y="435"/>
                  </a:cubicBezTo>
                  <a:cubicBezTo>
                    <a:pt x="1219" y="424"/>
                    <a:pt x="1234" y="402"/>
                    <a:pt x="1225" y="386"/>
                  </a:cubicBezTo>
                  <a:cubicBezTo>
                    <a:pt x="1224" y="385"/>
                    <a:pt x="1223" y="383"/>
                    <a:pt x="1221" y="382"/>
                  </a:cubicBezTo>
                  <a:close/>
                  <a:moveTo>
                    <a:pt x="69" y="2149"/>
                  </a:moveTo>
                  <a:cubicBezTo>
                    <a:pt x="69" y="2149"/>
                    <a:pt x="68" y="2148"/>
                    <a:pt x="68" y="2148"/>
                  </a:cubicBezTo>
                  <a:cubicBezTo>
                    <a:pt x="66" y="2147"/>
                    <a:pt x="63" y="2147"/>
                    <a:pt x="60" y="2148"/>
                  </a:cubicBezTo>
                  <a:cubicBezTo>
                    <a:pt x="55" y="2150"/>
                    <a:pt x="50" y="2154"/>
                    <a:pt x="45" y="2158"/>
                  </a:cubicBezTo>
                  <a:cubicBezTo>
                    <a:pt x="75" y="2158"/>
                    <a:pt x="75" y="2158"/>
                    <a:pt x="75" y="2158"/>
                  </a:cubicBezTo>
                  <a:cubicBezTo>
                    <a:pt x="74" y="2157"/>
                    <a:pt x="74" y="2155"/>
                    <a:pt x="73" y="2153"/>
                  </a:cubicBezTo>
                  <a:cubicBezTo>
                    <a:pt x="72" y="2151"/>
                    <a:pt x="71" y="2150"/>
                    <a:pt x="69" y="2149"/>
                  </a:cubicBezTo>
                  <a:close/>
                  <a:moveTo>
                    <a:pt x="69" y="1443"/>
                  </a:moveTo>
                  <a:cubicBezTo>
                    <a:pt x="69" y="1443"/>
                    <a:pt x="68" y="1443"/>
                    <a:pt x="68" y="1443"/>
                  </a:cubicBezTo>
                  <a:cubicBezTo>
                    <a:pt x="66" y="1441"/>
                    <a:pt x="63" y="1442"/>
                    <a:pt x="60" y="1443"/>
                  </a:cubicBezTo>
                  <a:cubicBezTo>
                    <a:pt x="47" y="1448"/>
                    <a:pt x="36" y="1463"/>
                    <a:pt x="27" y="1476"/>
                  </a:cubicBezTo>
                  <a:cubicBezTo>
                    <a:pt x="16" y="1493"/>
                    <a:pt x="0" y="1529"/>
                    <a:pt x="3" y="1535"/>
                  </a:cubicBezTo>
                  <a:cubicBezTo>
                    <a:pt x="6" y="1542"/>
                    <a:pt x="44" y="1517"/>
                    <a:pt x="59" y="1496"/>
                  </a:cubicBezTo>
                  <a:cubicBezTo>
                    <a:pt x="67" y="1485"/>
                    <a:pt x="82" y="1463"/>
                    <a:pt x="73" y="1448"/>
                  </a:cubicBezTo>
                  <a:cubicBezTo>
                    <a:pt x="72" y="1446"/>
                    <a:pt x="71" y="1444"/>
                    <a:pt x="69" y="1443"/>
                  </a:cubicBezTo>
                  <a:close/>
                  <a:moveTo>
                    <a:pt x="64" y="2073"/>
                  </a:moveTo>
                  <a:cubicBezTo>
                    <a:pt x="64" y="2070"/>
                    <a:pt x="63" y="2067"/>
                    <a:pt x="62" y="2064"/>
                  </a:cubicBezTo>
                  <a:cubicBezTo>
                    <a:pt x="59" y="2062"/>
                    <a:pt x="56" y="2061"/>
                    <a:pt x="53" y="2062"/>
                  </a:cubicBezTo>
                  <a:cubicBezTo>
                    <a:pt x="46" y="2064"/>
                    <a:pt x="42" y="2070"/>
                    <a:pt x="38" y="2077"/>
                  </a:cubicBezTo>
                  <a:cubicBezTo>
                    <a:pt x="33" y="2085"/>
                    <a:pt x="28" y="2092"/>
                    <a:pt x="25" y="2101"/>
                  </a:cubicBezTo>
                  <a:cubicBezTo>
                    <a:pt x="19" y="2116"/>
                    <a:pt x="15" y="2131"/>
                    <a:pt x="10" y="2146"/>
                  </a:cubicBezTo>
                  <a:cubicBezTo>
                    <a:pt x="9" y="2150"/>
                    <a:pt x="8" y="2154"/>
                    <a:pt x="6" y="2158"/>
                  </a:cubicBezTo>
                  <a:cubicBezTo>
                    <a:pt x="30" y="2158"/>
                    <a:pt x="30" y="2158"/>
                    <a:pt x="30" y="2158"/>
                  </a:cubicBezTo>
                  <a:cubicBezTo>
                    <a:pt x="32" y="2155"/>
                    <a:pt x="34" y="2152"/>
                    <a:pt x="36" y="2149"/>
                  </a:cubicBezTo>
                  <a:cubicBezTo>
                    <a:pt x="43" y="2137"/>
                    <a:pt x="49" y="2125"/>
                    <a:pt x="55" y="2112"/>
                  </a:cubicBezTo>
                  <a:cubicBezTo>
                    <a:pt x="60" y="2100"/>
                    <a:pt x="66" y="2088"/>
                    <a:pt x="64" y="2073"/>
                  </a:cubicBezTo>
                  <a:close/>
                  <a:moveTo>
                    <a:pt x="19" y="1467"/>
                  </a:moveTo>
                  <a:cubicBezTo>
                    <a:pt x="25" y="1460"/>
                    <a:pt x="31" y="1451"/>
                    <a:pt x="36" y="1443"/>
                  </a:cubicBezTo>
                  <a:cubicBezTo>
                    <a:pt x="43" y="1432"/>
                    <a:pt x="49" y="1420"/>
                    <a:pt x="55" y="1407"/>
                  </a:cubicBezTo>
                  <a:cubicBezTo>
                    <a:pt x="60" y="1395"/>
                    <a:pt x="66" y="1382"/>
                    <a:pt x="64" y="1367"/>
                  </a:cubicBezTo>
                  <a:cubicBezTo>
                    <a:pt x="64" y="1364"/>
                    <a:pt x="63" y="1361"/>
                    <a:pt x="62" y="1359"/>
                  </a:cubicBezTo>
                  <a:cubicBezTo>
                    <a:pt x="59" y="1356"/>
                    <a:pt x="56" y="1356"/>
                    <a:pt x="53" y="1357"/>
                  </a:cubicBezTo>
                  <a:cubicBezTo>
                    <a:pt x="46" y="1359"/>
                    <a:pt x="42" y="1365"/>
                    <a:pt x="38" y="1371"/>
                  </a:cubicBezTo>
                  <a:cubicBezTo>
                    <a:pt x="33" y="1379"/>
                    <a:pt x="28" y="1387"/>
                    <a:pt x="25" y="1396"/>
                  </a:cubicBezTo>
                  <a:cubicBezTo>
                    <a:pt x="19" y="1410"/>
                    <a:pt x="15" y="1425"/>
                    <a:pt x="10" y="1441"/>
                  </a:cubicBezTo>
                  <a:cubicBezTo>
                    <a:pt x="8" y="1449"/>
                    <a:pt x="4" y="1461"/>
                    <a:pt x="2" y="1470"/>
                  </a:cubicBezTo>
                  <a:cubicBezTo>
                    <a:pt x="2" y="1487"/>
                    <a:pt x="2" y="1487"/>
                    <a:pt x="2" y="1487"/>
                  </a:cubicBezTo>
                  <a:cubicBezTo>
                    <a:pt x="6" y="1488"/>
                    <a:pt x="14" y="1474"/>
                    <a:pt x="19" y="1467"/>
                  </a:cubicBezTo>
                  <a:close/>
                  <a:moveTo>
                    <a:pt x="9" y="1381"/>
                  </a:moveTo>
                  <a:cubicBezTo>
                    <a:pt x="12" y="1364"/>
                    <a:pt x="14" y="1347"/>
                    <a:pt x="14" y="1330"/>
                  </a:cubicBezTo>
                  <a:cubicBezTo>
                    <a:pt x="15" y="1315"/>
                    <a:pt x="16" y="1293"/>
                    <a:pt x="4" y="1285"/>
                  </a:cubicBezTo>
                  <a:cubicBezTo>
                    <a:pt x="3" y="1285"/>
                    <a:pt x="2" y="1285"/>
                    <a:pt x="2" y="1284"/>
                  </a:cubicBezTo>
                  <a:cubicBezTo>
                    <a:pt x="2" y="1425"/>
                    <a:pt x="2" y="1425"/>
                    <a:pt x="2" y="1425"/>
                  </a:cubicBezTo>
                  <a:cubicBezTo>
                    <a:pt x="3" y="1421"/>
                    <a:pt x="4" y="1415"/>
                    <a:pt x="5" y="1411"/>
                  </a:cubicBezTo>
                  <a:cubicBezTo>
                    <a:pt x="7" y="1401"/>
                    <a:pt x="8" y="1391"/>
                    <a:pt x="9" y="1381"/>
                  </a:cubicBezTo>
                  <a:close/>
                  <a:moveTo>
                    <a:pt x="69" y="738"/>
                  </a:moveTo>
                  <a:cubicBezTo>
                    <a:pt x="69" y="738"/>
                    <a:pt x="68" y="737"/>
                    <a:pt x="68" y="737"/>
                  </a:cubicBezTo>
                  <a:cubicBezTo>
                    <a:pt x="66" y="736"/>
                    <a:pt x="63" y="736"/>
                    <a:pt x="60" y="737"/>
                  </a:cubicBezTo>
                  <a:cubicBezTo>
                    <a:pt x="47" y="742"/>
                    <a:pt x="36" y="757"/>
                    <a:pt x="27" y="770"/>
                  </a:cubicBezTo>
                  <a:cubicBezTo>
                    <a:pt x="16" y="787"/>
                    <a:pt x="0" y="823"/>
                    <a:pt x="3" y="830"/>
                  </a:cubicBezTo>
                  <a:cubicBezTo>
                    <a:pt x="6" y="836"/>
                    <a:pt x="44" y="811"/>
                    <a:pt x="59" y="791"/>
                  </a:cubicBezTo>
                  <a:cubicBezTo>
                    <a:pt x="67" y="780"/>
                    <a:pt x="82" y="758"/>
                    <a:pt x="73" y="742"/>
                  </a:cubicBezTo>
                  <a:cubicBezTo>
                    <a:pt x="72" y="740"/>
                    <a:pt x="71" y="739"/>
                    <a:pt x="69" y="738"/>
                  </a:cubicBezTo>
                  <a:close/>
                  <a:moveTo>
                    <a:pt x="14" y="2035"/>
                  </a:moveTo>
                  <a:cubicBezTo>
                    <a:pt x="15" y="2021"/>
                    <a:pt x="16" y="1998"/>
                    <a:pt x="4" y="1991"/>
                  </a:cubicBezTo>
                  <a:cubicBezTo>
                    <a:pt x="3" y="1990"/>
                    <a:pt x="2" y="1990"/>
                    <a:pt x="2" y="1990"/>
                  </a:cubicBezTo>
                  <a:cubicBezTo>
                    <a:pt x="2" y="2131"/>
                    <a:pt x="2" y="2131"/>
                    <a:pt x="2" y="2131"/>
                  </a:cubicBezTo>
                  <a:cubicBezTo>
                    <a:pt x="3" y="2126"/>
                    <a:pt x="4" y="2121"/>
                    <a:pt x="5" y="2117"/>
                  </a:cubicBezTo>
                  <a:cubicBezTo>
                    <a:pt x="7" y="2106"/>
                    <a:pt x="8" y="2096"/>
                    <a:pt x="9" y="2086"/>
                  </a:cubicBezTo>
                  <a:cubicBezTo>
                    <a:pt x="12" y="2069"/>
                    <a:pt x="14" y="2052"/>
                    <a:pt x="14" y="2035"/>
                  </a:cubicBezTo>
                  <a:close/>
                  <a:moveTo>
                    <a:pt x="1153" y="1778"/>
                  </a:moveTo>
                  <a:cubicBezTo>
                    <a:pt x="1155" y="1773"/>
                    <a:pt x="1156" y="1767"/>
                    <a:pt x="1157" y="1762"/>
                  </a:cubicBezTo>
                  <a:cubicBezTo>
                    <a:pt x="1159" y="1752"/>
                    <a:pt x="1160" y="1742"/>
                    <a:pt x="1161" y="1731"/>
                  </a:cubicBezTo>
                  <a:cubicBezTo>
                    <a:pt x="1164" y="1715"/>
                    <a:pt x="1165" y="1698"/>
                    <a:pt x="1166" y="1680"/>
                  </a:cubicBezTo>
                  <a:cubicBezTo>
                    <a:pt x="1167" y="1666"/>
                    <a:pt x="1168" y="1643"/>
                    <a:pt x="1156" y="1636"/>
                  </a:cubicBezTo>
                  <a:cubicBezTo>
                    <a:pt x="1151" y="1633"/>
                    <a:pt x="1144" y="1635"/>
                    <a:pt x="1140" y="1640"/>
                  </a:cubicBezTo>
                  <a:cubicBezTo>
                    <a:pt x="1136" y="1645"/>
                    <a:pt x="1134" y="1653"/>
                    <a:pt x="1133" y="1660"/>
                  </a:cubicBezTo>
                  <a:cubicBezTo>
                    <a:pt x="1134" y="1685"/>
                    <a:pt x="1137" y="1710"/>
                    <a:pt x="1140" y="1735"/>
                  </a:cubicBezTo>
                  <a:cubicBezTo>
                    <a:pt x="1142" y="1745"/>
                    <a:pt x="1143" y="1755"/>
                    <a:pt x="1145" y="1764"/>
                  </a:cubicBezTo>
                  <a:cubicBezTo>
                    <a:pt x="1146" y="1767"/>
                    <a:pt x="1149" y="1786"/>
                    <a:pt x="1153" y="1778"/>
                  </a:cubicBezTo>
                  <a:close/>
                  <a:moveTo>
                    <a:pt x="1171" y="1818"/>
                  </a:moveTo>
                  <a:cubicBezTo>
                    <a:pt x="1177" y="1810"/>
                    <a:pt x="1183" y="1802"/>
                    <a:pt x="1188" y="1794"/>
                  </a:cubicBezTo>
                  <a:cubicBezTo>
                    <a:pt x="1195" y="1782"/>
                    <a:pt x="1201" y="1770"/>
                    <a:pt x="1207" y="1758"/>
                  </a:cubicBezTo>
                  <a:cubicBezTo>
                    <a:pt x="1212" y="1745"/>
                    <a:pt x="1218" y="1733"/>
                    <a:pt x="1216" y="1718"/>
                  </a:cubicBezTo>
                  <a:cubicBezTo>
                    <a:pt x="1216" y="1715"/>
                    <a:pt x="1215" y="1712"/>
                    <a:pt x="1214" y="1710"/>
                  </a:cubicBezTo>
                  <a:cubicBezTo>
                    <a:pt x="1211" y="1707"/>
                    <a:pt x="1208" y="1707"/>
                    <a:pt x="1205" y="1708"/>
                  </a:cubicBezTo>
                  <a:cubicBezTo>
                    <a:pt x="1198" y="1710"/>
                    <a:pt x="1194" y="1716"/>
                    <a:pt x="1190" y="1722"/>
                  </a:cubicBezTo>
                  <a:cubicBezTo>
                    <a:pt x="1185" y="1730"/>
                    <a:pt x="1180" y="1738"/>
                    <a:pt x="1177" y="1746"/>
                  </a:cubicBezTo>
                  <a:cubicBezTo>
                    <a:pt x="1171" y="1761"/>
                    <a:pt x="1167" y="1776"/>
                    <a:pt x="1162" y="1792"/>
                  </a:cubicBezTo>
                  <a:cubicBezTo>
                    <a:pt x="1158" y="1806"/>
                    <a:pt x="1149" y="1833"/>
                    <a:pt x="1153" y="1837"/>
                  </a:cubicBezTo>
                  <a:cubicBezTo>
                    <a:pt x="1156" y="1841"/>
                    <a:pt x="1166" y="1826"/>
                    <a:pt x="1171" y="1818"/>
                  </a:cubicBezTo>
                  <a:close/>
                  <a:moveTo>
                    <a:pt x="1221" y="1091"/>
                  </a:moveTo>
                  <a:cubicBezTo>
                    <a:pt x="1221" y="1090"/>
                    <a:pt x="1220" y="1090"/>
                    <a:pt x="1220" y="1090"/>
                  </a:cubicBezTo>
                  <a:cubicBezTo>
                    <a:pt x="1218" y="1089"/>
                    <a:pt x="1215" y="1089"/>
                    <a:pt x="1212" y="1090"/>
                  </a:cubicBezTo>
                  <a:cubicBezTo>
                    <a:pt x="1199" y="1095"/>
                    <a:pt x="1188" y="1110"/>
                    <a:pt x="1179" y="1123"/>
                  </a:cubicBezTo>
                  <a:cubicBezTo>
                    <a:pt x="1168" y="1140"/>
                    <a:pt x="1152" y="1176"/>
                    <a:pt x="1155" y="1182"/>
                  </a:cubicBezTo>
                  <a:cubicBezTo>
                    <a:pt x="1158" y="1189"/>
                    <a:pt x="1196" y="1164"/>
                    <a:pt x="1211" y="1143"/>
                  </a:cubicBezTo>
                  <a:cubicBezTo>
                    <a:pt x="1219" y="1132"/>
                    <a:pt x="1234" y="1111"/>
                    <a:pt x="1225" y="1095"/>
                  </a:cubicBezTo>
                  <a:cubicBezTo>
                    <a:pt x="1224" y="1093"/>
                    <a:pt x="1223" y="1092"/>
                    <a:pt x="1221" y="1091"/>
                  </a:cubicBezTo>
                  <a:close/>
                  <a:moveTo>
                    <a:pt x="69" y="32"/>
                  </a:moveTo>
                  <a:cubicBezTo>
                    <a:pt x="69" y="32"/>
                    <a:pt x="68" y="32"/>
                    <a:pt x="68" y="32"/>
                  </a:cubicBezTo>
                  <a:cubicBezTo>
                    <a:pt x="66" y="30"/>
                    <a:pt x="63" y="31"/>
                    <a:pt x="60" y="32"/>
                  </a:cubicBezTo>
                  <a:cubicBezTo>
                    <a:pt x="47" y="37"/>
                    <a:pt x="36" y="51"/>
                    <a:pt x="27" y="65"/>
                  </a:cubicBezTo>
                  <a:cubicBezTo>
                    <a:pt x="16" y="82"/>
                    <a:pt x="0" y="118"/>
                    <a:pt x="3" y="124"/>
                  </a:cubicBezTo>
                  <a:cubicBezTo>
                    <a:pt x="6" y="130"/>
                    <a:pt x="44" y="105"/>
                    <a:pt x="59" y="85"/>
                  </a:cubicBezTo>
                  <a:cubicBezTo>
                    <a:pt x="67" y="74"/>
                    <a:pt x="82" y="52"/>
                    <a:pt x="73" y="36"/>
                  </a:cubicBezTo>
                  <a:cubicBezTo>
                    <a:pt x="72" y="35"/>
                    <a:pt x="71" y="33"/>
                    <a:pt x="69" y="32"/>
                  </a:cubicBezTo>
                  <a:close/>
                  <a:moveTo>
                    <a:pt x="1221" y="1794"/>
                  </a:moveTo>
                  <a:cubicBezTo>
                    <a:pt x="1221" y="1794"/>
                    <a:pt x="1220" y="1794"/>
                    <a:pt x="1220" y="1794"/>
                  </a:cubicBezTo>
                  <a:cubicBezTo>
                    <a:pt x="1218" y="1792"/>
                    <a:pt x="1215" y="1793"/>
                    <a:pt x="1212" y="1794"/>
                  </a:cubicBezTo>
                  <a:cubicBezTo>
                    <a:pt x="1199" y="1799"/>
                    <a:pt x="1188" y="1813"/>
                    <a:pt x="1179" y="1827"/>
                  </a:cubicBezTo>
                  <a:cubicBezTo>
                    <a:pt x="1168" y="1844"/>
                    <a:pt x="1152" y="1880"/>
                    <a:pt x="1155" y="1886"/>
                  </a:cubicBezTo>
                  <a:cubicBezTo>
                    <a:pt x="1158" y="1892"/>
                    <a:pt x="1196" y="1868"/>
                    <a:pt x="1211" y="1847"/>
                  </a:cubicBezTo>
                  <a:cubicBezTo>
                    <a:pt x="1219" y="1836"/>
                    <a:pt x="1234" y="1814"/>
                    <a:pt x="1225" y="1799"/>
                  </a:cubicBezTo>
                  <a:cubicBezTo>
                    <a:pt x="1224" y="1797"/>
                    <a:pt x="1223" y="1795"/>
                    <a:pt x="1221" y="1794"/>
                  </a:cubicBezTo>
                  <a:close/>
                  <a:moveTo>
                    <a:pt x="1130" y="1840"/>
                  </a:moveTo>
                  <a:cubicBezTo>
                    <a:pt x="1124" y="1827"/>
                    <a:pt x="1117" y="1814"/>
                    <a:pt x="1108" y="1802"/>
                  </a:cubicBezTo>
                  <a:cubicBezTo>
                    <a:pt x="1105" y="1797"/>
                    <a:pt x="1101" y="1793"/>
                    <a:pt x="1096" y="1791"/>
                  </a:cubicBezTo>
                  <a:cubicBezTo>
                    <a:pt x="1091" y="1789"/>
                    <a:pt x="1085" y="1791"/>
                    <a:pt x="1082" y="1796"/>
                  </a:cubicBezTo>
                  <a:cubicBezTo>
                    <a:pt x="1080" y="1799"/>
                    <a:pt x="1079" y="1804"/>
                    <a:pt x="1080" y="1808"/>
                  </a:cubicBezTo>
                  <a:cubicBezTo>
                    <a:pt x="1080" y="1812"/>
                    <a:pt x="1081" y="1816"/>
                    <a:pt x="1082" y="1820"/>
                  </a:cubicBezTo>
                  <a:cubicBezTo>
                    <a:pt x="1093" y="1849"/>
                    <a:pt x="1113" y="1869"/>
                    <a:pt x="1133" y="1886"/>
                  </a:cubicBezTo>
                  <a:cubicBezTo>
                    <a:pt x="1135" y="1887"/>
                    <a:pt x="1137" y="1889"/>
                    <a:pt x="1139" y="1889"/>
                  </a:cubicBezTo>
                  <a:cubicBezTo>
                    <a:pt x="1140" y="1890"/>
                    <a:pt x="1141" y="1890"/>
                    <a:pt x="1142" y="1890"/>
                  </a:cubicBezTo>
                  <a:cubicBezTo>
                    <a:pt x="1143" y="1889"/>
                    <a:pt x="1144" y="1889"/>
                    <a:pt x="1145" y="1888"/>
                  </a:cubicBezTo>
                  <a:cubicBezTo>
                    <a:pt x="1149" y="1883"/>
                    <a:pt x="1143" y="1869"/>
                    <a:pt x="1142" y="1865"/>
                  </a:cubicBezTo>
                  <a:cubicBezTo>
                    <a:pt x="1138" y="1856"/>
                    <a:pt x="1134" y="1848"/>
                    <a:pt x="1130" y="1840"/>
                  </a:cubicBezTo>
                  <a:close/>
                  <a:moveTo>
                    <a:pt x="1128" y="1751"/>
                  </a:moveTo>
                  <a:cubicBezTo>
                    <a:pt x="1124" y="1736"/>
                    <a:pt x="1118" y="1713"/>
                    <a:pt x="1104" y="1708"/>
                  </a:cubicBezTo>
                  <a:cubicBezTo>
                    <a:pt x="1100" y="1706"/>
                    <a:pt x="1095" y="1707"/>
                    <a:pt x="1092" y="1712"/>
                  </a:cubicBezTo>
                  <a:cubicBezTo>
                    <a:pt x="1088" y="1717"/>
                    <a:pt x="1088" y="1726"/>
                    <a:pt x="1090" y="1733"/>
                  </a:cubicBezTo>
                  <a:cubicBezTo>
                    <a:pt x="1096" y="1754"/>
                    <a:pt x="1104" y="1774"/>
                    <a:pt x="1114" y="1793"/>
                  </a:cubicBezTo>
                  <a:cubicBezTo>
                    <a:pt x="1119" y="1802"/>
                    <a:pt x="1125" y="1811"/>
                    <a:pt x="1130" y="1819"/>
                  </a:cubicBezTo>
                  <a:cubicBezTo>
                    <a:pt x="1133" y="1823"/>
                    <a:pt x="1147" y="1848"/>
                    <a:pt x="1147" y="1838"/>
                  </a:cubicBezTo>
                  <a:cubicBezTo>
                    <a:pt x="1147" y="1826"/>
                    <a:pt x="1144" y="1813"/>
                    <a:pt x="1141" y="1802"/>
                  </a:cubicBezTo>
                  <a:cubicBezTo>
                    <a:pt x="1138" y="1784"/>
                    <a:pt x="1133" y="1767"/>
                    <a:pt x="1128" y="175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982493" y="3378"/>
              <a:ext cx="11205925" cy="6851347"/>
            </a:xfrm>
            <a:custGeom>
              <a:avLst/>
              <a:gdLst/>
              <a:ahLst/>
              <a:cxnLst/>
              <a:rect l="0" t="0" r="r" b="b"/>
              <a:pathLst>
                <a:path w="3531" h="2158">
                  <a:moveTo>
                    <a:pt x="1203" y="57"/>
                  </a:moveTo>
                  <a:cubicBezTo>
                    <a:pt x="1206" y="61"/>
                    <a:pt x="1220" y="86"/>
                    <a:pt x="1220" y="75"/>
                  </a:cubicBezTo>
                  <a:cubicBezTo>
                    <a:pt x="1220" y="64"/>
                    <a:pt x="1217" y="51"/>
                    <a:pt x="1214" y="40"/>
                  </a:cubicBezTo>
                  <a:cubicBezTo>
                    <a:pt x="1211" y="26"/>
                    <a:pt x="1208" y="13"/>
                    <a:pt x="1205" y="0"/>
                  </a:cubicBezTo>
                  <a:cubicBezTo>
                    <a:pt x="1173" y="0"/>
                    <a:pt x="1173" y="0"/>
                    <a:pt x="1173" y="0"/>
                  </a:cubicBezTo>
                  <a:cubicBezTo>
                    <a:pt x="1177" y="11"/>
                    <a:pt x="1182" y="21"/>
                    <a:pt x="1187" y="31"/>
                  </a:cubicBezTo>
                  <a:cubicBezTo>
                    <a:pt x="1192" y="40"/>
                    <a:pt x="1198" y="49"/>
                    <a:pt x="1203" y="57"/>
                  </a:cubicBezTo>
                  <a:close/>
                  <a:moveTo>
                    <a:pt x="1226" y="16"/>
                  </a:moveTo>
                  <a:cubicBezTo>
                    <a:pt x="1228" y="11"/>
                    <a:pt x="1229" y="5"/>
                    <a:pt x="1230" y="0"/>
                  </a:cubicBezTo>
                  <a:cubicBezTo>
                    <a:pt x="1218" y="0"/>
                    <a:pt x="1218" y="0"/>
                    <a:pt x="1218" y="0"/>
                  </a:cubicBezTo>
                  <a:cubicBezTo>
                    <a:pt x="1218" y="1"/>
                    <a:pt x="1218" y="2"/>
                    <a:pt x="1218" y="2"/>
                  </a:cubicBezTo>
                  <a:cubicBezTo>
                    <a:pt x="1219" y="5"/>
                    <a:pt x="1222" y="24"/>
                    <a:pt x="1226" y="16"/>
                  </a:cubicBezTo>
                  <a:close/>
                  <a:moveTo>
                    <a:pt x="1155" y="58"/>
                  </a:moveTo>
                  <a:cubicBezTo>
                    <a:pt x="1166" y="87"/>
                    <a:pt x="1186" y="107"/>
                    <a:pt x="1206" y="124"/>
                  </a:cubicBezTo>
                  <a:cubicBezTo>
                    <a:pt x="1208" y="125"/>
                    <a:pt x="1210" y="127"/>
                    <a:pt x="1212" y="127"/>
                  </a:cubicBezTo>
                  <a:cubicBezTo>
                    <a:pt x="1213" y="128"/>
                    <a:pt x="1214" y="128"/>
                    <a:pt x="1215" y="128"/>
                  </a:cubicBezTo>
                  <a:cubicBezTo>
                    <a:pt x="1216" y="127"/>
                    <a:pt x="1217" y="127"/>
                    <a:pt x="1218" y="125"/>
                  </a:cubicBezTo>
                  <a:cubicBezTo>
                    <a:pt x="1222" y="121"/>
                    <a:pt x="1216" y="107"/>
                    <a:pt x="1215" y="102"/>
                  </a:cubicBezTo>
                  <a:cubicBezTo>
                    <a:pt x="1211" y="94"/>
                    <a:pt x="1207" y="86"/>
                    <a:pt x="1203" y="78"/>
                  </a:cubicBezTo>
                  <a:cubicBezTo>
                    <a:pt x="1197" y="65"/>
                    <a:pt x="1190" y="52"/>
                    <a:pt x="1181" y="40"/>
                  </a:cubicBezTo>
                  <a:cubicBezTo>
                    <a:pt x="1178" y="35"/>
                    <a:pt x="1174" y="31"/>
                    <a:pt x="1169" y="29"/>
                  </a:cubicBezTo>
                  <a:cubicBezTo>
                    <a:pt x="1164" y="27"/>
                    <a:pt x="1158" y="29"/>
                    <a:pt x="1155" y="34"/>
                  </a:cubicBezTo>
                  <a:cubicBezTo>
                    <a:pt x="1153" y="37"/>
                    <a:pt x="1152" y="42"/>
                    <a:pt x="1153" y="46"/>
                  </a:cubicBezTo>
                  <a:cubicBezTo>
                    <a:pt x="1153" y="50"/>
                    <a:pt x="1154" y="54"/>
                    <a:pt x="1155" y="58"/>
                  </a:cubicBezTo>
                  <a:close/>
                  <a:moveTo>
                    <a:pt x="1229" y="580"/>
                  </a:moveTo>
                  <a:cubicBezTo>
                    <a:pt x="1224" y="577"/>
                    <a:pt x="1217" y="579"/>
                    <a:pt x="1213" y="584"/>
                  </a:cubicBezTo>
                  <a:cubicBezTo>
                    <a:pt x="1209" y="589"/>
                    <a:pt x="1207" y="596"/>
                    <a:pt x="1206" y="603"/>
                  </a:cubicBezTo>
                  <a:cubicBezTo>
                    <a:pt x="1207" y="629"/>
                    <a:pt x="1210" y="653"/>
                    <a:pt x="1213" y="678"/>
                  </a:cubicBezTo>
                  <a:cubicBezTo>
                    <a:pt x="1215" y="688"/>
                    <a:pt x="1216" y="698"/>
                    <a:pt x="1218" y="708"/>
                  </a:cubicBezTo>
                  <a:cubicBezTo>
                    <a:pt x="1219" y="711"/>
                    <a:pt x="1222" y="729"/>
                    <a:pt x="1226" y="721"/>
                  </a:cubicBezTo>
                  <a:cubicBezTo>
                    <a:pt x="1228" y="717"/>
                    <a:pt x="1229" y="710"/>
                    <a:pt x="1230" y="705"/>
                  </a:cubicBezTo>
                  <a:cubicBezTo>
                    <a:pt x="1232" y="695"/>
                    <a:pt x="1233" y="685"/>
                    <a:pt x="1234" y="675"/>
                  </a:cubicBezTo>
                  <a:cubicBezTo>
                    <a:pt x="1237" y="658"/>
                    <a:pt x="1238" y="641"/>
                    <a:pt x="1239" y="624"/>
                  </a:cubicBezTo>
                  <a:cubicBezTo>
                    <a:pt x="1240" y="610"/>
                    <a:pt x="1241" y="587"/>
                    <a:pt x="1229" y="580"/>
                  </a:cubicBezTo>
                  <a:close/>
                  <a:moveTo>
                    <a:pt x="1201" y="694"/>
                  </a:moveTo>
                  <a:cubicBezTo>
                    <a:pt x="1197" y="680"/>
                    <a:pt x="1191" y="656"/>
                    <a:pt x="1177" y="651"/>
                  </a:cubicBezTo>
                  <a:cubicBezTo>
                    <a:pt x="1173" y="650"/>
                    <a:pt x="1168" y="651"/>
                    <a:pt x="1165" y="655"/>
                  </a:cubicBezTo>
                  <a:cubicBezTo>
                    <a:pt x="1161" y="661"/>
                    <a:pt x="1161" y="669"/>
                    <a:pt x="1163" y="676"/>
                  </a:cubicBezTo>
                  <a:cubicBezTo>
                    <a:pt x="1169" y="697"/>
                    <a:pt x="1177" y="718"/>
                    <a:pt x="1187" y="736"/>
                  </a:cubicBezTo>
                  <a:cubicBezTo>
                    <a:pt x="1192" y="745"/>
                    <a:pt x="1198" y="754"/>
                    <a:pt x="1203" y="763"/>
                  </a:cubicBezTo>
                  <a:cubicBezTo>
                    <a:pt x="1206" y="767"/>
                    <a:pt x="1220" y="791"/>
                    <a:pt x="1220" y="781"/>
                  </a:cubicBezTo>
                  <a:cubicBezTo>
                    <a:pt x="1220" y="769"/>
                    <a:pt x="1217" y="757"/>
                    <a:pt x="1214" y="745"/>
                  </a:cubicBezTo>
                  <a:cubicBezTo>
                    <a:pt x="1211" y="728"/>
                    <a:pt x="1206" y="711"/>
                    <a:pt x="1201" y="694"/>
                  </a:cubicBezTo>
                  <a:close/>
                  <a:moveTo>
                    <a:pt x="1244" y="762"/>
                  </a:moveTo>
                  <a:cubicBezTo>
                    <a:pt x="1250" y="754"/>
                    <a:pt x="1256" y="746"/>
                    <a:pt x="1261" y="737"/>
                  </a:cubicBezTo>
                  <a:cubicBezTo>
                    <a:pt x="1268" y="726"/>
                    <a:pt x="1274" y="714"/>
                    <a:pt x="1280" y="701"/>
                  </a:cubicBezTo>
                  <a:cubicBezTo>
                    <a:pt x="1285" y="689"/>
                    <a:pt x="1291" y="677"/>
                    <a:pt x="1289" y="662"/>
                  </a:cubicBezTo>
                  <a:cubicBezTo>
                    <a:pt x="1289" y="659"/>
                    <a:pt x="1288" y="655"/>
                    <a:pt x="1287" y="653"/>
                  </a:cubicBezTo>
                  <a:cubicBezTo>
                    <a:pt x="1284" y="650"/>
                    <a:pt x="1281" y="650"/>
                    <a:pt x="1278" y="651"/>
                  </a:cubicBezTo>
                  <a:cubicBezTo>
                    <a:pt x="1271" y="653"/>
                    <a:pt x="1267" y="659"/>
                    <a:pt x="1263" y="666"/>
                  </a:cubicBezTo>
                  <a:cubicBezTo>
                    <a:pt x="1258" y="673"/>
                    <a:pt x="1253" y="681"/>
                    <a:pt x="1250" y="690"/>
                  </a:cubicBezTo>
                  <a:cubicBezTo>
                    <a:pt x="1244" y="705"/>
                    <a:pt x="1240" y="720"/>
                    <a:pt x="1235" y="735"/>
                  </a:cubicBezTo>
                  <a:cubicBezTo>
                    <a:pt x="1231" y="750"/>
                    <a:pt x="1222" y="776"/>
                    <a:pt x="1226" y="780"/>
                  </a:cubicBezTo>
                  <a:cubicBezTo>
                    <a:pt x="1229" y="784"/>
                    <a:pt x="1239" y="769"/>
                    <a:pt x="1244" y="762"/>
                  </a:cubicBezTo>
                  <a:close/>
                  <a:moveTo>
                    <a:pt x="3" y="408"/>
                  </a:moveTo>
                  <a:cubicBezTo>
                    <a:pt x="14" y="437"/>
                    <a:pt x="34" y="457"/>
                    <a:pt x="54" y="474"/>
                  </a:cubicBezTo>
                  <a:cubicBezTo>
                    <a:pt x="56" y="475"/>
                    <a:pt x="58" y="477"/>
                    <a:pt x="60" y="477"/>
                  </a:cubicBezTo>
                  <a:cubicBezTo>
                    <a:pt x="61" y="478"/>
                    <a:pt x="62" y="478"/>
                    <a:pt x="63" y="477"/>
                  </a:cubicBezTo>
                  <a:cubicBezTo>
                    <a:pt x="64" y="477"/>
                    <a:pt x="65" y="477"/>
                    <a:pt x="66" y="475"/>
                  </a:cubicBezTo>
                  <a:cubicBezTo>
                    <a:pt x="70" y="470"/>
                    <a:pt x="64" y="457"/>
                    <a:pt x="63" y="452"/>
                  </a:cubicBezTo>
                  <a:cubicBezTo>
                    <a:pt x="59" y="444"/>
                    <a:pt x="55" y="436"/>
                    <a:pt x="51" y="428"/>
                  </a:cubicBezTo>
                  <a:cubicBezTo>
                    <a:pt x="45" y="415"/>
                    <a:pt x="38" y="402"/>
                    <a:pt x="29" y="390"/>
                  </a:cubicBezTo>
                  <a:cubicBezTo>
                    <a:pt x="26" y="385"/>
                    <a:pt x="22" y="380"/>
                    <a:pt x="17" y="379"/>
                  </a:cubicBezTo>
                  <a:cubicBezTo>
                    <a:pt x="12" y="377"/>
                    <a:pt x="6" y="379"/>
                    <a:pt x="3" y="384"/>
                  </a:cubicBezTo>
                  <a:cubicBezTo>
                    <a:pt x="1" y="387"/>
                    <a:pt x="0" y="392"/>
                    <a:pt x="1" y="396"/>
                  </a:cubicBezTo>
                  <a:cubicBezTo>
                    <a:pt x="1" y="400"/>
                    <a:pt x="2" y="404"/>
                    <a:pt x="3" y="408"/>
                  </a:cubicBezTo>
                  <a:close/>
                  <a:moveTo>
                    <a:pt x="1155" y="763"/>
                  </a:moveTo>
                  <a:cubicBezTo>
                    <a:pt x="1166" y="793"/>
                    <a:pt x="1186" y="812"/>
                    <a:pt x="1206" y="829"/>
                  </a:cubicBezTo>
                  <a:cubicBezTo>
                    <a:pt x="1208" y="831"/>
                    <a:pt x="1210" y="832"/>
                    <a:pt x="1212" y="833"/>
                  </a:cubicBezTo>
                  <a:cubicBezTo>
                    <a:pt x="1213" y="833"/>
                    <a:pt x="1214" y="833"/>
                    <a:pt x="1215" y="833"/>
                  </a:cubicBezTo>
                  <a:cubicBezTo>
                    <a:pt x="1216" y="833"/>
                    <a:pt x="1217" y="832"/>
                    <a:pt x="1218" y="831"/>
                  </a:cubicBezTo>
                  <a:cubicBezTo>
                    <a:pt x="1222" y="826"/>
                    <a:pt x="1216" y="813"/>
                    <a:pt x="1215" y="808"/>
                  </a:cubicBezTo>
                  <a:cubicBezTo>
                    <a:pt x="1211" y="800"/>
                    <a:pt x="1207" y="792"/>
                    <a:pt x="1203" y="784"/>
                  </a:cubicBezTo>
                  <a:cubicBezTo>
                    <a:pt x="1197" y="771"/>
                    <a:pt x="1190" y="757"/>
                    <a:pt x="1181" y="746"/>
                  </a:cubicBezTo>
                  <a:cubicBezTo>
                    <a:pt x="1178" y="741"/>
                    <a:pt x="1174" y="736"/>
                    <a:pt x="1169" y="734"/>
                  </a:cubicBezTo>
                  <a:cubicBezTo>
                    <a:pt x="1164" y="733"/>
                    <a:pt x="1158" y="734"/>
                    <a:pt x="1155" y="740"/>
                  </a:cubicBezTo>
                  <a:cubicBezTo>
                    <a:pt x="1153" y="743"/>
                    <a:pt x="1152" y="747"/>
                    <a:pt x="1153" y="751"/>
                  </a:cubicBezTo>
                  <a:cubicBezTo>
                    <a:pt x="1153" y="756"/>
                    <a:pt x="1154" y="759"/>
                    <a:pt x="1155" y="763"/>
                  </a:cubicBezTo>
                  <a:close/>
                  <a:moveTo>
                    <a:pt x="49" y="1047"/>
                  </a:moveTo>
                  <a:cubicBezTo>
                    <a:pt x="45" y="1032"/>
                    <a:pt x="39" y="1009"/>
                    <a:pt x="26" y="1004"/>
                  </a:cubicBezTo>
                  <a:cubicBezTo>
                    <a:pt x="21" y="1003"/>
                    <a:pt x="16" y="1004"/>
                    <a:pt x="13" y="1008"/>
                  </a:cubicBezTo>
                  <a:cubicBezTo>
                    <a:pt x="9" y="1014"/>
                    <a:pt x="9" y="1022"/>
                    <a:pt x="11" y="1029"/>
                  </a:cubicBezTo>
                  <a:cubicBezTo>
                    <a:pt x="17" y="1050"/>
                    <a:pt x="25" y="1070"/>
                    <a:pt x="35" y="1089"/>
                  </a:cubicBezTo>
                  <a:cubicBezTo>
                    <a:pt x="40" y="1098"/>
                    <a:pt x="46" y="1107"/>
                    <a:pt x="51" y="1116"/>
                  </a:cubicBezTo>
                  <a:cubicBezTo>
                    <a:pt x="54" y="1120"/>
                    <a:pt x="68" y="1144"/>
                    <a:pt x="68" y="1134"/>
                  </a:cubicBezTo>
                  <a:cubicBezTo>
                    <a:pt x="68" y="1122"/>
                    <a:pt x="65" y="1109"/>
                    <a:pt x="62" y="1098"/>
                  </a:cubicBezTo>
                  <a:cubicBezTo>
                    <a:pt x="59" y="1081"/>
                    <a:pt x="54" y="1064"/>
                    <a:pt x="49" y="1047"/>
                  </a:cubicBezTo>
                  <a:close/>
                  <a:moveTo>
                    <a:pt x="74" y="425"/>
                  </a:moveTo>
                  <a:cubicBezTo>
                    <a:pt x="77" y="429"/>
                    <a:pt x="87" y="413"/>
                    <a:pt x="92" y="406"/>
                  </a:cubicBezTo>
                  <a:cubicBezTo>
                    <a:pt x="98" y="398"/>
                    <a:pt x="104" y="390"/>
                    <a:pt x="109" y="382"/>
                  </a:cubicBezTo>
                  <a:cubicBezTo>
                    <a:pt x="116" y="370"/>
                    <a:pt x="122" y="358"/>
                    <a:pt x="128" y="346"/>
                  </a:cubicBezTo>
                  <a:cubicBezTo>
                    <a:pt x="133" y="333"/>
                    <a:pt x="139" y="321"/>
                    <a:pt x="137" y="306"/>
                  </a:cubicBezTo>
                  <a:cubicBezTo>
                    <a:pt x="137" y="303"/>
                    <a:pt x="136" y="300"/>
                    <a:pt x="135" y="298"/>
                  </a:cubicBezTo>
                  <a:cubicBezTo>
                    <a:pt x="132" y="295"/>
                    <a:pt x="129" y="295"/>
                    <a:pt x="126" y="295"/>
                  </a:cubicBezTo>
                  <a:cubicBezTo>
                    <a:pt x="119" y="297"/>
                    <a:pt x="115" y="303"/>
                    <a:pt x="111" y="310"/>
                  </a:cubicBezTo>
                  <a:cubicBezTo>
                    <a:pt x="106" y="318"/>
                    <a:pt x="101" y="325"/>
                    <a:pt x="98" y="334"/>
                  </a:cubicBezTo>
                  <a:cubicBezTo>
                    <a:pt x="92" y="349"/>
                    <a:pt x="88" y="364"/>
                    <a:pt x="83" y="379"/>
                  </a:cubicBezTo>
                  <a:cubicBezTo>
                    <a:pt x="79" y="394"/>
                    <a:pt x="70" y="420"/>
                    <a:pt x="74" y="425"/>
                  </a:cubicBezTo>
                  <a:close/>
                  <a:moveTo>
                    <a:pt x="35" y="380"/>
                  </a:moveTo>
                  <a:cubicBezTo>
                    <a:pt x="40" y="390"/>
                    <a:pt x="46" y="399"/>
                    <a:pt x="51" y="407"/>
                  </a:cubicBezTo>
                  <a:cubicBezTo>
                    <a:pt x="54" y="411"/>
                    <a:pt x="68" y="435"/>
                    <a:pt x="68" y="425"/>
                  </a:cubicBezTo>
                  <a:cubicBezTo>
                    <a:pt x="68" y="414"/>
                    <a:pt x="65" y="401"/>
                    <a:pt x="62" y="390"/>
                  </a:cubicBezTo>
                  <a:cubicBezTo>
                    <a:pt x="59" y="372"/>
                    <a:pt x="54" y="355"/>
                    <a:pt x="49" y="338"/>
                  </a:cubicBezTo>
                  <a:cubicBezTo>
                    <a:pt x="45" y="324"/>
                    <a:pt x="39" y="300"/>
                    <a:pt x="26" y="296"/>
                  </a:cubicBezTo>
                  <a:cubicBezTo>
                    <a:pt x="21" y="294"/>
                    <a:pt x="16" y="295"/>
                    <a:pt x="13" y="300"/>
                  </a:cubicBezTo>
                  <a:cubicBezTo>
                    <a:pt x="9" y="305"/>
                    <a:pt x="9" y="314"/>
                    <a:pt x="11" y="320"/>
                  </a:cubicBezTo>
                  <a:cubicBezTo>
                    <a:pt x="17" y="342"/>
                    <a:pt x="25" y="362"/>
                    <a:pt x="35" y="380"/>
                  </a:cubicBezTo>
                  <a:close/>
                  <a:moveTo>
                    <a:pt x="66" y="352"/>
                  </a:moveTo>
                  <a:cubicBezTo>
                    <a:pt x="67" y="355"/>
                    <a:pt x="70" y="374"/>
                    <a:pt x="74" y="366"/>
                  </a:cubicBezTo>
                  <a:cubicBezTo>
                    <a:pt x="76" y="361"/>
                    <a:pt x="77" y="355"/>
                    <a:pt x="78" y="350"/>
                  </a:cubicBezTo>
                  <a:cubicBezTo>
                    <a:pt x="80" y="340"/>
                    <a:pt x="81" y="329"/>
                    <a:pt x="82" y="319"/>
                  </a:cubicBezTo>
                  <a:cubicBezTo>
                    <a:pt x="85" y="302"/>
                    <a:pt x="87" y="285"/>
                    <a:pt x="87" y="268"/>
                  </a:cubicBezTo>
                  <a:cubicBezTo>
                    <a:pt x="88" y="254"/>
                    <a:pt x="89" y="231"/>
                    <a:pt x="77" y="224"/>
                  </a:cubicBezTo>
                  <a:cubicBezTo>
                    <a:pt x="72" y="221"/>
                    <a:pt x="65" y="223"/>
                    <a:pt x="61" y="228"/>
                  </a:cubicBezTo>
                  <a:cubicBezTo>
                    <a:pt x="57" y="233"/>
                    <a:pt x="55" y="240"/>
                    <a:pt x="54" y="248"/>
                  </a:cubicBezTo>
                  <a:cubicBezTo>
                    <a:pt x="55" y="273"/>
                    <a:pt x="58" y="298"/>
                    <a:pt x="61" y="323"/>
                  </a:cubicBezTo>
                  <a:cubicBezTo>
                    <a:pt x="63" y="333"/>
                    <a:pt x="64" y="342"/>
                    <a:pt x="66" y="352"/>
                  </a:cubicBezTo>
                  <a:close/>
                  <a:moveTo>
                    <a:pt x="77" y="932"/>
                  </a:moveTo>
                  <a:cubicBezTo>
                    <a:pt x="72" y="929"/>
                    <a:pt x="65" y="931"/>
                    <a:pt x="61" y="937"/>
                  </a:cubicBezTo>
                  <a:cubicBezTo>
                    <a:pt x="57" y="942"/>
                    <a:pt x="55" y="949"/>
                    <a:pt x="54" y="956"/>
                  </a:cubicBezTo>
                  <a:cubicBezTo>
                    <a:pt x="55" y="981"/>
                    <a:pt x="58" y="1006"/>
                    <a:pt x="61" y="1031"/>
                  </a:cubicBezTo>
                  <a:cubicBezTo>
                    <a:pt x="63" y="1041"/>
                    <a:pt x="64" y="1051"/>
                    <a:pt x="66" y="1061"/>
                  </a:cubicBezTo>
                  <a:cubicBezTo>
                    <a:pt x="67" y="1064"/>
                    <a:pt x="70" y="1082"/>
                    <a:pt x="74" y="1074"/>
                  </a:cubicBezTo>
                  <a:cubicBezTo>
                    <a:pt x="76" y="1069"/>
                    <a:pt x="77" y="1063"/>
                    <a:pt x="78" y="1058"/>
                  </a:cubicBezTo>
                  <a:cubicBezTo>
                    <a:pt x="80" y="1048"/>
                    <a:pt x="81" y="1038"/>
                    <a:pt x="82" y="1028"/>
                  </a:cubicBezTo>
                  <a:cubicBezTo>
                    <a:pt x="85" y="1011"/>
                    <a:pt x="87" y="994"/>
                    <a:pt x="87" y="977"/>
                  </a:cubicBezTo>
                  <a:cubicBezTo>
                    <a:pt x="88" y="963"/>
                    <a:pt x="89" y="940"/>
                    <a:pt x="77" y="932"/>
                  </a:cubicBezTo>
                  <a:close/>
                  <a:moveTo>
                    <a:pt x="74" y="1133"/>
                  </a:moveTo>
                  <a:cubicBezTo>
                    <a:pt x="77" y="1137"/>
                    <a:pt x="87" y="1122"/>
                    <a:pt x="92" y="1115"/>
                  </a:cubicBezTo>
                  <a:cubicBezTo>
                    <a:pt x="98" y="1107"/>
                    <a:pt x="104" y="1099"/>
                    <a:pt x="109" y="1090"/>
                  </a:cubicBezTo>
                  <a:cubicBezTo>
                    <a:pt x="116" y="1079"/>
                    <a:pt x="122" y="1067"/>
                    <a:pt x="128" y="1054"/>
                  </a:cubicBezTo>
                  <a:cubicBezTo>
                    <a:pt x="133" y="1042"/>
                    <a:pt x="139" y="1029"/>
                    <a:pt x="137" y="1015"/>
                  </a:cubicBezTo>
                  <a:cubicBezTo>
                    <a:pt x="137" y="1011"/>
                    <a:pt x="136" y="1008"/>
                    <a:pt x="135" y="1006"/>
                  </a:cubicBezTo>
                  <a:cubicBezTo>
                    <a:pt x="132" y="1003"/>
                    <a:pt x="129" y="1003"/>
                    <a:pt x="126" y="1004"/>
                  </a:cubicBezTo>
                  <a:cubicBezTo>
                    <a:pt x="119" y="1006"/>
                    <a:pt x="115" y="1012"/>
                    <a:pt x="111" y="1019"/>
                  </a:cubicBezTo>
                  <a:cubicBezTo>
                    <a:pt x="106" y="1026"/>
                    <a:pt x="101" y="1034"/>
                    <a:pt x="98" y="1043"/>
                  </a:cubicBezTo>
                  <a:cubicBezTo>
                    <a:pt x="92" y="1058"/>
                    <a:pt x="88" y="1073"/>
                    <a:pt x="83" y="1088"/>
                  </a:cubicBezTo>
                  <a:cubicBezTo>
                    <a:pt x="79" y="1103"/>
                    <a:pt x="70" y="1129"/>
                    <a:pt x="74" y="1133"/>
                  </a:cubicBezTo>
                  <a:close/>
                  <a:moveTo>
                    <a:pt x="1201" y="1400"/>
                  </a:moveTo>
                  <a:cubicBezTo>
                    <a:pt x="1197" y="1385"/>
                    <a:pt x="1191" y="1362"/>
                    <a:pt x="1177" y="1357"/>
                  </a:cubicBezTo>
                  <a:cubicBezTo>
                    <a:pt x="1173" y="1355"/>
                    <a:pt x="1168" y="1357"/>
                    <a:pt x="1165" y="1361"/>
                  </a:cubicBezTo>
                  <a:cubicBezTo>
                    <a:pt x="1161" y="1366"/>
                    <a:pt x="1161" y="1375"/>
                    <a:pt x="1163" y="1382"/>
                  </a:cubicBezTo>
                  <a:cubicBezTo>
                    <a:pt x="1169" y="1403"/>
                    <a:pt x="1177" y="1423"/>
                    <a:pt x="1187" y="1442"/>
                  </a:cubicBezTo>
                  <a:cubicBezTo>
                    <a:pt x="1192" y="1451"/>
                    <a:pt x="1198" y="1460"/>
                    <a:pt x="1203" y="1468"/>
                  </a:cubicBezTo>
                  <a:cubicBezTo>
                    <a:pt x="1206" y="1473"/>
                    <a:pt x="1220" y="1497"/>
                    <a:pt x="1220" y="1487"/>
                  </a:cubicBezTo>
                  <a:cubicBezTo>
                    <a:pt x="1220" y="1475"/>
                    <a:pt x="1217" y="1462"/>
                    <a:pt x="1214" y="1451"/>
                  </a:cubicBezTo>
                  <a:cubicBezTo>
                    <a:pt x="1211" y="1434"/>
                    <a:pt x="1206" y="1416"/>
                    <a:pt x="1201" y="1400"/>
                  </a:cubicBezTo>
                  <a:close/>
                  <a:moveTo>
                    <a:pt x="2339" y="380"/>
                  </a:moveTo>
                  <a:cubicBezTo>
                    <a:pt x="2344" y="390"/>
                    <a:pt x="2349" y="399"/>
                    <a:pt x="2355" y="407"/>
                  </a:cubicBezTo>
                  <a:cubicBezTo>
                    <a:pt x="2358" y="411"/>
                    <a:pt x="2372" y="435"/>
                    <a:pt x="2372" y="425"/>
                  </a:cubicBezTo>
                  <a:cubicBezTo>
                    <a:pt x="2372" y="414"/>
                    <a:pt x="2369" y="401"/>
                    <a:pt x="2366" y="390"/>
                  </a:cubicBezTo>
                  <a:cubicBezTo>
                    <a:pt x="2363" y="372"/>
                    <a:pt x="2358" y="355"/>
                    <a:pt x="2353" y="338"/>
                  </a:cubicBezTo>
                  <a:cubicBezTo>
                    <a:pt x="2348" y="324"/>
                    <a:pt x="2343" y="300"/>
                    <a:pt x="2329" y="296"/>
                  </a:cubicBezTo>
                  <a:cubicBezTo>
                    <a:pt x="2325" y="294"/>
                    <a:pt x="2320" y="295"/>
                    <a:pt x="2317" y="300"/>
                  </a:cubicBezTo>
                  <a:cubicBezTo>
                    <a:pt x="2313" y="305"/>
                    <a:pt x="2313" y="314"/>
                    <a:pt x="2315" y="320"/>
                  </a:cubicBezTo>
                  <a:cubicBezTo>
                    <a:pt x="2321" y="342"/>
                    <a:pt x="2329" y="362"/>
                    <a:pt x="2339" y="380"/>
                  </a:cubicBezTo>
                  <a:close/>
                  <a:moveTo>
                    <a:pt x="2378" y="425"/>
                  </a:moveTo>
                  <a:cubicBezTo>
                    <a:pt x="2381" y="429"/>
                    <a:pt x="2391" y="413"/>
                    <a:pt x="2396" y="406"/>
                  </a:cubicBezTo>
                  <a:cubicBezTo>
                    <a:pt x="2402" y="398"/>
                    <a:pt x="2408" y="390"/>
                    <a:pt x="2413" y="382"/>
                  </a:cubicBezTo>
                  <a:cubicBezTo>
                    <a:pt x="2420" y="370"/>
                    <a:pt x="2426" y="358"/>
                    <a:pt x="2432" y="346"/>
                  </a:cubicBezTo>
                  <a:cubicBezTo>
                    <a:pt x="2437" y="333"/>
                    <a:pt x="2443" y="321"/>
                    <a:pt x="2441" y="306"/>
                  </a:cubicBezTo>
                  <a:cubicBezTo>
                    <a:pt x="2441" y="303"/>
                    <a:pt x="2440" y="300"/>
                    <a:pt x="2439" y="298"/>
                  </a:cubicBezTo>
                  <a:cubicBezTo>
                    <a:pt x="2436" y="295"/>
                    <a:pt x="2433" y="295"/>
                    <a:pt x="2430" y="295"/>
                  </a:cubicBezTo>
                  <a:cubicBezTo>
                    <a:pt x="2423" y="297"/>
                    <a:pt x="2419" y="303"/>
                    <a:pt x="2415" y="310"/>
                  </a:cubicBezTo>
                  <a:cubicBezTo>
                    <a:pt x="2410" y="318"/>
                    <a:pt x="2405" y="325"/>
                    <a:pt x="2402" y="334"/>
                  </a:cubicBezTo>
                  <a:cubicBezTo>
                    <a:pt x="2396" y="349"/>
                    <a:pt x="2392" y="364"/>
                    <a:pt x="2387" y="379"/>
                  </a:cubicBezTo>
                  <a:cubicBezTo>
                    <a:pt x="2383" y="394"/>
                    <a:pt x="2374" y="420"/>
                    <a:pt x="2378" y="425"/>
                  </a:cubicBezTo>
                  <a:close/>
                  <a:moveTo>
                    <a:pt x="3481" y="1357"/>
                  </a:moveTo>
                  <a:cubicBezTo>
                    <a:pt x="3477" y="1355"/>
                    <a:pt x="3472" y="1357"/>
                    <a:pt x="3469" y="1361"/>
                  </a:cubicBezTo>
                  <a:cubicBezTo>
                    <a:pt x="3465" y="1366"/>
                    <a:pt x="3465" y="1375"/>
                    <a:pt x="3467" y="1382"/>
                  </a:cubicBezTo>
                  <a:cubicBezTo>
                    <a:pt x="3473" y="1403"/>
                    <a:pt x="3481" y="1423"/>
                    <a:pt x="3491" y="1442"/>
                  </a:cubicBezTo>
                  <a:cubicBezTo>
                    <a:pt x="3496" y="1451"/>
                    <a:pt x="3501" y="1460"/>
                    <a:pt x="3507" y="1468"/>
                  </a:cubicBezTo>
                  <a:cubicBezTo>
                    <a:pt x="3510" y="1473"/>
                    <a:pt x="3524" y="1497"/>
                    <a:pt x="3524" y="1487"/>
                  </a:cubicBezTo>
                  <a:cubicBezTo>
                    <a:pt x="3524" y="1475"/>
                    <a:pt x="3521" y="1462"/>
                    <a:pt x="3518" y="1451"/>
                  </a:cubicBezTo>
                  <a:cubicBezTo>
                    <a:pt x="3515" y="1434"/>
                    <a:pt x="3510" y="1416"/>
                    <a:pt x="3505" y="1400"/>
                  </a:cubicBezTo>
                  <a:cubicBezTo>
                    <a:pt x="3500" y="1385"/>
                    <a:pt x="3495" y="1362"/>
                    <a:pt x="3481" y="1357"/>
                  </a:cubicBezTo>
                  <a:close/>
                  <a:moveTo>
                    <a:pt x="1226" y="1486"/>
                  </a:moveTo>
                  <a:cubicBezTo>
                    <a:pt x="1229" y="1490"/>
                    <a:pt x="1239" y="1475"/>
                    <a:pt x="1244" y="1467"/>
                  </a:cubicBezTo>
                  <a:cubicBezTo>
                    <a:pt x="1250" y="1460"/>
                    <a:pt x="1256" y="1451"/>
                    <a:pt x="1261" y="1443"/>
                  </a:cubicBezTo>
                  <a:cubicBezTo>
                    <a:pt x="1268" y="1432"/>
                    <a:pt x="1274" y="1420"/>
                    <a:pt x="1280" y="1407"/>
                  </a:cubicBezTo>
                  <a:cubicBezTo>
                    <a:pt x="1285" y="1395"/>
                    <a:pt x="1291" y="1382"/>
                    <a:pt x="1289" y="1367"/>
                  </a:cubicBezTo>
                  <a:cubicBezTo>
                    <a:pt x="1289" y="1364"/>
                    <a:pt x="1288" y="1361"/>
                    <a:pt x="1287" y="1359"/>
                  </a:cubicBezTo>
                  <a:cubicBezTo>
                    <a:pt x="1284" y="1356"/>
                    <a:pt x="1281" y="1356"/>
                    <a:pt x="1278" y="1357"/>
                  </a:cubicBezTo>
                  <a:cubicBezTo>
                    <a:pt x="1271" y="1359"/>
                    <a:pt x="1267" y="1365"/>
                    <a:pt x="1263" y="1371"/>
                  </a:cubicBezTo>
                  <a:cubicBezTo>
                    <a:pt x="1258" y="1379"/>
                    <a:pt x="1253" y="1387"/>
                    <a:pt x="1250" y="1396"/>
                  </a:cubicBezTo>
                  <a:cubicBezTo>
                    <a:pt x="1244" y="1410"/>
                    <a:pt x="1240" y="1425"/>
                    <a:pt x="1235" y="1441"/>
                  </a:cubicBezTo>
                  <a:cubicBezTo>
                    <a:pt x="1231" y="1455"/>
                    <a:pt x="1222" y="1482"/>
                    <a:pt x="1226" y="1486"/>
                  </a:cubicBezTo>
                  <a:close/>
                  <a:moveTo>
                    <a:pt x="3459" y="763"/>
                  </a:moveTo>
                  <a:cubicBezTo>
                    <a:pt x="3470" y="793"/>
                    <a:pt x="3490" y="812"/>
                    <a:pt x="3510" y="829"/>
                  </a:cubicBezTo>
                  <a:cubicBezTo>
                    <a:pt x="3512" y="831"/>
                    <a:pt x="3514" y="832"/>
                    <a:pt x="3516" y="833"/>
                  </a:cubicBezTo>
                  <a:cubicBezTo>
                    <a:pt x="3517" y="833"/>
                    <a:pt x="3518" y="833"/>
                    <a:pt x="3518" y="833"/>
                  </a:cubicBezTo>
                  <a:cubicBezTo>
                    <a:pt x="3520" y="833"/>
                    <a:pt x="3521" y="832"/>
                    <a:pt x="3522" y="831"/>
                  </a:cubicBezTo>
                  <a:cubicBezTo>
                    <a:pt x="3526" y="826"/>
                    <a:pt x="3520" y="813"/>
                    <a:pt x="3519" y="808"/>
                  </a:cubicBezTo>
                  <a:cubicBezTo>
                    <a:pt x="3515" y="800"/>
                    <a:pt x="3511" y="792"/>
                    <a:pt x="3507" y="784"/>
                  </a:cubicBezTo>
                  <a:cubicBezTo>
                    <a:pt x="3501" y="771"/>
                    <a:pt x="3494" y="757"/>
                    <a:pt x="3485" y="746"/>
                  </a:cubicBezTo>
                  <a:cubicBezTo>
                    <a:pt x="3482" y="741"/>
                    <a:pt x="3478" y="736"/>
                    <a:pt x="3473" y="734"/>
                  </a:cubicBezTo>
                  <a:cubicBezTo>
                    <a:pt x="3468" y="733"/>
                    <a:pt x="3462" y="734"/>
                    <a:pt x="3459" y="740"/>
                  </a:cubicBezTo>
                  <a:cubicBezTo>
                    <a:pt x="3457" y="743"/>
                    <a:pt x="3456" y="747"/>
                    <a:pt x="3457" y="751"/>
                  </a:cubicBezTo>
                  <a:cubicBezTo>
                    <a:pt x="3457" y="756"/>
                    <a:pt x="3458" y="759"/>
                    <a:pt x="3459" y="763"/>
                  </a:cubicBezTo>
                  <a:close/>
                  <a:moveTo>
                    <a:pt x="3507" y="57"/>
                  </a:moveTo>
                  <a:cubicBezTo>
                    <a:pt x="3510" y="61"/>
                    <a:pt x="3524" y="86"/>
                    <a:pt x="3524" y="75"/>
                  </a:cubicBezTo>
                  <a:cubicBezTo>
                    <a:pt x="3524" y="64"/>
                    <a:pt x="3521" y="51"/>
                    <a:pt x="3518" y="40"/>
                  </a:cubicBezTo>
                  <a:cubicBezTo>
                    <a:pt x="3515" y="26"/>
                    <a:pt x="3512" y="13"/>
                    <a:pt x="3508" y="0"/>
                  </a:cubicBezTo>
                  <a:cubicBezTo>
                    <a:pt x="3477" y="0"/>
                    <a:pt x="3477" y="0"/>
                    <a:pt x="3477" y="0"/>
                  </a:cubicBezTo>
                  <a:cubicBezTo>
                    <a:pt x="3481" y="11"/>
                    <a:pt x="3486" y="21"/>
                    <a:pt x="3491" y="31"/>
                  </a:cubicBezTo>
                  <a:cubicBezTo>
                    <a:pt x="3496" y="40"/>
                    <a:pt x="3501" y="49"/>
                    <a:pt x="3507" y="57"/>
                  </a:cubicBezTo>
                  <a:close/>
                  <a:moveTo>
                    <a:pt x="2378" y="1133"/>
                  </a:moveTo>
                  <a:cubicBezTo>
                    <a:pt x="2381" y="1137"/>
                    <a:pt x="2391" y="1122"/>
                    <a:pt x="2396" y="1115"/>
                  </a:cubicBezTo>
                  <a:cubicBezTo>
                    <a:pt x="2402" y="1107"/>
                    <a:pt x="2408" y="1099"/>
                    <a:pt x="2413" y="1090"/>
                  </a:cubicBezTo>
                  <a:cubicBezTo>
                    <a:pt x="2420" y="1079"/>
                    <a:pt x="2426" y="1067"/>
                    <a:pt x="2432" y="1054"/>
                  </a:cubicBezTo>
                  <a:cubicBezTo>
                    <a:pt x="2437" y="1042"/>
                    <a:pt x="2443" y="1029"/>
                    <a:pt x="2441" y="1015"/>
                  </a:cubicBezTo>
                  <a:cubicBezTo>
                    <a:pt x="2441" y="1011"/>
                    <a:pt x="2440" y="1008"/>
                    <a:pt x="2439" y="1006"/>
                  </a:cubicBezTo>
                  <a:cubicBezTo>
                    <a:pt x="2436" y="1003"/>
                    <a:pt x="2433" y="1003"/>
                    <a:pt x="2430" y="1004"/>
                  </a:cubicBezTo>
                  <a:cubicBezTo>
                    <a:pt x="2423" y="1006"/>
                    <a:pt x="2419" y="1012"/>
                    <a:pt x="2415" y="1019"/>
                  </a:cubicBezTo>
                  <a:cubicBezTo>
                    <a:pt x="2410" y="1026"/>
                    <a:pt x="2405" y="1034"/>
                    <a:pt x="2402" y="1043"/>
                  </a:cubicBezTo>
                  <a:cubicBezTo>
                    <a:pt x="2396" y="1058"/>
                    <a:pt x="2392" y="1073"/>
                    <a:pt x="2387" y="1088"/>
                  </a:cubicBezTo>
                  <a:cubicBezTo>
                    <a:pt x="2383" y="1103"/>
                    <a:pt x="2374" y="1129"/>
                    <a:pt x="2378" y="1133"/>
                  </a:cubicBezTo>
                  <a:close/>
                  <a:moveTo>
                    <a:pt x="3481" y="651"/>
                  </a:moveTo>
                  <a:cubicBezTo>
                    <a:pt x="3477" y="650"/>
                    <a:pt x="3472" y="651"/>
                    <a:pt x="3469" y="655"/>
                  </a:cubicBezTo>
                  <a:cubicBezTo>
                    <a:pt x="3465" y="661"/>
                    <a:pt x="3465" y="669"/>
                    <a:pt x="3467" y="676"/>
                  </a:cubicBezTo>
                  <a:cubicBezTo>
                    <a:pt x="3473" y="697"/>
                    <a:pt x="3481" y="718"/>
                    <a:pt x="3491" y="736"/>
                  </a:cubicBezTo>
                  <a:cubicBezTo>
                    <a:pt x="3496" y="745"/>
                    <a:pt x="3501" y="754"/>
                    <a:pt x="3507" y="763"/>
                  </a:cubicBezTo>
                  <a:cubicBezTo>
                    <a:pt x="3510" y="767"/>
                    <a:pt x="3524" y="791"/>
                    <a:pt x="3524" y="781"/>
                  </a:cubicBezTo>
                  <a:cubicBezTo>
                    <a:pt x="3524" y="769"/>
                    <a:pt x="3521" y="757"/>
                    <a:pt x="3518" y="745"/>
                  </a:cubicBezTo>
                  <a:cubicBezTo>
                    <a:pt x="3515" y="728"/>
                    <a:pt x="3510" y="711"/>
                    <a:pt x="3505" y="694"/>
                  </a:cubicBezTo>
                  <a:cubicBezTo>
                    <a:pt x="3500" y="680"/>
                    <a:pt x="3495" y="656"/>
                    <a:pt x="3481" y="651"/>
                  </a:cubicBezTo>
                  <a:close/>
                  <a:moveTo>
                    <a:pt x="3459" y="58"/>
                  </a:moveTo>
                  <a:cubicBezTo>
                    <a:pt x="3470" y="87"/>
                    <a:pt x="3490" y="107"/>
                    <a:pt x="3510" y="124"/>
                  </a:cubicBezTo>
                  <a:cubicBezTo>
                    <a:pt x="3512" y="125"/>
                    <a:pt x="3514" y="127"/>
                    <a:pt x="3516" y="127"/>
                  </a:cubicBezTo>
                  <a:cubicBezTo>
                    <a:pt x="3517" y="128"/>
                    <a:pt x="3518" y="128"/>
                    <a:pt x="3518" y="128"/>
                  </a:cubicBezTo>
                  <a:cubicBezTo>
                    <a:pt x="3520" y="127"/>
                    <a:pt x="3521" y="127"/>
                    <a:pt x="3522" y="125"/>
                  </a:cubicBezTo>
                  <a:cubicBezTo>
                    <a:pt x="3526" y="121"/>
                    <a:pt x="3520" y="107"/>
                    <a:pt x="3519" y="102"/>
                  </a:cubicBezTo>
                  <a:cubicBezTo>
                    <a:pt x="3515" y="94"/>
                    <a:pt x="3511" y="86"/>
                    <a:pt x="3507" y="78"/>
                  </a:cubicBezTo>
                  <a:cubicBezTo>
                    <a:pt x="3501" y="65"/>
                    <a:pt x="3494" y="52"/>
                    <a:pt x="3485" y="40"/>
                  </a:cubicBezTo>
                  <a:cubicBezTo>
                    <a:pt x="3482" y="35"/>
                    <a:pt x="3478" y="31"/>
                    <a:pt x="3473" y="29"/>
                  </a:cubicBezTo>
                  <a:cubicBezTo>
                    <a:pt x="3468" y="27"/>
                    <a:pt x="3462" y="29"/>
                    <a:pt x="3459" y="34"/>
                  </a:cubicBezTo>
                  <a:cubicBezTo>
                    <a:pt x="3457" y="37"/>
                    <a:pt x="3456" y="42"/>
                    <a:pt x="3457" y="46"/>
                  </a:cubicBezTo>
                  <a:cubicBezTo>
                    <a:pt x="3457" y="50"/>
                    <a:pt x="3458" y="54"/>
                    <a:pt x="3459" y="58"/>
                  </a:cubicBezTo>
                  <a:close/>
                  <a:moveTo>
                    <a:pt x="2381" y="932"/>
                  </a:moveTo>
                  <a:cubicBezTo>
                    <a:pt x="2376" y="929"/>
                    <a:pt x="2369" y="931"/>
                    <a:pt x="2365" y="937"/>
                  </a:cubicBezTo>
                  <a:cubicBezTo>
                    <a:pt x="2361" y="942"/>
                    <a:pt x="2359" y="949"/>
                    <a:pt x="2358" y="956"/>
                  </a:cubicBezTo>
                  <a:cubicBezTo>
                    <a:pt x="2359" y="981"/>
                    <a:pt x="2362" y="1006"/>
                    <a:pt x="2365" y="1031"/>
                  </a:cubicBezTo>
                  <a:cubicBezTo>
                    <a:pt x="2367" y="1041"/>
                    <a:pt x="2368" y="1051"/>
                    <a:pt x="2370" y="1061"/>
                  </a:cubicBezTo>
                  <a:cubicBezTo>
                    <a:pt x="2371" y="1064"/>
                    <a:pt x="2374" y="1082"/>
                    <a:pt x="2378" y="1074"/>
                  </a:cubicBezTo>
                  <a:cubicBezTo>
                    <a:pt x="2380" y="1069"/>
                    <a:pt x="2381" y="1063"/>
                    <a:pt x="2382" y="1058"/>
                  </a:cubicBezTo>
                  <a:cubicBezTo>
                    <a:pt x="2384" y="1048"/>
                    <a:pt x="2385" y="1038"/>
                    <a:pt x="2386" y="1028"/>
                  </a:cubicBezTo>
                  <a:cubicBezTo>
                    <a:pt x="2389" y="1011"/>
                    <a:pt x="2390" y="994"/>
                    <a:pt x="2391" y="977"/>
                  </a:cubicBezTo>
                  <a:cubicBezTo>
                    <a:pt x="2392" y="963"/>
                    <a:pt x="2393" y="940"/>
                    <a:pt x="2381" y="932"/>
                  </a:cubicBezTo>
                  <a:close/>
                  <a:moveTo>
                    <a:pt x="2307" y="1116"/>
                  </a:moveTo>
                  <a:cubicBezTo>
                    <a:pt x="2318" y="1145"/>
                    <a:pt x="2338" y="1165"/>
                    <a:pt x="2358" y="1182"/>
                  </a:cubicBezTo>
                  <a:cubicBezTo>
                    <a:pt x="2360" y="1184"/>
                    <a:pt x="2362" y="1185"/>
                    <a:pt x="2364" y="1186"/>
                  </a:cubicBezTo>
                  <a:cubicBezTo>
                    <a:pt x="2365" y="1186"/>
                    <a:pt x="2366" y="1186"/>
                    <a:pt x="2366" y="1186"/>
                  </a:cubicBezTo>
                  <a:cubicBezTo>
                    <a:pt x="2368" y="1186"/>
                    <a:pt x="2369" y="1185"/>
                    <a:pt x="2370" y="1184"/>
                  </a:cubicBezTo>
                  <a:cubicBezTo>
                    <a:pt x="2374" y="1179"/>
                    <a:pt x="2368" y="1166"/>
                    <a:pt x="2367" y="1161"/>
                  </a:cubicBezTo>
                  <a:cubicBezTo>
                    <a:pt x="2363" y="1152"/>
                    <a:pt x="2359" y="1145"/>
                    <a:pt x="2355" y="1137"/>
                  </a:cubicBezTo>
                  <a:cubicBezTo>
                    <a:pt x="2349" y="1123"/>
                    <a:pt x="2342" y="1110"/>
                    <a:pt x="2333" y="1098"/>
                  </a:cubicBezTo>
                  <a:cubicBezTo>
                    <a:pt x="2330" y="1093"/>
                    <a:pt x="2326" y="1089"/>
                    <a:pt x="2321" y="1087"/>
                  </a:cubicBezTo>
                  <a:cubicBezTo>
                    <a:pt x="2316" y="1085"/>
                    <a:pt x="2310" y="1087"/>
                    <a:pt x="2307" y="1092"/>
                  </a:cubicBezTo>
                  <a:cubicBezTo>
                    <a:pt x="2305" y="1096"/>
                    <a:pt x="2304" y="1100"/>
                    <a:pt x="2305" y="1104"/>
                  </a:cubicBezTo>
                  <a:cubicBezTo>
                    <a:pt x="2305" y="1108"/>
                    <a:pt x="2306" y="1112"/>
                    <a:pt x="2307" y="1116"/>
                  </a:cubicBezTo>
                  <a:close/>
                  <a:moveTo>
                    <a:pt x="1226" y="75"/>
                  </a:moveTo>
                  <a:cubicBezTo>
                    <a:pt x="1229" y="79"/>
                    <a:pt x="1239" y="63"/>
                    <a:pt x="1244" y="56"/>
                  </a:cubicBezTo>
                  <a:cubicBezTo>
                    <a:pt x="1250" y="48"/>
                    <a:pt x="1256" y="40"/>
                    <a:pt x="1261" y="32"/>
                  </a:cubicBezTo>
                  <a:cubicBezTo>
                    <a:pt x="1267" y="22"/>
                    <a:pt x="1273" y="11"/>
                    <a:pt x="1278" y="0"/>
                  </a:cubicBezTo>
                  <a:cubicBezTo>
                    <a:pt x="1244" y="0"/>
                    <a:pt x="1244" y="0"/>
                    <a:pt x="1244" y="0"/>
                  </a:cubicBezTo>
                  <a:cubicBezTo>
                    <a:pt x="1241" y="10"/>
                    <a:pt x="1238" y="20"/>
                    <a:pt x="1235" y="29"/>
                  </a:cubicBezTo>
                  <a:cubicBezTo>
                    <a:pt x="1231" y="44"/>
                    <a:pt x="1222" y="71"/>
                    <a:pt x="1226" y="75"/>
                  </a:cubicBezTo>
                  <a:close/>
                  <a:moveTo>
                    <a:pt x="1229" y="1285"/>
                  </a:moveTo>
                  <a:cubicBezTo>
                    <a:pt x="1224" y="1282"/>
                    <a:pt x="1217" y="1284"/>
                    <a:pt x="1213" y="1289"/>
                  </a:cubicBezTo>
                  <a:cubicBezTo>
                    <a:pt x="1209" y="1294"/>
                    <a:pt x="1207" y="1302"/>
                    <a:pt x="1206" y="1309"/>
                  </a:cubicBezTo>
                  <a:cubicBezTo>
                    <a:pt x="1207" y="1334"/>
                    <a:pt x="1210" y="1359"/>
                    <a:pt x="1213" y="1384"/>
                  </a:cubicBezTo>
                  <a:cubicBezTo>
                    <a:pt x="1215" y="1394"/>
                    <a:pt x="1216" y="1404"/>
                    <a:pt x="1218" y="1413"/>
                  </a:cubicBezTo>
                  <a:cubicBezTo>
                    <a:pt x="1219" y="1416"/>
                    <a:pt x="1222" y="1435"/>
                    <a:pt x="1226" y="1427"/>
                  </a:cubicBezTo>
                  <a:cubicBezTo>
                    <a:pt x="1228" y="1422"/>
                    <a:pt x="1229" y="1416"/>
                    <a:pt x="1230" y="1411"/>
                  </a:cubicBezTo>
                  <a:cubicBezTo>
                    <a:pt x="1232" y="1401"/>
                    <a:pt x="1233" y="1391"/>
                    <a:pt x="1234" y="1381"/>
                  </a:cubicBezTo>
                  <a:cubicBezTo>
                    <a:pt x="1237" y="1364"/>
                    <a:pt x="1238" y="1347"/>
                    <a:pt x="1239" y="1330"/>
                  </a:cubicBezTo>
                  <a:cubicBezTo>
                    <a:pt x="1240" y="1315"/>
                    <a:pt x="1241" y="1293"/>
                    <a:pt x="1229" y="1285"/>
                  </a:cubicBezTo>
                  <a:close/>
                  <a:moveTo>
                    <a:pt x="2307" y="408"/>
                  </a:moveTo>
                  <a:cubicBezTo>
                    <a:pt x="2318" y="437"/>
                    <a:pt x="2338" y="457"/>
                    <a:pt x="2358" y="474"/>
                  </a:cubicBezTo>
                  <a:cubicBezTo>
                    <a:pt x="2360" y="475"/>
                    <a:pt x="2362" y="477"/>
                    <a:pt x="2364" y="477"/>
                  </a:cubicBezTo>
                  <a:cubicBezTo>
                    <a:pt x="2365" y="478"/>
                    <a:pt x="2366" y="478"/>
                    <a:pt x="2366" y="477"/>
                  </a:cubicBezTo>
                  <a:cubicBezTo>
                    <a:pt x="2368" y="477"/>
                    <a:pt x="2369" y="477"/>
                    <a:pt x="2370" y="475"/>
                  </a:cubicBezTo>
                  <a:cubicBezTo>
                    <a:pt x="2374" y="470"/>
                    <a:pt x="2368" y="457"/>
                    <a:pt x="2367" y="452"/>
                  </a:cubicBezTo>
                  <a:cubicBezTo>
                    <a:pt x="2363" y="444"/>
                    <a:pt x="2359" y="436"/>
                    <a:pt x="2355" y="428"/>
                  </a:cubicBezTo>
                  <a:cubicBezTo>
                    <a:pt x="2349" y="415"/>
                    <a:pt x="2342" y="402"/>
                    <a:pt x="2333" y="390"/>
                  </a:cubicBezTo>
                  <a:cubicBezTo>
                    <a:pt x="2330" y="385"/>
                    <a:pt x="2326" y="380"/>
                    <a:pt x="2321" y="379"/>
                  </a:cubicBezTo>
                  <a:cubicBezTo>
                    <a:pt x="2316" y="377"/>
                    <a:pt x="2310" y="379"/>
                    <a:pt x="2307" y="384"/>
                  </a:cubicBezTo>
                  <a:cubicBezTo>
                    <a:pt x="2305" y="387"/>
                    <a:pt x="2304" y="392"/>
                    <a:pt x="2305" y="396"/>
                  </a:cubicBezTo>
                  <a:cubicBezTo>
                    <a:pt x="2305" y="400"/>
                    <a:pt x="2306" y="404"/>
                    <a:pt x="2307" y="408"/>
                  </a:cubicBezTo>
                  <a:close/>
                  <a:moveTo>
                    <a:pt x="2370" y="352"/>
                  </a:moveTo>
                  <a:cubicBezTo>
                    <a:pt x="2371" y="355"/>
                    <a:pt x="2374" y="374"/>
                    <a:pt x="2378" y="366"/>
                  </a:cubicBezTo>
                  <a:cubicBezTo>
                    <a:pt x="2380" y="361"/>
                    <a:pt x="2381" y="355"/>
                    <a:pt x="2382" y="350"/>
                  </a:cubicBezTo>
                  <a:cubicBezTo>
                    <a:pt x="2384" y="340"/>
                    <a:pt x="2385" y="329"/>
                    <a:pt x="2386" y="319"/>
                  </a:cubicBezTo>
                  <a:cubicBezTo>
                    <a:pt x="2389" y="302"/>
                    <a:pt x="2390" y="285"/>
                    <a:pt x="2391" y="268"/>
                  </a:cubicBezTo>
                  <a:cubicBezTo>
                    <a:pt x="2392" y="254"/>
                    <a:pt x="2393" y="231"/>
                    <a:pt x="2381" y="224"/>
                  </a:cubicBezTo>
                  <a:cubicBezTo>
                    <a:pt x="2376" y="221"/>
                    <a:pt x="2369" y="223"/>
                    <a:pt x="2365" y="228"/>
                  </a:cubicBezTo>
                  <a:cubicBezTo>
                    <a:pt x="2361" y="233"/>
                    <a:pt x="2359" y="240"/>
                    <a:pt x="2358" y="248"/>
                  </a:cubicBezTo>
                  <a:cubicBezTo>
                    <a:pt x="2359" y="273"/>
                    <a:pt x="2362" y="298"/>
                    <a:pt x="2365" y="323"/>
                  </a:cubicBezTo>
                  <a:cubicBezTo>
                    <a:pt x="2367" y="333"/>
                    <a:pt x="2368" y="342"/>
                    <a:pt x="2370" y="352"/>
                  </a:cubicBezTo>
                  <a:close/>
                  <a:moveTo>
                    <a:pt x="3" y="1116"/>
                  </a:moveTo>
                  <a:cubicBezTo>
                    <a:pt x="14" y="1145"/>
                    <a:pt x="34" y="1165"/>
                    <a:pt x="54" y="1182"/>
                  </a:cubicBezTo>
                  <a:cubicBezTo>
                    <a:pt x="56" y="1184"/>
                    <a:pt x="58" y="1185"/>
                    <a:pt x="60" y="1186"/>
                  </a:cubicBezTo>
                  <a:cubicBezTo>
                    <a:pt x="61" y="1186"/>
                    <a:pt x="62" y="1186"/>
                    <a:pt x="63" y="1186"/>
                  </a:cubicBezTo>
                  <a:cubicBezTo>
                    <a:pt x="64" y="1186"/>
                    <a:pt x="65" y="1185"/>
                    <a:pt x="66" y="1184"/>
                  </a:cubicBezTo>
                  <a:cubicBezTo>
                    <a:pt x="70" y="1179"/>
                    <a:pt x="64" y="1166"/>
                    <a:pt x="63" y="1161"/>
                  </a:cubicBezTo>
                  <a:cubicBezTo>
                    <a:pt x="59" y="1152"/>
                    <a:pt x="55" y="1145"/>
                    <a:pt x="51" y="1137"/>
                  </a:cubicBezTo>
                  <a:cubicBezTo>
                    <a:pt x="45" y="1123"/>
                    <a:pt x="38" y="1110"/>
                    <a:pt x="29" y="1098"/>
                  </a:cubicBezTo>
                  <a:cubicBezTo>
                    <a:pt x="26" y="1093"/>
                    <a:pt x="22" y="1089"/>
                    <a:pt x="17" y="1087"/>
                  </a:cubicBezTo>
                  <a:cubicBezTo>
                    <a:pt x="12" y="1085"/>
                    <a:pt x="6" y="1087"/>
                    <a:pt x="3" y="1092"/>
                  </a:cubicBezTo>
                  <a:cubicBezTo>
                    <a:pt x="1" y="1096"/>
                    <a:pt x="0" y="1100"/>
                    <a:pt x="1" y="1104"/>
                  </a:cubicBezTo>
                  <a:cubicBezTo>
                    <a:pt x="1" y="1108"/>
                    <a:pt x="2" y="1112"/>
                    <a:pt x="3" y="1116"/>
                  </a:cubicBezTo>
                  <a:close/>
                  <a:moveTo>
                    <a:pt x="2353" y="1047"/>
                  </a:moveTo>
                  <a:cubicBezTo>
                    <a:pt x="2348" y="1032"/>
                    <a:pt x="2343" y="1009"/>
                    <a:pt x="2329" y="1004"/>
                  </a:cubicBezTo>
                  <a:cubicBezTo>
                    <a:pt x="2325" y="1003"/>
                    <a:pt x="2320" y="1004"/>
                    <a:pt x="2317" y="1008"/>
                  </a:cubicBezTo>
                  <a:cubicBezTo>
                    <a:pt x="2313" y="1014"/>
                    <a:pt x="2313" y="1022"/>
                    <a:pt x="2315" y="1029"/>
                  </a:cubicBezTo>
                  <a:cubicBezTo>
                    <a:pt x="2321" y="1050"/>
                    <a:pt x="2329" y="1070"/>
                    <a:pt x="2339" y="1089"/>
                  </a:cubicBezTo>
                  <a:cubicBezTo>
                    <a:pt x="2344" y="1098"/>
                    <a:pt x="2349" y="1107"/>
                    <a:pt x="2355" y="1116"/>
                  </a:cubicBezTo>
                  <a:cubicBezTo>
                    <a:pt x="2358" y="1120"/>
                    <a:pt x="2372" y="1144"/>
                    <a:pt x="2372" y="1134"/>
                  </a:cubicBezTo>
                  <a:cubicBezTo>
                    <a:pt x="2372" y="1122"/>
                    <a:pt x="2369" y="1109"/>
                    <a:pt x="2366" y="1098"/>
                  </a:cubicBezTo>
                  <a:cubicBezTo>
                    <a:pt x="2363" y="1081"/>
                    <a:pt x="2358" y="1064"/>
                    <a:pt x="2353" y="1047"/>
                  </a:cubicBezTo>
                  <a:close/>
                  <a:moveTo>
                    <a:pt x="142" y="1091"/>
                  </a:moveTo>
                  <a:cubicBezTo>
                    <a:pt x="142" y="1090"/>
                    <a:pt x="141" y="1090"/>
                    <a:pt x="141" y="1090"/>
                  </a:cubicBezTo>
                  <a:cubicBezTo>
                    <a:pt x="139" y="1089"/>
                    <a:pt x="136" y="1089"/>
                    <a:pt x="133" y="1090"/>
                  </a:cubicBezTo>
                  <a:cubicBezTo>
                    <a:pt x="120" y="1095"/>
                    <a:pt x="109" y="1110"/>
                    <a:pt x="100" y="1123"/>
                  </a:cubicBezTo>
                  <a:cubicBezTo>
                    <a:pt x="89" y="1140"/>
                    <a:pt x="73" y="1176"/>
                    <a:pt x="76" y="1182"/>
                  </a:cubicBezTo>
                  <a:cubicBezTo>
                    <a:pt x="79" y="1189"/>
                    <a:pt x="117" y="1164"/>
                    <a:pt x="132" y="1143"/>
                  </a:cubicBezTo>
                  <a:cubicBezTo>
                    <a:pt x="140" y="1132"/>
                    <a:pt x="155" y="1111"/>
                    <a:pt x="146" y="1095"/>
                  </a:cubicBezTo>
                  <a:cubicBezTo>
                    <a:pt x="145" y="1093"/>
                    <a:pt x="144" y="1092"/>
                    <a:pt x="142" y="1091"/>
                  </a:cubicBezTo>
                  <a:close/>
                  <a:moveTo>
                    <a:pt x="3510" y="1535"/>
                  </a:moveTo>
                  <a:cubicBezTo>
                    <a:pt x="3512" y="1536"/>
                    <a:pt x="3514" y="1538"/>
                    <a:pt x="3516" y="1539"/>
                  </a:cubicBezTo>
                  <a:cubicBezTo>
                    <a:pt x="3517" y="1539"/>
                    <a:pt x="3518" y="1539"/>
                    <a:pt x="3518" y="1539"/>
                  </a:cubicBezTo>
                  <a:cubicBezTo>
                    <a:pt x="3520" y="1539"/>
                    <a:pt x="3521" y="1538"/>
                    <a:pt x="3522" y="1537"/>
                  </a:cubicBezTo>
                  <a:cubicBezTo>
                    <a:pt x="3526" y="1532"/>
                    <a:pt x="3520" y="1518"/>
                    <a:pt x="3519" y="1514"/>
                  </a:cubicBezTo>
                  <a:cubicBezTo>
                    <a:pt x="3515" y="1505"/>
                    <a:pt x="3511" y="1497"/>
                    <a:pt x="3507" y="1490"/>
                  </a:cubicBezTo>
                  <a:cubicBezTo>
                    <a:pt x="3501" y="1476"/>
                    <a:pt x="3494" y="1463"/>
                    <a:pt x="3485" y="1451"/>
                  </a:cubicBezTo>
                  <a:cubicBezTo>
                    <a:pt x="3482" y="1446"/>
                    <a:pt x="3478" y="1442"/>
                    <a:pt x="3473" y="1440"/>
                  </a:cubicBezTo>
                  <a:cubicBezTo>
                    <a:pt x="3468" y="1438"/>
                    <a:pt x="3462" y="1440"/>
                    <a:pt x="3459" y="1445"/>
                  </a:cubicBezTo>
                  <a:cubicBezTo>
                    <a:pt x="3457" y="1448"/>
                    <a:pt x="3456" y="1453"/>
                    <a:pt x="3457" y="1457"/>
                  </a:cubicBezTo>
                  <a:cubicBezTo>
                    <a:pt x="3457" y="1461"/>
                    <a:pt x="3458" y="1465"/>
                    <a:pt x="3459" y="1469"/>
                  </a:cubicBezTo>
                  <a:cubicBezTo>
                    <a:pt x="3470" y="1498"/>
                    <a:pt x="3490" y="1518"/>
                    <a:pt x="3510" y="1535"/>
                  </a:cubicBezTo>
                  <a:close/>
                  <a:moveTo>
                    <a:pt x="2446" y="382"/>
                  </a:moveTo>
                  <a:cubicBezTo>
                    <a:pt x="2446" y="382"/>
                    <a:pt x="2445" y="382"/>
                    <a:pt x="2445" y="381"/>
                  </a:cubicBezTo>
                  <a:cubicBezTo>
                    <a:pt x="2443" y="380"/>
                    <a:pt x="2440" y="380"/>
                    <a:pt x="2437" y="381"/>
                  </a:cubicBezTo>
                  <a:cubicBezTo>
                    <a:pt x="2424" y="387"/>
                    <a:pt x="2413" y="401"/>
                    <a:pt x="2404" y="415"/>
                  </a:cubicBezTo>
                  <a:cubicBezTo>
                    <a:pt x="2392" y="432"/>
                    <a:pt x="2377" y="468"/>
                    <a:pt x="2380" y="474"/>
                  </a:cubicBezTo>
                  <a:cubicBezTo>
                    <a:pt x="2383" y="480"/>
                    <a:pt x="2421" y="455"/>
                    <a:pt x="2436" y="435"/>
                  </a:cubicBezTo>
                  <a:cubicBezTo>
                    <a:pt x="2444" y="424"/>
                    <a:pt x="2459" y="402"/>
                    <a:pt x="2450" y="386"/>
                  </a:cubicBezTo>
                  <a:cubicBezTo>
                    <a:pt x="2449" y="385"/>
                    <a:pt x="2448" y="383"/>
                    <a:pt x="2446" y="382"/>
                  </a:cubicBezTo>
                  <a:close/>
                  <a:moveTo>
                    <a:pt x="3473" y="2146"/>
                  </a:moveTo>
                  <a:cubicBezTo>
                    <a:pt x="3468" y="2144"/>
                    <a:pt x="3462" y="2145"/>
                    <a:pt x="3459" y="2151"/>
                  </a:cubicBezTo>
                  <a:cubicBezTo>
                    <a:pt x="3458" y="2153"/>
                    <a:pt x="3457" y="2156"/>
                    <a:pt x="3457" y="2158"/>
                  </a:cubicBezTo>
                  <a:cubicBezTo>
                    <a:pt x="3487" y="2158"/>
                    <a:pt x="3487" y="2158"/>
                    <a:pt x="3487" y="2158"/>
                  </a:cubicBezTo>
                  <a:cubicBezTo>
                    <a:pt x="3486" y="2158"/>
                    <a:pt x="3486" y="2157"/>
                    <a:pt x="3485" y="2157"/>
                  </a:cubicBezTo>
                  <a:cubicBezTo>
                    <a:pt x="3482" y="2152"/>
                    <a:pt x="3478" y="2147"/>
                    <a:pt x="3473" y="2146"/>
                  </a:cubicBezTo>
                  <a:close/>
                  <a:moveTo>
                    <a:pt x="2446" y="1091"/>
                  </a:moveTo>
                  <a:cubicBezTo>
                    <a:pt x="2446" y="1090"/>
                    <a:pt x="2445" y="1090"/>
                    <a:pt x="2445" y="1090"/>
                  </a:cubicBezTo>
                  <a:cubicBezTo>
                    <a:pt x="2443" y="1089"/>
                    <a:pt x="2440" y="1089"/>
                    <a:pt x="2437" y="1090"/>
                  </a:cubicBezTo>
                  <a:cubicBezTo>
                    <a:pt x="2424" y="1095"/>
                    <a:pt x="2413" y="1110"/>
                    <a:pt x="2404" y="1123"/>
                  </a:cubicBezTo>
                  <a:cubicBezTo>
                    <a:pt x="2392" y="1140"/>
                    <a:pt x="2377" y="1176"/>
                    <a:pt x="2380" y="1182"/>
                  </a:cubicBezTo>
                  <a:cubicBezTo>
                    <a:pt x="2383" y="1189"/>
                    <a:pt x="2421" y="1164"/>
                    <a:pt x="2436" y="1143"/>
                  </a:cubicBezTo>
                  <a:cubicBezTo>
                    <a:pt x="2444" y="1132"/>
                    <a:pt x="2459" y="1111"/>
                    <a:pt x="2450" y="1095"/>
                  </a:cubicBezTo>
                  <a:cubicBezTo>
                    <a:pt x="2449" y="1093"/>
                    <a:pt x="2448" y="1092"/>
                    <a:pt x="2446" y="1091"/>
                  </a:cubicBezTo>
                  <a:close/>
                  <a:moveTo>
                    <a:pt x="3505" y="2105"/>
                  </a:moveTo>
                  <a:cubicBezTo>
                    <a:pt x="3500" y="2091"/>
                    <a:pt x="3495" y="2067"/>
                    <a:pt x="3481" y="2063"/>
                  </a:cubicBezTo>
                  <a:cubicBezTo>
                    <a:pt x="3477" y="2061"/>
                    <a:pt x="3472" y="2062"/>
                    <a:pt x="3469" y="2067"/>
                  </a:cubicBezTo>
                  <a:cubicBezTo>
                    <a:pt x="3465" y="2072"/>
                    <a:pt x="3465" y="2080"/>
                    <a:pt x="3467" y="2087"/>
                  </a:cubicBezTo>
                  <a:cubicBezTo>
                    <a:pt x="3473" y="2108"/>
                    <a:pt x="3481" y="2129"/>
                    <a:pt x="3491" y="2147"/>
                  </a:cubicBezTo>
                  <a:cubicBezTo>
                    <a:pt x="3493" y="2151"/>
                    <a:pt x="3495" y="2155"/>
                    <a:pt x="3497" y="2158"/>
                  </a:cubicBezTo>
                  <a:cubicBezTo>
                    <a:pt x="3519" y="2158"/>
                    <a:pt x="3519" y="2158"/>
                    <a:pt x="3519" y="2158"/>
                  </a:cubicBezTo>
                  <a:cubicBezTo>
                    <a:pt x="3518" y="2158"/>
                    <a:pt x="3518" y="2157"/>
                    <a:pt x="3518" y="2156"/>
                  </a:cubicBezTo>
                  <a:cubicBezTo>
                    <a:pt x="3515" y="2139"/>
                    <a:pt x="3510" y="2122"/>
                    <a:pt x="3505" y="2105"/>
                  </a:cubicBezTo>
                  <a:close/>
                  <a:moveTo>
                    <a:pt x="2378" y="1778"/>
                  </a:moveTo>
                  <a:cubicBezTo>
                    <a:pt x="2380" y="1773"/>
                    <a:pt x="2381" y="1767"/>
                    <a:pt x="2382" y="1762"/>
                  </a:cubicBezTo>
                  <a:cubicBezTo>
                    <a:pt x="2384" y="1752"/>
                    <a:pt x="2385" y="1742"/>
                    <a:pt x="2386" y="1731"/>
                  </a:cubicBezTo>
                  <a:cubicBezTo>
                    <a:pt x="2389" y="1715"/>
                    <a:pt x="2390" y="1698"/>
                    <a:pt x="2391" y="1680"/>
                  </a:cubicBezTo>
                  <a:cubicBezTo>
                    <a:pt x="2392" y="1666"/>
                    <a:pt x="2393" y="1643"/>
                    <a:pt x="2381" y="1636"/>
                  </a:cubicBezTo>
                  <a:cubicBezTo>
                    <a:pt x="2376" y="1633"/>
                    <a:pt x="2369" y="1635"/>
                    <a:pt x="2365" y="1640"/>
                  </a:cubicBezTo>
                  <a:cubicBezTo>
                    <a:pt x="2361" y="1645"/>
                    <a:pt x="2359" y="1653"/>
                    <a:pt x="2358" y="1660"/>
                  </a:cubicBezTo>
                  <a:cubicBezTo>
                    <a:pt x="2359" y="1685"/>
                    <a:pt x="2362" y="1710"/>
                    <a:pt x="2365" y="1735"/>
                  </a:cubicBezTo>
                  <a:cubicBezTo>
                    <a:pt x="2367" y="1745"/>
                    <a:pt x="2368" y="1755"/>
                    <a:pt x="2370" y="1764"/>
                  </a:cubicBezTo>
                  <a:cubicBezTo>
                    <a:pt x="2371" y="1767"/>
                    <a:pt x="2374" y="1786"/>
                    <a:pt x="2378" y="1778"/>
                  </a:cubicBezTo>
                  <a:close/>
                  <a:moveTo>
                    <a:pt x="2446" y="1794"/>
                  </a:moveTo>
                  <a:cubicBezTo>
                    <a:pt x="2446" y="1794"/>
                    <a:pt x="2445" y="1794"/>
                    <a:pt x="2445" y="1794"/>
                  </a:cubicBezTo>
                  <a:cubicBezTo>
                    <a:pt x="2443" y="1792"/>
                    <a:pt x="2440" y="1793"/>
                    <a:pt x="2437" y="1794"/>
                  </a:cubicBezTo>
                  <a:cubicBezTo>
                    <a:pt x="2424" y="1799"/>
                    <a:pt x="2413" y="1813"/>
                    <a:pt x="2404" y="1827"/>
                  </a:cubicBezTo>
                  <a:cubicBezTo>
                    <a:pt x="2392" y="1844"/>
                    <a:pt x="2377" y="1880"/>
                    <a:pt x="2380" y="1886"/>
                  </a:cubicBezTo>
                  <a:cubicBezTo>
                    <a:pt x="2383" y="1892"/>
                    <a:pt x="2421" y="1868"/>
                    <a:pt x="2436" y="1847"/>
                  </a:cubicBezTo>
                  <a:cubicBezTo>
                    <a:pt x="2444" y="1836"/>
                    <a:pt x="2459" y="1814"/>
                    <a:pt x="2450" y="1799"/>
                  </a:cubicBezTo>
                  <a:cubicBezTo>
                    <a:pt x="2449" y="1797"/>
                    <a:pt x="2448" y="1795"/>
                    <a:pt x="2446" y="1794"/>
                  </a:cubicBezTo>
                  <a:close/>
                  <a:moveTo>
                    <a:pt x="2396" y="1818"/>
                  </a:moveTo>
                  <a:cubicBezTo>
                    <a:pt x="2402" y="1810"/>
                    <a:pt x="2408" y="1802"/>
                    <a:pt x="2413" y="1794"/>
                  </a:cubicBezTo>
                  <a:cubicBezTo>
                    <a:pt x="2420" y="1782"/>
                    <a:pt x="2426" y="1770"/>
                    <a:pt x="2432" y="1758"/>
                  </a:cubicBezTo>
                  <a:cubicBezTo>
                    <a:pt x="2437" y="1745"/>
                    <a:pt x="2443" y="1733"/>
                    <a:pt x="2441" y="1718"/>
                  </a:cubicBezTo>
                  <a:cubicBezTo>
                    <a:pt x="2441" y="1715"/>
                    <a:pt x="2440" y="1712"/>
                    <a:pt x="2439" y="1710"/>
                  </a:cubicBezTo>
                  <a:cubicBezTo>
                    <a:pt x="2436" y="1707"/>
                    <a:pt x="2433" y="1707"/>
                    <a:pt x="2430" y="1708"/>
                  </a:cubicBezTo>
                  <a:cubicBezTo>
                    <a:pt x="2423" y="1710"/>
                    <a:pt x="2419" y="1716"/>
                    <a:pt x="2415" y="1722"/>
                  </a:cubicBezTo>
                  <a:cubicBezTo>
                    <a:pt x="2410" y="1730"/>
                    <a:pt x="2405" y="1738"/>
                    <a:pt x="2402" y="1746"/>
                  </a:cubicBezTo>
                  <a:cubicBezTo>
                    <a:pt x="2396" y="1761"/>
                    <a:pt x="2392" y="1776"/>
                    <a:pt x="2387" y="1792"/>
                  </a:cubicBezTo>
                  <a:cubicBezTo>
                    <a:pt x="2383" y="1806"/>
                    <a:pt x="2374" y="1833"/>
                    <a:pt x="2378" y="1837"/>
                  </a:cubicBezTo>
                  <a:cubicBezTo>
                    <a:pt x="2381" y="1841"/>
                    <a:pt x="2391" y="1826"/>
                    <a:pt x="2396" y="1818"/>
                  </a:cubicBezTo>
                  <a:close/>
                  <a:moveTo>
                    <a:pt x="3517" y="584"/>
                  </a:moveTo>
                  <a:cubicBezTo>
                    <a:pt x="3513" y="589"/>
                    <a:pt x="3511" y="596"/>
                    <a:pt x="3510" y="603"/>
                  </a:cubicBezTo>
                  <a:cubicBezTo>
                    <a:pt x="3511" y="629"/>
                    <a:pt x="3514" y="653"/>
                    <a:pt x="3517" y="678"/>
                  </a:cubicBezTo>
                  <a:cubicBezTo>
                    <a:pt x="3519" y="688"/>
                    <a:pt x="3520" y="698"/>
                    <a:pt x="3522" y="708"/>
                  </a:cubicBezTo>
                  <a:cubicBezTo>
                    <a:pt x="3523" y="711"/>
                    <a:pt x="3526" y="729"/>
                    <a:pt x="3530" y="721"/>
                  </a:cubicBezTo>
                  <a:cubicBezTo>
                    <a:pt x="3530" y="721"/>
                    <a:pt x="3530" y="720"/>
                    <a:pt x="3531" y="719"/>
                  </a:cubicBezTo>
                  <a:cubicBezTo>
                    <a:pt x="3531" y="579"/>
                    <a:pt x="3531" y="579"/>
                    <a:pt x="3531" y="579"/>
                  </a:cubicBezTo>
                  <a:cubicBezTo>
                    <a:pt x="3526" y="577"/>
                    <a:pt x="3521" y="579"/>
                    <a:pt x="3517" y="584"/>
                  </a:cubicBezTo>
                  <a:close/>
                  <a:moveTo>
                    <a:pt x="3517" y="1995"/>
                  </a:moveTo>
                  <a:cubicBezTo>
                    <a:pt x="3513" y="2000"/>
                    <a:pt x="3511" y="2007"/>
                    <a:pt x="3510" y="2015"/>
                  </a:cubicBezTo>
                  <a:cubicBezTo>
                    <a:pt x="3511" y="2040"/>
                    <a:pt x="3514" y="2065"/>
                    <a:pt x="3517" y="2089"/>
                  </a:cubicBezTo>
                  <a:cubicBezTo>
                    <a:pt x="3519" y="2099"/>
                    <a:pt x="3520" y="2109"/>
                    <a:pt x="3522" y="2119"/>
                  </a:cubicBezTo>
                  <a:cubicBezTo>
                    <a:pt x="3523" y="2122"/>
                    <a:pt x="3526" y="2140"/>
                    <a:pt x="3530" y="2132"/>
                  </a:cubicBezTo>
                  <a:cubicBezTo>
                    <a:pt x="3530" y="2132"/>
                    <a:pt x="3530" y="2131"/>
                    <a:pt x="3531" y="2131"/>
                  </a:cubicBezTo>
                  <a:cubicBezTo>
                    <a:pt x="3531" y="1990"/>
                    <a:pt x="3531" y="1990"/>
                    <a:pt x="3531" y="1990"/>
                  </a:cubicBezTo>
                  <a:cubicBezTo>
                    <a:pt x="3526" y="1988"/>
                    <a:pt x="3521" y="1991"/>
                    <a:pt x="3517" y="1995"/>
                  </a:cubicBezTo>
                  <a:close/>
                  <a:moveTo>
                    <a:pt x="3522" y="0"/>
                  </a:moveTo>
                  <a:cubicBezTo>
                    <a:pt x="3522" y="1"/>
                    <a:pt x="3522" y="2"/>
                    <a:pt x="3522" y="2"/>
                  </a:cubicBezTo>
                  <a:cubicBezTo>
                    <a:pt x="3523" y="5"/>
                    <a:pt x="3526" y="24"/>
                    <a:pt x="3530" y="16"/>
                  </a:cubicBezTo>
                  <a:cubicBezTo>
                    <a:pt x="3530" y="15"/>
                    <a:pt x="3530" y="14"/>
                    <a:pt x="3531" y="14"/>
                  </a:cubicBezTo>
                  <a:cubicBezTo>
                    <a:pt x="3531" y="0"/>
                    <a:pt x="3531" y="0"/>
                    <a:pt x="3531" y="0"/>
                  </a:cubicBezTo>
                  <a:lnTo>
                    <a:pt x="3522" y="0"/>
                  </a:lnTo>
                  <a:close/>
                  <a:moveTo>
                    <a:pt x="51" y="1840"/>
                  </a:moveTo>
                  <a:cubicBezTo>
                    <a:pt x="45" y="1827"/>
                    <a:pt x="38" y="1814"/>
                    <a:pt x="29" y="1802"/>
                  </a:cubicBezTo>
                  <a:cubicBezTo>
                    <a:pt x="26" y="1797"/>
                    <a:pt x="22" y="1793"/>
                    <a:pt x="17" y="1791"/>
                  </a:cubicBezTo>
                  <a:cubicBezTo>
                    <a:pt x="12" y="1789"/>
                    <a:pt x="6" y="1791"/>
                    <a:pt x="3" y="1796"/>
                  </a:cubicBezTo>
                  <a:cubicBezTo>
                    <a:pt x="1" y="1799"/>
                    <a:pt x="0" y="1804"/>
                    <a:pt x="1" y="1808"/>
                  </a:cubicBezTo>
                  <a:cubicBezTo>
                    <a:pt x="1" y="1812"/>
                    <a:pt x="2" y="1816"/>
                    <a:pt x="3" y="1820"/>
                  </a:cubicBezTo>
                  <a:cubicBezTo>
                    <a:pt x="14" y="1849"/>
                    <a:pt x="34" y="1869"/>
                    <a:pt x="54" y="1886"/>
                  </a:cubicBezTo>
                  <a:cubicBezTo>
                    <a:pt x="56" y="1887"/>
                    <a:pt x="58" y="1889"/>
                    <a:pt x="60" y="1889"/>
                  </a:cubicBezTo>
                  <a:cubicBezTo>
                    <a:pt x="61" y="1890"/>
                    <a:pt x="62" y="1890"/>
                    <a:pt x="63" y="1890"/>
                  </a:cubicBezTo>
                  <a:cubicBezTo>
                    <a:pt x="64" y="1889"/>
                    <a:pt x="65" y="1889"/>
                    <a:pt x="66" y="1888"/>
                  </a:cubicBezTo>
                  <a:cubicBezTo>
                    <a:pt x="70" y="1883"/>
                    <a:pt x="64" y="1869"/>
                    <a:pt x="63" y="1865"/>
                  </a:cubicBezTo>
                  <a:cubicBezTo>
                    <a:pt x="59" y="1856"/>
                    <a:pt x="55" y="1848"/>
                    <a:pt x="51" y="1840"/>
                  </a:cubicBezTo>
                  <a:close/>
                  <a:moveTo>
                    <a:pt x="3530" y="75"/>
                  </a:moveTo>
                  <a:cubicBezTo>
                    <a:pt x="3530" y="75"/>
                    <a:pt x="3530" y="75"/>
                    <a:pt x="3531" y="75"/>
                  </a:cubicBezTo>
                  <a:cubicBezTo>
                    <a:pt x="3531" y="59"/>
                    <a:pt x="3531" y="59"/>
                    <a:pt x="3531" y="59"/>
                  </a:cubicBezTo>
                  <a:cubicBezTo>
                    <a:pt x="3529" y="67"/>
                    <a:pt x="3528" y="73"/>
                    <a:pt x="3530" y="75"/>
                  </a:cubicBezTo>
                  <a:close/>
                  <a:moveTo>
                    <a:pt x="3530" y="1486"/>
                  </a:moveTo>
                  <a:cubicBezTo>
                    <a:pt x="3530" y="1486"/>
                    <a:pt x="3530" y="1486"/>
                    <a:pt x="3531" y="1487"/>
                  </a:cubicBezTo>
                  <a:cubicBezTo>
                    <a:pt x="3531" y="1470"/>
                    <a:pt x="3531" y="1470"/>
                    <a:pt x="3531" y="1470"/>
                  </a:cubicBezTo>
                  <a:cubicBezTo>
                    <a:pt x="3529" y="1478"/>
                    <a:pt x="3528" y="1484"/>
                    <a:pt x="3530" y="1486"/>
                  </a:cubicBezTo>
                  <a:close/>
                  <a:moveTo>
                    <a:pt x="3517" y="1289"/>
                  </a:moveTo>
                  <a:cubicBezTo>
                    <a:pt x="3513" y="1294"/>
                    <a:pt x="3511" y="1302"/>
                    <a:pt x="3510" y="1309"/>
                  </a:cubicBezTo>
                  <a:cubicBezTo>
                    <a:pt x="3511" y="1334"/>
                    <a:pt x="3514" y="1359"/>
                    <a:pt x="3517" y="1384"/>
                  </a:cubicBezTo>
                  <a:cubicBezTo>
                    <a:pt x="3519" y="1394"/>
                    <a:pt x="3520" y="1404"/>
                    <a:pt x="3522" y="1413"/>
                  </a:cubicBezTo>
                  <a:cubicBezTo>
                    <a:pt x="3523" y="1416"/>
                    <a:pt x="3526" y="1435"/>
                    <a:pt x="3530" y="1427"/>
                  </a:cubicBezTo>
                  <a:cubicBezTo>
                    <a:pt x="3530" y="1426"/>
                    <a:pt x="3530" y="1426"/>
                    <a:pt x="3531" y="1425"/>
                  </a:cubicBezTo>
                  <a:cubicBezTo>
                    <a:pt x="3531" y="1284"/>
                    <a:pt x="3531" y="1284"/>
                    <a:pt x="3531" y="1284"/>
                  </a:cubicBezTo>
                  <a:cubicBezTo>
                    <a:pt x="3526" y="1283"/>
                    <a:pt x="3521" y="1285"/>
                    <a:pt x="3517" y="1289"/>
                  </a:cubicBezTo>
                  <a:close/>
                  <a:moveTo>
                    <a:pt x="3530" y="780"/>
                  </a:moveTo>
                  <a:cubicBezTo>
                    <a:pt x="3530" y="781"/>
                    <a:pt x="3530" y="781"/>
                    <a:pt x="3531" y="781"/>
                  </a:cubicBezTo>
                  <a:cubicBezTo>
                    <a:pt x="3531" y="765"/>
                    <a:pt x="3531" y="765"/>
                    <a:pt x="3531" y="765"/>
                  </a:cubicBezTo>
                  <a:cubicBezTo>
                    <a:pt x="3529" y="772"/>
                    <a:pt x="3528" y="778"/>
                    <a:pt x="3530" y="780"/>
                  </a:cubicBezTo>
                  <a:close/>
                  <a:moveTo>
                    <a:pt x="2353" y="1751"/>
                  </a:moveTo>
                  <a:cubicBezTo>
                    <a:pt x="2348" y="1736"/>
                    <a:pt x="2343" y="1713"/>
                    <a:pt x="2329" y="1708"/>
                  </a:cubicBezTo>
                  <a:cubicBezTo>
                    <a:pt x="2325" y="1706"/>
                    <a:pt x="2320" y="1707"/>
                    <a:pt x="2317" y="1712"/>
                  </a:cubicBezTo>
                  <a:cubicBezTo>
                    <a:pt x="2313" y="1717"/>
                    <a:pt x="2313" y="1726"/>
                    <a:pt x="2315" y="1733"/>
                  </a:cubicBezTo>
                  <a:cubicBezTo>
                    <a:pt x="2321" y="1754"/>
                    <a:pt x="2329" y="1774"/>
                    <a:pt x="2339" y="1793"/>
                  </a:cubicBezTo>
                  <a:cubicBezTo>
                    <a:pt x="2344" y="1802"/>
                    <a:pt x="2349" y="1811"/>
                    <a:pt x="2355" y="1819"/>
                  </a:cubicBezTo>
                  <a:cubicBezTo>
                    <a:pt x="2358" y="1823"/>
                    <a:pt x="2372" y="1848"/>
                    <a:pt x="2372" y="1838"/>
                  </a:cubicBezTo>
                  <a:cubicBezTo>
                    <a:pt x="2372" y="1826"/>
                    <a:pt x="2369" y="1813"/>
                    <a:pt x="2366" y="1802"/>
                  </a:cubicBezTo>
                  <a:cubicBezTo>
                    <a:pt x="2363" y="1784"/>
                    <a:pt x="2358" y="1767"/>
                    <a:pt x="2353" y="1751"/>
                  </a:cubicBezTo>
                  <a:close/>
                  <a:moveTo>
                    <a:pt x="142" y="382"/>
                  </a:moveTo>
                  <a:cubicBezTo>
                    <a:pt x="142" y="382"/>
                    <a:pt x="141" y="382"/>
                    <a:pt x="141" y="381"/>
                  </a:cubicBezTo>
                  <a:cubicBezTo>
                    <a:pt x="139" y="380"/>
                    <a:pt x="136" y="380"/>
                    <a:pt x="133" y="381"/>
                  </a:cubicBezTo>
                  <a:cubicBezTo>
                    <a:pt x="120" y="387"/>
                    <a:pt x="109" y="401"/>
                    <a:pt x="100" y="415"/>
                  </a:cubicBezTo>
                  <a:cubicBezTo>
                    <a:pt x="89" y="432"/>
                    <a:pt x="73" y="468"/>
                    <a:pt x="76" y="474"/>
                  </a:cubicBezTo>
                  <a:cubicBezTo>
                    <a:pt x="79" y="480"/>
                    <a:pt x="117" y="455"/>
                    <a:pt x="132" y="435"/>
                  </a:cubicBezTo>
                  <a:cubicBezTo>
                    <a:pt x="140" y="424"/>
                    <a:pt x="155" y="402"/>
                    <a:pt x="146" y="386"/>
                  </a:cubicBezTo>
                  <a:cubicBezTo>
                    <a:pt x="145" y="385"/>
                    <a:pt x="144" y="383"/>
                    <a:pt x="142" y="382"/>
                  </a:cubicBezTo>
                  <a:close/>
                  <a:moveTo>
                    <a:pt x="1169" y="2146"/>
                  </a:moveTo>
                  <a:cubicBezTo>
                    <a:pt x="1164" y="2144"/>
                    <a:pt x="1158" y="2145"/>
                    <a:pt x="1155" y="2151"/>
                  </a:cubicBezTo>
                  <a:cubicBezTo>
                    <a:pt x="1154" y="2153"/>
                    <a:pt x="1153" y="2156"/>
                    <a:pt x="1153" y="2158"/>
                  </a:cubicBezTo>
                  <a:cubicBezTo>
                    <a:pt x="1183" y="2158"/>
                    <a:pt x="1183" y="2158"/>
                    <a:pt x="1183" y="2158"/>
                  </a:cubicBezTo>
                  <a:cubicBezTo>
                    <a:pt x="1182" y="2158"/>
                    <a:pt x="1182" y="2157"/>
                    <a:pt x="1181" y="2157"/>
                  </a:cubicBezTo>
                  <a:cubicBezTo>
                    <a:pt x="1178" y="2152"/>
                    <a:pt x="1174" y="2147"/>
                    <a:pt x="1169" y="2146"/>
                  </a:cubicBezTo>
                  <a:close/>
                  <a:moveTo>
                    <a:pt x="1206" y="1535"/>
                  </a:moveTo>
                  <a:cubicBezTo>
                    <a:pt x="1208" y="1536"/>
                    <a:pt x="1210" y="1538"/>
                    <a:pt x="1212" y="1539"/>
                  </a:cubicBezTo>
                  <a:cubicBezTo>
                    <a:pt x="1213" y="1539"/>
                    <a:pt x="1214" y="1539"/>
                    <a:pt x="1215" y="1539"/>
                  </a:cubicBezTo>
                  <a:cubicBezTo>
                    <a:pt x="1216" y="1539"/>
                    <a:pt x="1217" y="1538"/>
                    <a:pt x="1218" y="1537"/>
                  </a:cubicBezTo>
                  <a:cubicBezTo>
                    <a:pt x="1222" y="1532"/>
                    <a:pt x="1216" y="1518"/>
                    <a:pt x="1215" y="1514"/>
                  </a:cubicBezTo>
                  <a:cubicBezTo>
                    <a:pt x="1211" y="1505"/>
                    <a:pt x="1207" y="1497"/>
                    <a:pt x="1203" y="1490"/>
                  </a:cubicBezTo>
                  <a:cubicBezTo>
                    <a:pt x="1197" y="1476"/>
                    <a:pt x="1190" y="1463"/>
                    <a:pt x="1181" y="1451"/>
                  </a:cubicBezTo>
                  <a:cubicBezTo>
                    <a:pt x="1178" y="1446"/>
                    <a:pt x="1174" y="1442"/>
                    <a:pt x="1169" y="1440"/>
                  </a:cubicBezTo>
                  <a:cubicBezTo>
                    <a:pt x="1164" y="1438"/>
                    <a:pt x="1158" y="1440"/>
                    <a:pt x="1155" y="1445"/>
                  </a:cubicBezTo>
                  <a:cubicBezTo>
                    <a:pt x="1153" y="1448"/>
                    <a:pt x="1152" y="1453"/>
                    <a:pt x="1153" y="1457"/>
                  </a:cubicBezTo>
                  <a:cubicBezTo>
                    <a:pt x="1153" y="1461"/>
                    <a:pt x="1154" y="1465"/>
                    <a:pt x="1155" y="1469"/>
                  </a:cubicBezTo>
                  <a:cubicBezTo>
                    <a:pt x="1166" y="1498"/>
                    <a:pt x="1186" y="1518"/>
                    <a:pt x="1206" y="1535"/>
                  </a:cubicBezTo>
                  <a:close/>
                  <a:moveTo>
                    <a:pt x="2355" y="1840"/>
                  </a:moveTo>
                  <a:cubicBezTo>
                    <a:pt x="2349" y="1827"/>
                    <a:pt x="2342" y="1814"/>
                    <a:pt x="2333" y="1802"/>
                  </a:cubicBezTo>
                  <a:cubicBezTo>
                    <a:pt x="2330" y="1797"/>
                    <a:pt x="2326" y="1793"/>
                    <a:pt x="2321" y="1791"/>
                  </a:cubicBezTo>
                  <a:cubicBezTo>
                    <a:pt x="2316" y="1789"/>
                    <a:pt x="2310" y="1791"/>
                    <a:pt x="2307" y="1796"/>
                  </a:cubicBezTo>
                  <a:cubicBezTo>
                    <a:pt x="2305" y="1799"/>
                    <a:pt x="2304" y="1804"/>
                    <a:pt x="2305" y="1808"/>
                  </a:cubicBezTo>
                  <a:cubicBezTo>
                    <a:pt x="2305" y="1812"/>
                    <a:pt x="2306" y="1816"/>
                    <a:pt x="2307" y="1820"/>
                  </a:cubicBezTo>
                  <a:cubicBezTo>
                    <a:pt x="2318" y="1849"/>
                    <a:pt x="2338" y="1869"/>
                    <a:pt x="2358" y="1886"/>
                  </a:cubicBezTo>
                  <a:cubicBezTo>
                    <a:pt x="2360" y="1887"/>
                    <a:pt x="2362" y="1889"/>
                    <a:pt x="2364" y="1889"/>
                  </a:cubicBezTo>
                  <a:cubicBezTo>
                    <a:pt x="2365" y="1890"/>
                    <a:pt x="2366" y="1890"/>
                    <a:pt x="2366" y="1890"/>
                  </a:cubicBezTo>
                  <a:cubicBezTo>
                    <a:pt x="2368" y="1889"/>
                    <a:pt x="2369" y="1889"/>
                    <a:pt x="2370" y="1888"/>
                  </a:cubicBezTo>
                  <a:cubicBezTo>
                    <a:pt x="2374" y="1883"/>
                    <a:pt x="2368" y="1869"/>
                    <a:pt x="2367" y="1865"/>
                  </a:cubicBezTo>
                  <a:cubicBezTo>
                    <a:pt x="2363" y="1856"/>
                    <a:pt x="2359" y="1848"/>
                    <a:pt x="2355" y="1840"/>
                  </a:cubicBezTo>
                  <a:close/>
                  <a:moveTo>
                    <a:pt x="92" y="1818"/>
                  </a:moveTo>
                  <a:cubicBezTo>
                    <a:pt x="98" y="1810"/>
                    <a:pt x="104" y="1802"/>
                    <a:pt x="109" y="1794"/>
                  </a:cubicBezTo>
                  <a:cubicBezTo>
                    <a:pt x="116" y="1782"/>
                    <a:pt x="122" y="1770"/>
                    <a:pt x="128" y="1758"/>
                  </a:cubicBezTo>
                  <a:cubicBezTo>
                    <a:pt x="133" y="1745"/>
                    <a:pt x="139" y="1733"/>
                    <a:pt x="137" y="1718"/>
                  </a:cubicBezTo>
                  <a:cubicBezTo>
                    <a:pt x="137" y="1715"/>
                    <a:pt x="136" y="1712"/>
                    <a:pt x="135" y="1710"/>
                  </a:cubicBezTo>
                  <a:cubicBezTo>
                    <a:pt x="132" y="1707"/>
                    <a:pt x="129" y="1707"/>
                    <a:pt x="126" y="1708"/>
                  </a:cubicBezTo>
                  <a:cubicBezTo>
                    <a:pt x="119" y="1710"/>
                    <a:pt x="115" y="1716"/>
                    <a:pt x="111" y="1722"/>
                  </a:cubicBezTo>
                  <a:cubicBezTo>
                    <a:pt x="106" y="1730"/>
                    <a:pt x="101" y="1738"/>
                    <a:pt x="98" y="1746"/>
                  </a:cubicBezTo>
                  <a:cubicBezTo>
                    <a:pt x="92" y="1761"/>
                    <a:pt x="88" y="1776"/>
                    <a:pt x="83" y="1792"/>
                  </a:cubicBezTo>
                  <a:cubicBezTo>
                    <a:pt x="79" y="1806"/>
                    <a:pt x="70" y="1833"/>
                    <a:pt x="74" y="1837"/>
                  </a:cubicBezTo>
                  <a:cubicBezTo>
                    <a:pt x="77" y="1841"/>
                    <a:pt x="87" y="1826"/>
                    <a:pt x="92" y="1818"/>
                  </a:cubicBezTo>
                  <a:close/>
                  <a:moveTo>
                    <a:pt x="49" y="1751"/>
                  </a:moveTo>
                  <a:cubicBezTo>
                    <a:pt x="45" y="1736"/>
                    <a:pt x="39" y="1713"/>
                    <a:pt x="26" y="1708"/>
                  </a:cubicBezTo>
                  <a:cubicBezTo>
                    <a:pt x="21" y="1706"/>
                    <a:pt x="16" y="1707"/>
                    <a:pt x="13" y="1712"/>
                  </a:cubicBezTo>
                  <a:cubicBezTo>
                    <a:pt x="9" y="1717"/>
                    <a:pt x="9" y="1726"/>
                    <a:pt x="11" y="1733"/>
                  </a:cubicBezTo>
                  <a:cubicBezTo>
                    <a:pt x="17" y="1754"/>
                    <a:pt x="25" y="1774"/>
                    <a:pt x="35" y="1793"/>
                  </a:cubicBezTo>
                  <a:cubicBezTo>
                    <a:pt x="40" y="1802"/>
                    <a:pt x="46" y="1811"/>
                    <a:pt x="51" y="1819"/>
                  </a:cubicBezTo>
                  <a:cubicBezTo>
                    <a:pt x="54" y="1823"/>
                    <a:pt x="68" y="1848"/>
                    <a:pt x="68" y="1838"/>
                  </a:cubicBezTo>
                  <a:cubicBezTo>
                    <a:pt x="68" y="1826"/>
                    <a:pt x="65" y="1813"/>
                    <a:pt x="62" y="1802"/>
                  </a:cubicBezTo>
                  <a:cubicBezTo>
                    <a:pt x="59" y="1784"/>
                    <a:pt x="54" y="1767"/>
                    <a:pt x="49" y="1751"/>
                  </a:cubicBezTo>
                  <a:close/>
                  <a:moveTo>
                    <a:pt x="74" y="1778"/>
                  </a:moveTo>
                  <a:cubicBezTo>
                    <a:pt x="76" y="1773"/>
                    <a:pt x="77" y="1767"/>
                    <a:pt x="78" y="1762"/>
                  </a:cubicBezTo>
                  <a:cubicBezTo>
                    <a:pt x="80" y="1752"/>
                    <a:pt x="81" y="1742"/>
                    <a:pt x="82" y="1731"/>
                  </a:cubicBezTo>
                  <a:cubicBezTo>
                    <a:pt x="85" y="1715"/>
                    <a:pt x="87" y="1698"/>
                    <a:pt x="87" y="1680"/>
                  </a:cubicBezTo>
                  <a:cubicBezTo>
                    <a:pt x="88" y="1666"/>
                    <a:pt x="89" y="1643"/>
                    <a:pt x="77" y="1636"/>
                  </a:cubicBezTo>
                  <a:cubicBezTo>
                    <a:pt x="72" y="1633"/>
                    <a:pt x="65" y="1635"/>
                    <a:pt x="61" y="1640"/>
                  </a:cubicBezTo>
                  <a:cubicBezTo>
                    <a:pt x="57" y="1645"/>
                    <a:pt x="55" y="1653"/>
                    <a:pt x="54" y="1660"/>
                  </a:cubicBezTo>
                  <a:cubicBezTo>
                    <a:pt x="55" y="1685"/>
                    <a:pt x="58" y="1710"/>
                    <a:pt x="61" y="1735"/>
                  </a:cubicBezTo>
                  <a:cubicBezTo>
                    <a:pt x="63" y="1745"/>
                    <a:pt x="64" y="1755"/>
                    <a:pt x="66" y="1764"/>
                  </a:cubicBezTo>
                  <a:cubicBezTo>
                    <a:pt x="67" y="1767"/>
                    <a:pt x="70" y="1786"/>
                    <a:pt x="74" y="1778"/>
                  </a:cubicBezTo>
                  <a:close/>
                  <a:moveTo>
                    <a:pt x="142" y="1794"/>
                  </a:moveTo>
                  <a:cubicBezTo>
                    <a:pt x="142" y="1794"/>
                    <a:pt x="141" y="1794"/>
                    <a:pt x="141" y="1794"/>
                  </a:cubicBezTo>
                  <a:cubicBezTo>
                    <a:pt x="139" y="1792"/>
                    <a:pt x="136" y="1793"/>
                    <a:pt x="133" y="1794"/>
                  </a:cubicBezTo>
                  <a:cubicBezTo>
                    <a:pt x="120" y="1799"/>
                    <a:pt x="109" y="1813"/>
                    <a:pt x="100" y="1827"/>
                  </a:cubicBezTo>
                  <a:cubicBezTo>
                    <a:pt x="89" y="1844"/>
                    <a:pt x="73" y="1880"/>
                    <a:pt x="76" y="1886"/>
                  </a:cubicBezTo>
                  <a:cubicBezTo>
                    <a:pt x="79" y="1892"/>
                    <a:pt x="117" y="1868"/>
                    <a:pt x="132" y="1847"/>
                  </a:cubicBezTo>
                  <a:cubicBezTo>
                    <a:pt x="140" y="1836"/>
                    <a:pt x="155" y="1814"/>
                    <a:pt x="146" y="1799"/>
                  </a:cubicBezTo>
                  <a:cubicBezTo>
                    <a:pt x="145" y="1797"/>
                    <a:pt x="144" y="1795"/>
                    <a:pt x="142" y="1794"/>
                  </a:cubicBezTo>
                  <a:close/>
                  <a:moveTo>
                    <a:pt x="1294" y="738"/>
                  </a:moveTo>
                  <a:cubicBezTo>
                    <a:pt x="1294" y="738"/>
                    <a:pt x="1293" y="737"/>
                    <a:pt x="1293" y="737"/>
                  </a:cubicBezTo>
                  <a:cubicBezTo>
                    <a:pt x="1291" y="736"/>
                    <a:pt x="1288" y="736"/>
                    <a:pt x="1285" y="737"/>
                  </a:cubicBezTo>
                  <a:cubicBezTo>
                    <a:pt x="1272" y="742"/>
                    <a:pt x="1261" y="757"/>
                    <a:pt x="1252" y="770"/>
                  </a:cubicBezTo>
                  <a:cubicBezTo>
                    <a:pt x="1241" y="787"/>
                    <a:pt x="1225" y="823"/>
                    <a:pt x="1228" y="830"/>
                  </a:cubicBezTo>
                  <a:cubicBezTo>
                    <a:pt x="1231" y="836"/>
                    <a:pt x="1269" y="811"/>
                    <a:pt x="1284" y="791"/>
                  </a:cubicBezTo>
                  <a:cubicBezTo>
                    <a:pt x="1292" y="780"/>
                    <a:pt x="1307" y="758"/>
                    <a:pt x="1298" y="742"/>
                  </a:cubicBezTo>
                  <a:cubicBezTo>
                    <a:pt x="1297" y="740"/>
                    <a:pt x="1296" y="739"/>
                    <a:pt x="1294" y="738"/>
                  </a:cubicBezTo>
                  <a:close/>
                  <a:moveTo>
                    <a:pt x="1294" y="32"/>
                  </a:moveTo>
                  <a:cubicBezTo>
                    <a:pt x="1294" y="32"/>
                    <a:pt x="1293" y="32"/>
                    <a:pt x="1293" y="32"/>
                  </a:cubicBezTo>
                  <a:cubicBezTo>
                    <a:pt x="1291" y="30"/>
                    <a:pt x="1288" y="31"/>
                    <a:pt x="1285" y="32"/>
                  </a:cubicBezTo>
                  <a:cubicBezTo>
                    <a:pt x="1272" y="37"/>
                    <a:pt x="1261" y="51"/>
                    <a:pt x="1252" y="65"/>
                  </a:cubicBezTo>
                  <a:cubicBezTo>
                    <a:pt x="1241" y="82"/>
                    <a:pt x="1225" y="118"/>
                    <a:pt x="1228" y="124"/>
                  </a:cubicBezTo>
                  <a:cubicBezTo>
                    <a:pt x="1231" y="130"/>
                    <a:pt x="1269" y="105"/>
                    <a:pt x="1284" y="85"/>
                  </a:cubicBezTo>
                  <a:cubicBezTo>
                    <a:pt x="1292" y="74"/>
                    <a:pt x="1307" y="52"/>
                    <a:pt x="1298" y="36"/>
                  </a:cubicBezTo>
                  <a:cubicBezTo>
                    <a:pt x="1297" y="35"/>
                    <a:pt x="1296" y="33"/>
                    <a:pt x="1294" y="32"/>
                  </a:cubicBezTo>
                  <a:close/>
                  <a:moveTo>
                    <a:pt x="1294" y="1443"/>
                  </a:moveTo>
                  <a:cubicBezTo>
                    <a:pt x="1294" y="1443"/>
                    <a:pt x="1293" y="1443"/>
                    <a:pt x="1293" y="1443"/>
                  </a:cubicBezTo>
                  <a:cubicBezTo>
                    <a:pt x="1291" y="1441"/>
                    <a:pt x="1288" y="1442"/>
                    <a:pt x="1285" y="1443"/>
                  </a:cubicBezTo>
                  <a:cubicBezTo>
                    <a:pt x="1272" y="1448"/>
                    <a:pt x="1261" y="1463"/>
                    <a:pt x="1252" y="1476"/>
                  </a:cubicBezTo>
                  <a:cubicBezTo>
                    <a:pt x="1241" y="1493"/>
                    <a:pt x="1225" y="1529"/>
                    <a:pt x="1228" y="1535"/>
                  </a:cubicBezTo>
                  <a:cubicBezTo>
                    <a:pt x="1231" y="1542"/>
                    <a:pt x="1269" y="1517"/>
                    <a:pt x="1284" y="1496"/>
                  </a:cubicBezTo>
                  <a:cubicBezTo>
                    <a:pt x="1292" y="1485"/>
                    <a:pt x="1307" y="1463"/>
                    <a:pt x="1298" y="1448"/>
                  </a:cubicBezTo>
                  <a:cubicBezTo>
                    <a:pt x="1297" y="1446"/>
                    <a:pt x="1296" y="1444"/>
                    <a:pt x="1294" y="1443"/>
                  </a:cubicBezTo>
                  <a:close/>
                  <a:moveTo>
                    <a:pt x="1294" y="2149"/>
                  </a:moveTo>
                  <a:cubicBezTo>
                    <a:pt x="1294" y="2149"/>
                    <a:pt x="1293" y="2148"/>
                    <a:pt x="1293" y="2148"/>
                  </a:cubicBezTo>
                  <a:cubicBezTo>
                    <a:pt x="1291" y="2147"/>
                    <a:pt x="1288" y="2147"/>
                    <a:pt x="1285" y="2148"/>
                  </a:cubicBezTo>
                  <a:cubicBezTo>
                    <a:pt x="1280" y="2150"/>
                    <a:pt x="1275" y="2154"/>
                    <a:pt x="1270" y="2158"/>
                  </a:cubicBezTo>
                  <a:cubicBezTo>
                    <a:pt x="1300" y="2158"/>
                    <a:pt x="1300" y="2158"/>
                    <a:pt x="1300" y="2158"/>
                  </a:cubicBezTo>
                  <a:cubicBezTo>
                    <a:pt x="1299" y="2157"/>
                    <a:pt x="1299" y="2155"/>
                    <a:pt x="1298" y="2153"/>
                  </a:cubicBezTo>
                  <a:cubicBezTo>
                    <a:pt x="1297" y="2151"/>
                    <a:pt x="1296" y="2150"/>
                    <a:pt x="1294" y="2149"/>
                  </a:cubicBezTo>
                  <a:close/>
                  <a:moveTo>
                    <a:pt x="1239" y="2035"/>
                  </a:moveTo>
                  <a:cubicBezTo>
                    <a:pt x="1240" y="2021"/>
                    <a:pt x="1241" y="1998"/>
                    <a:pt x="1229" y="1991"/>
                  </a:cubicBezTo>
                  <a:cubicBezTo>
                    <a:pt x="1224" y="1988"/>
                    <a:pt x="1217" y="1990"/>
                    <a:pt x="1213" y="1995"/>
                  </a:cubicBezTo>
                  <a:cubicBezTo>
                    <a:pt x="1209" y="2000"/>
                    <a:pt x="1207" y="2007"/>
                    <a:pt x="1206" y="2015"/>
                  </a:cubicBezTo>
                  <a:cubicBezTo>
                    <a:pt x="1207" y="2040"/>
                    <a:pt x="1210" y="2065"/>
                    <a:pt x="1213" y="2089"/>
                  </a:cubicBezTo>
                  <a:cubicBezTo>
                    <a:pt x="1215" y="2099"/>
                    <a:pt x="1216" y="2109"/>
                    <a:pt x="1218" y="2119"/>
                  </a:cubicBezTo>
                  <a:cubicBezTo>
                    <a:pt x="1219" y="2122"/>
                    <a:pt x="1222" y="2140"/>
                    <a:pt x="1226" y="2132"/>
                  </a:cubicBezTo>
                  <a:cubicBezTo>
                    <a:pt x="1228" y="2128"/>
                    <a:pt x="1229" y="2122"/>
                    <a:pt x="1230" y="2117"/>
                  </a:cubicBezTo>
                  <a:cubicBezTo>
                    <a:pt x="1232" y="2106"/>
                    <a:pt x="1233" y="2096"/>
                    <a:pt x="1234" y="2086"/>
                  </a:cubicBezTo>
                  <a:cubicBezTo>
                    <a:pt x="1237" y="2069"/>
                    <a:pt x="1238" y="2052"/>
                    <a:pt x="1239" y="2035"/>
                  </a:cubicBezTo>
                  <a:close/>
                  <a:moveTo>
                    <a:pt x="1289" y="2073"/>
                  </a:moveTo>
                  <a:cubicBezTo>
                    <a:pt x="1289" y="2070"/>
                    <a:pt x="1288" y="2067"/>
                    <a:pt x="1287" y="2064"/>
                  </a:cubicBezTo>
                  <a:cubicBezTo>
                    <a:pt x="1284" y="2062"/>
                    <a:pt x="1281" y="2061"/>
                    <a:pt x="1278" y="2062"/>
                  </a:cubicBezTo>
                  <a:cubicBezTo>
                    <a:pt x="1271" y="2064"/>
                    <a:pt x="1267" y="2070"/>
                    <a:pt x="1263" y="2077"/>
                  </a:cubicBezTo>
                  <a:cubicBezTo>
                    <a:pt x="1258" y="2085"/>
                    <a:pt x="1253" y="2092"/>
                    <a:pt x="1250" y="2101"/>
                  </a:cubicBezTo>
                  <a:cubicBezTo>
                    <a:pt x="1244" y="2116"/>
                    <a:pt x="1240" y="2131"/>
                    <a:pt x="1235" y="2146"/>
                  </a:cubicBezTo>
                  <a:cubicBezTo>
                    <a:pt x="1234" y="2150"/>
                    <a:pt x="1233" y="2154"/>
                    <a:pt x="1231" y="2158"/>
                  </a:cubicBezTo>
                  <a:cubicBezTo>
                    <a:pt x="1254" y="2158"/>
                    <a:pt x="1254" y="2158"/>
                    <a:pt x="1254" y="2158"/>
                  </a:cubicBezTo>
                  <a:cubicBezTo>
                    <a:pt x="1257" y="2155"/>
                    <a:pt x="1259" y="2152"/>
                    <a:pt x="1261" y="2149"/>
                  </a:cubicBezTo>
                  <a:cubicBezTo>
                    <a:pt x="1268" y="2137"/>
                    <a:pt x="1274" y="2125"/>
                    <a:pt x="1280" y="2112"/>
                  </a:cubicBezTo>
                  <a:cubicBezTo>
                    <a:pt x="1285" y="2100"/>
                    <a:pt x="1291" y="2088"/>
                    <a:pt x="1289" y="2073"/>
                  </a:cubicBezTo>
                  <a:close/>
                  <a:moveTo>
                    <a:pt x="1201" y="2105"/>
                  </a:moveTo>
                  <a:cubicBezTo>
                    <a:pt x="1197" y="2091"/>
                    <a:pt x="1191" y="2067"/>
                    <a:pt x="1177" y="2063"/>
                  </a:cubicBezTo>
                  <a:cubicBezTo>
                    <a:pt x="1173" y="2061"/>
                    <a:pt x="1168" y="2062"/>
                    <a:pt x="1165" y="2067"/>
                  </a:cubicBezTo>
                  <a:cubicBezTo>
                    <a:pt x="1161" y="2072"/>
                    <a:pt x="1161" y="2080"/>
                    <a:pt x="1163" y="2087"/>
                  </a:cubicBezTo>
                  <a:cubicBezTo>
                    <a:pt x="1169" y="2108"/>
                    <a:pt x="1177" y="2129"/>
                    <a:pt x="1187" y="2147"/>
                  </a:cubicBezTo>
                  <a:cubicBezTo>
                    <a:pt x="1189" y="2151"/>
                    <a:pt x="1191" y="2155"/>
                    <a:pt x="1194" y="2158"/>
                  </a:cubicBezTo>
                  <a:cubicBezTo>
                    <a:pt x="1215" y="2158"/>
                    <a:pt x="1215" y="2158"/>
                    <a:pt x="1215" y="2158"/>
                  </a:cubicBezTo>
                  <a:cubicBezTo>
                    <a:pt x="1215" y="2158"/>
                    <a:pt x="1214" y="2157"/>
                    <a:pt x="1214" y="2156"/>
                  </a:cubicBezTo>
                  <a:cubicBezTo>
                    <a:pt x="1211" y="2139"/>
                    <a:pt x="1206" y="2122"/>
                    <a:pt x="1201" y="2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2135956" y="3379"/>
              <a:ext cx="7809487" cy="6854622"/>
            </a:xfrm>
            <a:custGeom>
              <a:avLst/>
              <a:gdLst/>
              <a:ahLst/>
              <a:cxnLst/>
              <a:rect l="0" t="0" r="r" b="b"/>
              <a:pathLst>
                <a:path w="2459" h="2158">
                  <a:moveTo>
                    <a:pt x="1155" y="408"/>
                  </a:moveTo>
                  <a:cubicBezTo>
                    <a:pt x="1166" y="437"/>
                    <a:pt x="1186" y="457"/>
                    <a:pt x="1206" y="474"/>
                  </a:cubicBezTo>
                  <a:cubicBezTo>
                    <a:pt x="1208" y="475"/>
                    <a:pt x="1210" y="477"/>
                    <a:pt x="1212" y="477"/>
                  </a:cubicBezTo>
                  <a:cubicBezTo>
                    <a:pt x="1213" y="478"/>
                    <a:pt x="1214" y="478"/>
                    <a:pt x="1215" y="477"/>
                  </a:cubicBezTo>
                  <a:cubicBezTo>
                    <a:pt x="1216" y="477"/>
                    <a:pt x="1217" y="477"/>
                    <a:pt x="1218" y="475"/>
                  </a:cubicBezTo>
                  <a:cubicBezTo>
                    <a:pt x="1222" y="470"/>
                    <a:pt x="1216" y="457"/>
                    <a:pt x="1215" y="452"/>
                  </a:cubicBezTo>
                  <a:cubicBezTo>
                    <a:pt x="1211" y="444"/>
                    <a:pt x="1207" y="436"/>
                    <a:pt x="1203" y="428"/>
                  </a:cubicBezTo>
                  <a:cubicBezTo>
                    <a:pt x="1197" y="415"/>
                    <a:pt x="1190" y="402"/>
                    <a:pt x="1181" y="390"/>
                  </a:cubicBezTo>
                  <a:cubicBezTo>
                    <a:pt x="1178" y="385"/>
                    <a:pt x="1174" y="380"/>
                    <a:pt x="1169" y="379"/>
                  </a:cubicBezTo>
                  <a:cubicBezTo>
                    <a:pt x="1164" y="377"/>
                    <a:pt x="1158" y="379"/>
                    <a:pt x="1155" y="384"/>
                  </a:cubicBezTo>
                  <a:cubicBezTo>
                    <a:pt x="1153" y="387"/>
                    <a:pt x="1152" y="392"/>
                    <a:pt x="1153" y="396"/>
                  </a:cubicBezTo>
                  <a:cubicBezTo>
                    <a:pt x="1153" y="400"/>
                    <a:pt x="1154" y="404"/>
                    <a:pt x="1155" y="408"/>
                  </a:cubicBezTo>
                  <a:close/>
                  <a:moveTo>
                    <a:pt x="1187" y="380"/>
                  </a:moveTo>
                  <a:cubicBezTo>
                    <a:pt x="1192" y="390"/>
                    <a:pt x="1197" y="399"/>
                    <a:pt x="1203" y="407"/>
                  </a:cubicBezTo>
                  <a:cubicBezTo>
                    <a:pt x="1206" y="411"/>
                    <a:pt x="1220" y="435"/>
                    <a:pt x="1220" y="425"/>
                  </a:cubicBezTo>
                  <a:cubicBezTo>
                    <a:pt x="1220" y="414"/>
                    <a:pt x="1217" y="401"/>
                    <a:pt x="1214" y="390"/>
                  </a:cubicBezTo>
                  <a:cubicBezTo>
                    <a:pt x="1211" y="372"/>
                    <a:pt x="1206" y="355"/>
                    <a:pt x="1201" y="338"/>
                  </a:cubicBezTo>
                  <a:cubicBezTo>
                    <a:pt x="1197" y="324"/>
                    <a:pt x="1191" y="300"/>
                    <a:pt x="1177" y="296"/>
                  </a:cubicBezTo>
                  <a:cubicBezTo>
                    <a:pt x="1173" y="294"/>
                    <a:pt x="1168" y="295"/>
                    <a:pt x="1165" y="300"/>
                  </a:cubicBezTo>
                  <a:cubicBezTo>
                    <a:pt x="1161" y="305"/>
                    <a:pt x="1161" y="314"/>
                    <a:pt x="1163" y="320"/>
                  </a:cubicBezTo>
                  <a:cubicBezTo>
                    <a:pt x="1169" y="342"/>
                    <a:pt x="1177" y="362"/>
                    <a:pt x="1187" y="380"/>
                  </a:cubicBezTo>
                  <a:close/>
                  <a:moveTo>
                    <a:pt x="1155" y="1116"/>
                  </a:moveTo>
                  <a:cubicBezTo>
                    <a:pt x="1166" y="1145"/>
                    <a:pt x="1186" y="1165"/>
                    <a:pt x="1206" y="1182"/>
                  </a:cubicBezTo>
                  <a:cubicBezTo>
                    <a:pt x="1208" y="1184"/>
                    <a:pt x="1210" y="1185"/>
                    <a:pt x="1212" y="1186"/>
                  </a:cubicBezTo>
                  <a:cubicBezTo>
                    <a:pt x="1213" y="1186"/>
                    <a:pt x="1214" y="1186"/>
                    <a:pt x="1215" y="1186"/>
                  </a:cubicBezTo>
                  <a:cubicBezTo>
                    <a:pt x="1216" y="1186"/>
                    <a:pt x="1217" y="1185"/>
                    <a:pt x="1218" y="1184"/>
                  </a:cubicBezTo>
                  <a:cubicBezTo>
                    <a:pt x="1222" y="1179"/>
                    <a:pt x="1216" y="1166"/>
                    <a:pt x="1215" y="1161"/>
                  </a:cubicBezTo>
                  <a:cubicBezTo>
                    <a:pt x="1211" y="1152"/>
                    <a:pt x="1207" y="1145"/>
                    <a:pt x="1203" y="1137"/>
                  </a:cubicBezTo>
                  <a:cubicBezTo>
                    <a:pt x="1197" y="1123"/>
                    <a:pt x="1190" y="1110"/>
                    <a:pt x="1181" y="1098"/>
                  </a:cubicBezTo>
                  <a:cubicBezTo>
                    <a:pt x="1178" y="1093"/>
                    <a:pt x="1174" y="1089"/>
                    <a:pt x="1169" y="1087"/>
                  </a:cubicBezTo>
                  <a:cubicBezTo>
                    <a:pt x="1164" y="1085"/>
                    <a:pt x="1158" y="1087"/>
                    <a:pt x="1155" y="1092"/>
                  </a:cubicBezTo>
                  <a:cubicBezTo>
                    <a:pt x="1153" y="1096"/>
                    <a:pt x="1152" y="1100"/>
                    <a:pt x="1153" y="1104"/>
                  </a:cubicBezTo>
                  <a:cubicBezTo>
                    <a:pt x="1153" y="1108"/>
                    <a:pt x="1154" y="1112"/>
                    <a:pt x="1155" y="1116"/>
                  </a:cubicBezTo>
                  <a:close/>
                  <a:moveTo>
                    <a:pt x="1218" y="352"/>
                  </a:moveTo>
                  <a:cubicBezTo>
                    <a:pt x="1219" y="355"/>
                    <a:pt x="1222" y="374"/>
                    <a:pt x="1226" y="366"/>
                  </a:cubicBezTo>
                  <a:cubicBezTo>
                    <a:pt x="1228" y="361"/>
                    <a:pt x="1229" y="355"/>
                    <a:pt x="1230" y="350"/>
                  </a:cubicBezTo>
                  <a:cubicBezTo>
                    <a:pt x="1232" y="340"/>
                    <a:pt x="1233" y="329"/>
                    <a:pt x="1234" y="319"/>
                  </a:cubicBezTo>
                  <a:cubicBezTo>
                    <a:pt x="1237" y="302"/>
                    <a:pt x="1238" y="285"/>
                    <a:pt x="1239" y="268"/>
                  </a:cubicBezTo>
                  <a:cubicBezTo>
                    <a:pt x="1240" y="254"/>
                    <a:pt x="1241" y="231"/>
                    <a:pt x="1229" y="224"/>
                  </a:cubicBezTo>
                  <a:cubicBezTo>
                    <a:pt x="1224" y="221"/>
                    <a:pt x="1217" y="223"/>
                    <a:pt x="1213" y="228"/>
                  </a:cubicBezTo>
                  <a:cubicBezTo>
                    <a:pt x="1209" y="233"/>
                    <a:pt x="1207" y="240"/>
                    <a:pt x="1206" y="248"/>
                  </a:cubicBezTo>
                  <a:cubicBezTo>
                    <a:pt x="1207" y="273"/>
                    <a:pt x="1210" y="298"/>
                    <a:pt x="1213" y="323"/>
                  </a:cubicBezTo>
                  <a:cubicBezTo>
                    <a:pt x="1215" y="333"/>
                    <a:pt x="1216" y="342"/>
                    <a:pt x="1218" y="352"/>
                  </a:cubicBezTo>
                  <a:close/>
                  <a:moveTo>
                    <a:pt x="74" y="75"/>
                  </a:moveTo>
                  <a:cubicBezTo>
                    <a:pt x="77" y="79"/>
                    <a:pt x="87" y="63"/>
                    <a:pt x="92" y="56"/>
                  </a:cubicBezTo>
                  <a:cubicBezTo>
                    <a:pt x="98" y="48"/>
                    <a:pt x="104" y="40"/>
                    <a:pt x="109" y="32"/>
                  </a:cubicBezTo>
                  <a:cubicBezTo>
                    <a:pt x="115" y="22"/>
                    <a:pt x="121" y="11"/>
                    <a:pt x="12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9" y="10"/>
                    <a:pt x="86" y="20"/>
                    <a:pt x="83" y="29"/>
                  </a:cubicBezTo>
                  <a:cubicBezTo>
                    <a:pt x="79" y="44"/>
                    <a:pt x="70" y="71"/>
                    <a:pt x="74" y="75"/>
                  </a:cubicBezTo>
                  <a:close/>
                  <a:moveTo>
                    <a:pt x="1226" y="1133"/>
                  </a:moveTo>
                  <a:cubicBezTo>
                    <a:pt x="1229" y="1137"/>
                    <a:pt x="1239" y="1122"/>
                    <a:pt x="1244" y="1115"/>
                  </a:cubicBezTo>
                  <a:cubicBezTo>
                    <a:pt x="1250" y="1107"/>
                    <a:pt x="1256" y="1099"/>
                    <a:pt x="1261" y="1090"/>
                  </a:cubicBezTo>
                  <a:cubicBezTo>
                    <a:pt x="1268" y="1079"/>
                    <a:pt x="1274" y="1067"/>
                    <a:pt x="1280" y="1054"/>
                  </a:cubicBezTo>
                  <a:cubicBezTo>
                    <a:pt x="1285" y="1042"/>
                    <a:pt x="1291" y="1029"/>
                    <a:pt x="1289" y="1015"/>
                  </a:cubicBezTo>
                  <a:cubicBezTo>
                    <a:pt x="1289" y="1011"/>
                    <a:pt x="1288" y="1008"/>
                    <a:pt x="1287" y="1006"/>
                  </a:cubicBezTo>
                  <a:cubicBezTo>
                    <a:pt x="1284" y="1003"/>
                    <a:pt x="1281" y="1003"/>
                    <a:pt x="1278" y="1004"/>
                  </a:cubicBezTo>
                  <a:cubicBezTo>
                    <a:pt x="1271" y="1006"/>
                    <a:pt x="1267" y="1012"/>
                    <a:pt x="1263" y="1019"/>
                  </a:cubicBezTo>
                  <a:cubicBezTo>
                    <a:pt x="1258" y="1026"/>
                    <a:pt x="1253" y="1034"/>
                    <a:pt x="1250" y="1043"/>
                  </a:cubicBezTo>
                  <a:cubicBezTo>
                    <a:pt x="1244" y="1058"/>
                    <a:pt x="1240" y="1073"/>
                    <a:pt x="1235" y="1088"/>
                  </a:cubicBezTo>
                  <a:cubicBezTo>
                    <a:pt x="1231" y="1103"/>
                    <a:pt x="1222" y="1129"/>
                    <a:pt x="1226" y="1133"/>
                  </a:cubicBezTo>
                  <a:close/>
                  <a:moveTo>
                    <a:pt x="1201" y="1047"/>
                  </a:moveTo>
                  <a:cubicBezTo>
                    <a:pt x="1197" y="1032"/>
                    <a:pt x="1191" y="1009"/>
                    <a:pt x="1177" y="1004"/>
                  </a:cubicBezTo>
                  <a:cubicBezTo>
                    <a:pt x="1173" y="1003"/>
                    <a:pt x="1168" y="1004"/>
                    <a:pt x="1165" y="1008"/>
                  </a:cubicBezTo>
                  <a:cubicBezTo>
                    <a:pt x="1161" y="1014"/>
                    <a:pt x="1161" y="1022"/>
                    <a:pt x="1163" y="1029"/>
                  </a:cubicBezTo>
                  <a:cubicBezTo>
                    <a:pt x="1169" y="1050"/>
                    <a:pt x="1177" y="1070"/>
                    <a:pt x="1187" y="1089"/>
                  </a:cubicBezTo>
                  <a:cubicBezTo>
                    <a:pt x="1192" y="1098"/>
                    <a:pt x="1197" y="1107"/>
                    <a:pt x="1203" y="1116"/>
                  </a:cubicBezTo>
                  <a:cubicBezTo>
                    <a:pt x="1206" y="1120"/>
                    <a:pt x="1220" y="1144"/>
                    <a:pt x="1220" y="1134"/>
                  </a:cubicBezTo>
                  <a:cubicBezTo>
                    <a:pt x="1220" y="1122"/>
                    <a:pt x="1217" y="1109"/>
                    <a:pt x="1214" y="1098"/>
                  </a:cubicBezTo>
                  <a:cubicBezTo>
                    <a:pt x="1211" y="1081"/>
                    <a:pt x="1206" y="1064"/>
                    <a:pt x="1201" y="1047"/>
                  </a:cubicBezTo>
                  <a:close/>
                  <a:moveTo>
                    <a:pt x="77" y="1285"/>
                  </a:moveTo>
                  <a:cubicBezTo>
                    <a:pt x="72" y="1282"/>
                    <a:pt x="65" y="1284"/>
                    <a:pt x="61" y="1289"/>
                  </a:cubicBezTo>
                  <a:cubicBezTo>
                    <a:pt x="57" y="1294"/>
                    <a:pt x="55" y="1302"/>
                    <a:pt x="54" y="1309"/>
                  </a:cubicBezTo>
                  <a:cubicBezTo>
                    <a:pt x="55" y="1334"/>
                    <a:pt x="58" y="1359"/>
                    <a:pt x="61" y="1384"/>
                  </a:cubicBezTo>
                  <a:cubicBezTo>
                    <a:pt x="63" y="1394"/>
                    <a:pt x="64" y="1404"/>
                    <a:pt x="66" y="1413"/>
                  </a:cubicBezTo>
                  <a:cubicBezTo>
                    <a:pt x="67" y="1416"/>
                    <a:pt x="70" y="1435"/>
                    <a:pt x="74" y="1427"/>
                  </a:cubicBezTo>
                  <a:cubicBezTo>
                    <a:pt x="76" y="1422"/>
                    <a:pt x="77" y="1416"/>
                    <a:pt x="78" y="1411"/>
                  </a:cubicBezTo>
                  <a:cubicBezTo>
                    <a:pt x="80" y="1401"/>
                    <a:pt x="81" y="1391"/>
                    <a:pt x="82" y="1381"/>
                  </a:cubicBezTo>
                  <a:cubicBezTo>
                    <a:pt x="85" y="1364"/>
                    <a:pt x="87" y="1347"/>
                    <a:pt x="87" y="1330"/>
                  </a:cubicBezTo>
                  <a:cubicBezTo>
                    <a:pt x="88" y="1315"/>
                    <a:pt x="89" y="1293"/>
                    <a:pt x="77" y="1285"/>
                  </a:cubicBezTo>
                  <a:close/>
                  <a:moveTo>
                    <a:pt x="49" y="694"/>
                  </a:moveTo>
                  <a:cubicBezTo>
                    <a:pt x="45" y="680"/>
                    <a:pt x="39" y="656"/>
                    <a:pt x="25" y="651"/>
                  </a:cubicBezTo>
                  <a:cubicBezTo>
                    <a:pt x="21" y="650"/>
                    <a:pt x="16" y="651"/>
                    <a:pt x="13" y="655"/>
                  </a:cubicBezTo>
                  <a:cubicBezTo>
                    <a:pt x="9" y="661"/>
                    <a:pt x="9" y="669"/>
                    <a:pt x="11" y="676"/>
                  </a:cubicBezTo>
                  <a:cubicBezTo>
                    <a:pt x="17" y="697"/>
                    <a:pt x="25" y="718"/>
                    <a:pt x="35" y="736"/>
                  </a:cubicBezTo>
                  <a:cubicBezTo>
                    <a:pt x="40" y="745"/>
                    <a:pt x="46" y="754"/>
                    <a:pt x="51" y="763"/>
                  </a:cubicBezTo>
                  <a:cubicBezTo>
                    <a:pt x="54" y="767"/>
                    <a:pt x="68" y="791"/>
                    <a:pt x="68" y="781"/>
                  </a:cubicBezTo>
                  <a:cubicBezTo>
                    <a:pt x="68" y="769"/>
                    <a:pt x="65" y="757"/>
                    <a:pt x="62" y="745"/>
                  </a:cubicBezTo>
                  <a:cubicBezTo>
                    <a:pt x="59" y="728"/>
                    <a:pt x="54" y="711"/>
                    <a:pt x="49" y="694"/>
                  </a:cubicBezTo>
                  <a:close/>
                  <a:moveTo>
                    <a:pt x="77" y="580"/>
                  </a:moveTo>
                  <a:cubicBezTo>
                    <a:pt x="72" y="577"/>
                    <a:pt x="65" y="579"/>
                    <a:pt x="61" y="584"/>
                  </a:cubicBezTo>
                  <a:cubicBezTo>
                    <a:pt x="57" y="589"/>
                    <a:pt x="55" y="596"/>
                    <a:pt x="54" y="603"/>
                  </a:cubicBezTo>
                  <a:cubicBezTo>
                    <a:pt x="55" y="629"/>
                    <a:pt x="58" y="653"/>
                    <a:pt x="61" y="678"/>
                  </a:cubicBezTo>
                  <a:cubicBezTo>
                    <a:pt x="63" y="688"/>
                    <a:pt x="64" y="698"/>
                    <a:pt x="66" y="708"/>
                  </a:cubicBezTo>
                  <a:cubicBezTo>
                    <a:pt x="67" y="711"/>
                    <a:pt x="70" y="729"/>
                    <a:pt x="74" y="721"/>
                  </a:cubicBezTo>
                  <a:cubicBezTo>
                    <a:pt x="76" y="717"/>
                    <a:pt x="77" y="710"/>
                    <a:pt x="78" y="705"/>
                  </a:cubicBezTo>
                  <a:cubicBezTo>
                    <a:pt x="80" y="695"/>
                    <a:pt x="81" y="685"/>
                    <a:pt x="82" y="675"/>
                  </a:cubicBezTo>
                  <a:cubicBezTo>
                    <a:pt x="85" y="658"/>
                    <a:pt x="87" y="641"/>
                    <a:pt x="87" y="624"/>
                  </a:cubicBezTo>
                  <a:cubicBezTo>
                    <a:pt x="88" y="610"/>
                    <a:pt x="89" y="587"/>
                    <a:pt x="77" y="580"/>
                  </a:cubicBezTo>
                  <a:close/>
                  <a:moveTo>
                    <a:pt x="92" y="762"/>
                  </a:moveTo>
                  <a:cubicBezTo>
                    <a:pt x="98" y="754"/>
                    <a:pt x="104" y="746"/>
                    <a:pt x="109" y="737"/>
                  </a:cubicBezTo>
                  <a:cubicBezTo>
                    <a:pt x="116" y="726"/>
                    <a:pt x="122" y="714"/>
                    <a:pt x="128" y="701"/>
                  </a:cubicBezTo>
                  <a:cubicBezTo>
                    <a:pt x="133" y="689"/>
                    <a:pt x="139" y="677"/>
                    <a:pt x="137" y="662"/>
                  </a:cubicBezTo>
                  <a:cubicBezTo>
                    <a:pt x="137" y="659"/>
                    <a:pt x="136" y="655"/>
                    <a:pt x="135" y="653"/>
                  </a:cubicBezTo>
                  <a:cubicBezTo>
                    <a:pt x="132" y="650"/>
                    <a:pt x="129" y="650"/>
                    <a:pt x="126" y="651"/>
                  </a:cubicBezTo>
                  <a:cubicBezTo>
                    <a:pt x="119" y="653"/>
                    <a:pt x="115" y="659"/>
                    <a:pt x="111" y="666"/>
                  </a:cubicBezTo>
                  <a:cubicBezTo>
                    <a:pt x="106" y="673"/>
                    <a:pt x="101" y="681"/>
                    <a:pt x="98" y="690"/>
                  </a:cubicBezTo>
                  <a:cubicBezTo>
                    <a:pt x="92" y="705"/>
                    <a:pt x="88" y="720"/>
                    <a:pt x="83" y="735"/>
                  </a:cubicBezTo>
                  <a:cubicBezTo>
                    <a:pt x="79" y="750"/>
                    <a:pt x="70" y="776"/>
                    <a:pt x="74" y="780"/>
                  </a:cubicBezTo>
                  <a:cubicBezTo>
                    <a:pt x="77" y="784"/>
                    <a:pt x="87" y="769"/>
                    <a:pt x="92" y="762"/>
                  </a:cubicBezTo>
                  <a:close/>
                  <a:moveTo>
                    <a:pt x="74" y="16"/>
                  </a:moveTo>
                  <a:cubicBezTo>
                    <a:pt x="76" y="11"/>
                    <a:pt x="77" y="5"/>
                    <a:pt x="78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1"/>
                    <a:pt x="66" y="2"/>
                    <a:pt x="66" y="2"/>
                  </a:cubicBezTo>
                  <a:cubicBezTo>
                    <a:pt x="67" y="5"/>
                    <a:pt x="70" y="24"/>
                    <a:pt x="74" y="16"/>
                  </a:cubicBezTo>
                  <a:close/>
                  <a:moveTo>
                    <a:pt x="74" y="1486"/>
                  </a:moveTo>
                  <a:cubicBezTo>
                    <a:pt x="77" y="1490"/>
                    <a:pt x="87" y="1475"/>
                    <a:pt x="92" y="1467"/>
                  </a:cubicBezTo>
                  <a:cubicBezTo>
                    <a:pt x="98" y="1460"/>
                    <a:pt x="104" y="1451"/>
                    <a:pt x="109" y="1443"/>
                  </a:cubicBezTo>
                  <a:cubicBezTo>
                    <a:pt x="116" y="1432"/>
                    <a:pt x="122" y="1420"/>
                    <a:pt x="128" y="1407"/>
                  </a:cubicBezTo>
                  <a:cubicBezTo>
                    <a:pt x="133" y="1395"/>
                    <a:pt x="139" y="1382"/>
                    <a:pt x="137" y="1367"/>
                  </a:cubicBezTo>
                  <a:cubicBezTo>
                    <a:pt x="137" y="1364"/>
                    <a:pt x="136" y="1361"/>
                    <a:pt x="135" y="1359"/>
                  </a:cubicBezTo>
                  <a:cubicBezTo>
                    <a:pt x="132" y="1356"/>
                    <a:pt x="129" y="1356"/>
                    <a:pt x="126" y="1357"/>
                  </a:cubicBezTo>
                  <a:cubicBezTo>
                    <a:pt x="119" y="1359"/>
                    <a:pt x="115" y="1365"/>
                    <a:pt x="111" y="1371"/>
                  </a:cubicBezTo>
                  <a:cubicBezTo>
                    <a:pt x="106" y="1379"/>
                    <a:pt x="101" y="1387"/>
                    <a:pt x="98" y="1396"/>
                  </a:cubicBezTo>
                  <a:cubicBezTo>
                    <a:pt x="92" y="1410"/>
                    <a:pt x="88" y="1425"/>
                    <a:pt x="83" y="1441"/>
                  </a:cubicBezTo>
                  <a:cubicBezTo>
                    <a:pt x="79" y="1455"/>
                    <a:pt x="70" y="1482"/>
                    <a:pt x="74" y="1486"/>
                  </a:cubicBezTo>
                  <a:close/>
                  <a:moveTo>
                    <a:pt x="49" y="1400"/>
                  </a:moveTo>
                  <a:cubicBezTo>
                    <a:pt x="45" y="1385"/>
                    <a:pt x="39" y="1362"/>
                    <a:pt x="25" y="1357"/>
                  </a:cubicBezTo>
                  <a:cubicBezTo>
                    <a:pt x="21" y="1355"/>
                    <a:pt x="16" y="1357"/>
                    <a:pt x="13" y="1361"/>
                  </a:cubicBezTo>
                  <a:cubicBezTo>
                    <a:pt x="9" y="1366"/>
                    <a:pt x="9" y="1375"/>
                    <a:pt x="11" y="1382"/>
                  </a:cubicBezTo>
                  <a:cubicBezTo>
                    <a:pt x="17" y="1403"/>
                    <a:pt x="25" y="1423"/>
                    <a:pt x="35" y="1442"/>
                  </a:cubicBezTo>
                  <a:cubicBezTo>
                    <a:pt x="40" y="1451"/>
                    <a:pt x="46" y="1460"/>
                    <a:pt x="51" y="1468"/>
                  </a:cubicBezTo>
                  <a:cubicBezTo>
                    <a:pt x="54" y="1473"/>
                    <a:pt x="68" y="1497"/>
                    <a:pt x="68" y="1487"/>
                  </a:cubicBezTo>
                  <a:cubicBezTo>
                    <a:pt x="68" y="1475"/>
                    <a:pt x="65" y="1462"/>
                    <a:pt x="62" y="1451"/>
                  </a:cubicBezTo>
                  <a:cubicBezTo>
                    <a:pt x="59" y="1434"/>
                    <a:pt x="54" y="1416"/>
                    <a:pt x="49" y="1400"/>
                  </a:cubicBezTo>
                  <a:close/>
                  <a:moveTo>
                    <a:pt x="2353" y="1400"/>
                  </a:moveTo>
                  <a:cubicBezTo>
                    <a:pt x="2348" y="1385"/>
                    <a:pt x="2343" y="1362"/>
                    <a:pt x="2329" y="1357"/>
                  </a:cubicBezTo>
                  <a:cubicBezTo>
                    <a:pt x="2325" y="1355"/>
                    <a:pt x="2320" y="1357"/>
                    <a:pt x="2317" y="1361"/>
                  </a:cubicBezTo>
                  <a:cubicBezTo>
                    <a:pt x="2313" y="1366"/>
                    <a:pt x="2313" y="1375"/>
                    <a:pt x="2315" y="1382"/>
                  </a:cubicBezTo>
                  <a:cubicBezTo>
                    <a:pt x="2321" y="1403"/>
                    <a:pt x="2329" y="1423"/>
                    <a:pt x="2339" y="1442"/>
                  </a:cubicBezTo>
                  <a:cubicBezTo>
                    <a:pt x="2344" y="1451"/>
                    <a:pt x="2349" y="1460"/>
                    <a:pt x="2355" y="1468"/>
                  </a:cubicBezTo>
                  <a:cubicBezTo>
                    <a:pt x="2358" y="1473"/>
                    <a:pt x="2372" y="1497"/>
                    <a:pt x="2372" y="1487"/>
                  </a:cubicBezTo>
                  <a:cubicBezTo>
                    <a:pt x="2372" y="1475"/>
                    <a:pt x="2369" y="1462"/>
                    <a:pt x="2366" y="1451"/>
                  </a:cubicBezTo>
                  <a:cubicBezTo>
                    <a:pt x="2363" y="1434"/>
                    <a:pt x="2358" y="1416"/>
                    <a:pt x="2353" y="1400"/>
                  </a:cubicBezTo>
                  <a:close/>
                  <a:moveTo>
                    <a:pt x="2396" y="762"/>
                  </a:moveTo>
                  <a:cubicBezTo>
                    <a:pt x="2402" y="754"/>
                    <a:pt x="2408" y="746"/>
                    <a:pt x="2413" y="737"/>
                  </a:cubicBezTo>
                  <a:cubicBezTo>
                    <a:pt x="2420" y="726"/>
                    <a:pt x="2426" y="714"/>
                    <a:pt x="2432" y="701"/>
                  </a:cubicBezTo>
                  <a:cubicBezTo>
                    <a:pt x="2437" y="689"/>
                    <a:pt x="2443" y="677"/>
                    <a:pt x="2441" y="662"/>
                  </a:cubicBezTo>
                  <a:cubicBezTo>
                    <a:pt x="2441" y="659"/>
                    <a:pt x="2440" y="655"/>
                    <a:pt x="2439" y="653"/>
                  </a:cubicBezTo>
                  <a:cubicBezTo>
                    <a:pt x="2436" y="650"/>
                    <a:pt x="2433" y="650"/>
                    <a:pt x="2430" y="651"/>
                  </a:cubicBezTo>
                  <a:cubicBezTo>
                    <a:pt x="2423" y="653"/>
                    <a:pt x="2419" y="659"/>
                    <a:pt x="2415" y="666"/>
                  </a:cubicBezTo>
                  <a:cubicBezTo>
                    <a:pt x="2410" y="673"/>
                    <a:pt x="2405" y="681"/>
                    <a:pt x="2402" y="690"/>
                  </a:cubicBezTo>
                  <a:cubicBezTo>
                    <a:pt x="2396" y="705"/>
                    <a:pt x="2392" y="720"/>
                    <a:pt x="2387" y="735"/>
                  </a:cubicBezTo>
                  <a:cubicBezTo>
                    <a:pt x="2383" y="750"/>
                    <a:pt x="2374" y="776"/>
                    <a:pt x="2378" y="780"/>
                  </a:cubicBezTo>
                  <a:cubicBezTo>
                    <a:pt x="2381" y="784"/>
                    <a:pt x="2391" y="769"/>
                    <a:pt x="2396" y="762"/>
                  </a:cubicBezTo>
                  <a:close/>
                  <a:moveTo>
                    <a:pt x="1229" y="932"/>
                  </a:moveTo>
                  <a:cubicBezTo>
                    <a:pt x="1224" y="929"/>
                    <a:pt x="1217" y="931"/>
                    <a:pt x="1213" y="937"/>
                  </a:cubicBezTo>
                  <a:cubicBezTo>
                    <a:pt x="1209" y="942"/>
                    <a:pt x="1207" y="949"/>
                    <a:pt x="1206" y="956"/>
                  </a:cubicBezTo>
                  <a:cubicBezTo>
                    <a:pt x="1207" y="981"/>
                    <a:pt x="1210" y="1006"/>
                    <a:pt x="1213" y="1031"/>
                  </a:cubicBezTo>
                  <a:cubicBezTo>
                    <a:pt x="1215" y="1041"/>
                    <a:pt x="1216" y="1051"/>
                    <a:pt x="1218" y="1061"/>
                  </a:cubicBezTo>
                  <a:cubicBezTo>
                    <a:pt x="1219" y="1064"/>
                    <a:pt x="1222" y="1082"/>
                    <a:pt x="1226" y="1074"/>
                  </a:cubicBezTo>
                  <a:cubicBezTo>
                    <a:pt x="1228" y="1069"/>
                    <a:pt x="1229" y="1063"/>
                    <a:pt x="1230" y="1058"/>
                  </a:cubicBezTo>
                  <a:cubicBezTo>
                    <a:pt x="1232" y="1048"/>
                    <a:pt x="1233" y="1038"/>
                    <a:pt x="1234" y="1028"/>
                  </a:cubicBezTo>
                  <a:cubicBezTo>
                    <a:pt x="1237" y="1011"/>
                    <a:pt x="1238" y="994"/>
                    <a:pt x="1239" y="977"/>
                  </a:cubicBezTo>
                  <a:cubicBezTo>
                    <a:pt x="1240" y="963"/>
                    <a:pt x="1241" y="940"/>
                    <a:pt x="1229" y="932"/>
                  </a:cubicBezTo>
                  <a:close/>
                  <a:moveTo>
                    <a:pt x="2329" y="651"/>
                  </a:moveTo>
                  <a:cubicBezTo>
                    <a:pt x="2325" y="650"/>
                    <a:pt x="2320" y="651"/>
                    <a:pt x="2317" y="655"/>
                  </a:cubicBezTo>
                  <a:cubicBezTo>
                    <a:pt x="2313" y="661"/>
                    <a:pt x="2313" y="669"/>
                    <a:pt x="2315" y="676"/>
                  </a:cubicBezTo>
                  <a:cubicBezTo>
                    <a:pt x="2321" y="697"/>
                    <a:pt x="2329" y="718"/>
                    <a:pt x="2339" y="736"/>
                  </a:cubicBezTo>
                  <a:cubicBezTo>
                    <a:pt x="2344" y="745"/>
                    <a:pt x="2349" y="754"/>
                    <a:pt x="2355" y="763"/>
                  </a:cubicBezTo>
                  <a:cubicBezTo>
                    <a:pt x="2358" y="767"/>
                    <a:pt x="2372" y="791"/>
                    <a:pt x="2372" y="781"/>
                  </a:cubicBezTo>
                  <a:cubicBezTo>
                    <a:pt x="2372" y="769"/>
                    <a:pt x="2369" y="757"/>
                    <a:pt x="2366" y="745"/>
                  </a:cubicBezTo>
                  <a:cubicBezTo>
                    <a:pt x="2363" y="728"/>
                    <a:pt x="2358" y="711"/>
                    <a:pt x="2353" y="694"/>
                  </a:cubicBezTo>
                  <a:cubicBezTo>
                    <a:pt x="2348" y="680"/>
                    <a:pt x="2343" y="656"/>
                    <a:pt x="2329" y="651"/>
                  </a:cubicBezTo>
                  <a:close/>
                  <a:moveTo>
                    <a:pt x="2381" y="1285"/>
                  </a:moveTo>
                  <a:cubicBezTo>
                    <a:pt x="2376" y="1282"/>
                    <a:pt x="2369" y="1284"/>
                    <a:pt x="2365" y="1289"/>
                  </a:cubicBezTo>
                  <a:cubicBezTo>
                    <a:pt x="2361" y="1294"/>
                    <a:pt x="2359" y="1302"/>
                    <a:pt x="2358" y="1309"/>
                  </a:cubicBezTo>
                  <a:cubicBezTo>
                    <a:pt x="2359" y="1334"/>
                    <a:pt x="2362" y="1359"/>
                    <a:pt x="2365" y="1384"/>
                  </a:cubicBezTo>
                  <a:cubicBezTo>
                    <a:pt x="2367" y="1394"/>
                    <a:pt x="2368" y="1404"/>
                    <a:pt x="2370" y="1413"/>
                  </a:cubicBezTo>
                  <a:cubicBezTo>
                    <a:pt x="2371" y="1416"/>
                    <a:pt x="2374" y="1435"/>
                    <a:pt x="2378" y="1427"/>
                  </a:cubicBezTo>
                  <a:cubicBezTo>
                    <a:pt x="2380" y="1422"/>
                    <a:pt x="2381" y="1416"/>
                    <a:pt x="2382" y="1411"/>
                  </a:cubicBezTo>
                  <a:cubicBezTo>
                    <a:pt x="2384" y="1401"/>
                    <a:pt x="2385" y="1391"/>
                    <a:pt x="2386" y="1381"/>
                  </a:cubicBezTo>
                  <a:cubicBezTo>
                    <a:pt x="2389" y="1364"/>
                    <a:pt x="2390" y="1347"/>
                    <a:pt x="2391" y="1330"/>
                  </a:cubicBezTo>
                  <a:cubicBezTo>
                    <a:pt x="2392" y="1315"/>
                    <a:pt x="2393" y="1293"/>
                    <a:pt x="2381" y="1285"/>
                  </a:cubicBezTo>
                  <a:close/>
                  <a:moveTo>
                    <a:pt x="2378" y="1486"/>
                  </a:moveTo>
                  <a:cubicBezTo>
                    <a:pt x="2381" y="1490"/>
                    <a:pt x="2391" y="1475"/>
                    <a:pt x="2396" y="1467"/>
                  </a:cubicBezTo>
                  <a:cubicBezTo>
                    <a:pt x="2402" y="1460"/>
                    <a:pt x="2408" y="1451"/>
                    <a:pt x="2413" y="1443"/>
                  </a:cubicBezTo>
                  <a:cubicBezTo>
                    <a:pt x="2420" y="1432"/>
                    <a:pt x="2426" y="1420"/>
                    <a:pt x="2432" y="1407"/>
                  </a:cubicBezTo>
                  <a:cubicBezTo>
                    <a:pt x="2437" y="1395"/>
                    <a:pt x="2443" y="1382"/>
                    <a:pt x="2441" y="1367"/>
                  </a:cubicBezTo>
                  <a:cubicBezTo>
                    <a:pt x="2441" y="1364"/>
                    <a:pt x="2440" y="1361"/>
                    <a:pt x="2439" y="1359"/>
                  </a:cubicBezTo>
                  <a:cubicBezTo>
                    <a:pt x="2436" y="1356"/>
                    <a:pt x="2433" y="1356"/>
                    <a:pt x="2430" y="1357"/>
                  </a:cubicBezTo>
                  <a:cubicBezTo>
                    <a:pt x="2423" y="1359"/>
                    <a:pt x="2419" y="1365"/>
                    <a:pt x="2415" y="1371"/>
                  </a:cubicBezTo>
                  <a:cubicBezTo>
                    <a:pt x="2410" y="1379"/>
                    <a:pt x="2405" y="1387"/>
                    <a:pt x="2402" y="1396"/>
                  </a:cubicBezTo>
                  <a:cubicBezTo>
                    <a:pt x="2396" y="1410"/>
                    <a:pt x="2392" y="1425"/>
                    <a:pt x="2387" y="1441"/>
                  </a:cubicBezTo>
                  <a:cubicBezTo>
                    <a:pt x="2383" y="1455"/>
                    <a:pt x="2374" y="1482"/>
                    <a:pt x="2378" y="1486"/>
                  </a:cubicBezTo>
                  <a:close/>
                  <a:moveTo>
                    <a:pt x="2378" y="721"/>
                  </a:moveTo>
                  <a:cubicBezTo>
                    <a:pt x="2380" y="717"/>
                    <a:pt x="2381" y="710"/>
                    <a:pt x="2382" y="705"/>
                  </a:cubicBezTo>
                  <a:cubicBezTo>
                    <a:pt x="2384" y="695"/>
                    <a:pt x="2385" y="685"/>
                    <a:pt x="2386" y="675"/>
                  </a:cubicBezTo>
                  <a:cubicBezTo>
                    <a:pt x="2389" y="658"/>
                    <a:pt x="2390" y="641"/>
                    <a:pt x="2391" y="624"/>
                  </a:cubicBezTo>
                  <a:cubicBezTo>
                    <a:pt x="2392" y="610"/>
                    <a:pt x="2393" y="587"/>
                    <a:pt x="2381" y="580"/>
                  </a:cubicBezTo>
                  <a:cubicBezTo>
                    <a:pt x="2376" y="577"/>
                    <a:pt x="2369" y="579"/>
                    <a:pt x="2365" y="584"/>
                  </a:cubicBezTo>
                  <a:cubicBezTo>
                    <a:pt x="2361" y="589"/>
                    <a:pt x="2359" y="596"/>
                    <a:pt x="2358" y="603"/>
                  </a:cubicBezTo>
                  <a:cubicBezTo>
                    <a:pt x="2359" y="629"/>
                    <a:pt x="2362" y="653"/>
                    <a:pt x="2365" y="678"/>
                  </a:cubicBezTo>
                  <a:cubicBezTo>
                    <a:pt x="2367" y="688"/>
                    <a:pt x="2368" y="698"/>
                    <a:pt x="2370" y="708"/>
                  </a:cubicBezTo>
                  <a:cubicBezTo>
                    <a:pt x="2371" y="711"/>
                    <a:pt x="2374" y="729"/>
                    <a:pt x="2378" y="721"/>
                  </a:cubicBezTo>
                  <a:close/>
                  <a:moveTo>
                    <a:pt x="2307" y="763"/>
                  </a:moveTo>
                  <a:cubicBezTo>
                    <a:pt x="2318" y="793"/>
                    <a:pt x="2338" y="812"/>
                    <a:pt x="2358" y="829"/>
                  </a:cubicBezTo>
                  <a:cubicBezTo>
                    <a:pt x="2360" y="831"/>
                    <a:pt x="2362" y="832"/>
                    <a:pt x="2364" y="833"/>
                  </a:cubicBezTo>
                  <a:cubicBezTo>
                    <a:pt x="2365" y="833"/>
                    <a:pt x="2366" y="833"/>
                    <a:pt x="2366" y="833"/>
                  </a:cubicBezTo>
                  <a:cubicBezTo>
                    <a:pt x="2368" y="833"/>
                    <a:pt x="2369" y="832"/>
                    <a:pt x="2370" y="831"/>
                  </a:cubicBezTo>
                  <a:cubicBezTo>
                    <a:pt x="2374" y="826"/>
                    <a:pt x="2368" y="813"/>
                    <a:pt x="2367" y="808"/>
                  </a:cubicBezTo>
                  <a:cubicBezTo>
                    <a:pt x="2363" y="800"/>
                    <a:pt x="2359" y="792"/>
                    <a:pt x="2355" y="784"/>
                  </a:cubicBezTo>
                  <a:cubicBezTo>
                    <a:pt x="2349" y="771"/>
                    <a:pt x="2342" y="757"/>
                    <a:pt x="2333" y="746"/>
                  </a:cubicBezTo>
                  <a:cubicBezTo>
                    <a:pt x="2330" y="741"/>
                    <a:pt x="2326" y="736"/>
                    <a:pt x="2321" y="734"/>
                  </a:cubicBezTo>
                  <a:cubicBezTo>
                    <a:pt x="2316" y="733"/>
                    <a:pt x="2310" y="734"/>
                    <a:pt x="2307" y="740"/>
                  </a:cubicBezTo>
                  <a:cubicBezTo>
                    <a:pt x="2305" y="743"/>
                    <a:pt x="2304" y="747"/>
                    <a:pt x="2305" y="751"/>
                  </a:cubicBezTo>
                  <a:cubicBezTo>
                    <a:pt x="2305" y="756"/>
                    <a:pt x="2306" y="759"/>
                    <a:pt x="2307" y="763"/>
                  </a:cubicBezTo>
                  <a:close/>
                  <a:moveTo>
                    <a:pt x="2307" y="58"/>
                  </a:moveTo>
                  <a:cubicBezTo>
                    <a:pt x="2318" y="87"/>
                    <a:pt x="2338" y="107"/>
                    <a:pt x="2358" y="124"/>
                  </a:cubicBezTo>
                  <a:cubicBezTo>
                    <a:pt x="2360" y="125"/>
                    <a:pt x="2362" y="127"/>
                    <a:pt x="2364" y="127"/>
                  </a:cubicBezTo>
                  <a:cubicBezTo>
                    <a:pt x="2365" y="128"/>
                    <a:pt x="2366" y="128"/>
                    <a:pt x="2366" y="128"/>
                  </a:cubicBezTo>
                  <a:cubicBezTo>
                    <a:pt x="2368" y="127"/>
                    <a:pt x="2369" y="127"/>
                    <a:pt x="2370" y="125"/>
                  </a:cubicBezTo>
                  <a:cubicBezTo>
                    <a:pt x="2374" y="121"/>
                    <a:pt x="2368" y="107"/>
                    <a:pt x="2367" y="102"/>
                  </a:cubicBezTo>
                  <a:cubicBezTo>
                    <a:pt x="2363" y="94"/>
                    <a:pt x="2359" y="86"/>
                    <a:pt x="2355" y="78"/>
                  </a:cubicBezTo>
                  <a:cubicBezTo>
                    <a:pt x="2349" y="65"/>
                    <a:pt x="2342" y="52"/>
                    <a:pt x="2333" y="40"/>
                  </a:cubicBezTo>
                  <a:cubicBezTo>
                    <a:pt x="2330" y="35"/>
                    <a:pt x="2326" y="31"/>
                    <a:pt x="2321" y="29"/>
                  </a:cubicBezTo>
                  <a:cubicBezTo>
                    <a:pt x="2316" y="27"/>
                    <a:pt x="2310" y="29"/>
                    <a:pt x="2307" y="34"/>
                  </a:cubicBezTo>
                  <a:cubicBezTo>
                    <a:pt x="2305" y="37"/>
                    <a:pt x="2304" y="42"/>
                    <a:pt x="2305" y="46"/>
                  </a:cubicBezTo>
                  <a:cubicBezTo>
                    <a:pt x="2305" y="50"/>
                    <a:pt x="2306" y="54"/>
                    <a:pt x="2307" y="58"/>
                  </a:cubicBezTo>
                  <a:close/>
                  <a:moveTo>
                    <a:pt x="2378" y="75"/>
                  </a:moveTo>
                  <a:cubicBezTo>
                    <a:pt x="2381" y="79"/>
                    <a:pt x="2391" y="63"/>
                    <a:pt x="2396" y="56"/>
                  </a:cubicBezTo>
                  <a:cubicBezTo>
                    <a:pt x="2402" y="48"/>
                    <a:pt x="2408" y="40"/>
                    <a:pt x="2413" y="32"/>
                  </a:cubicBezTo>
                  <a:cubicBezTo>
                    <a:pt x="2419" y="22"/>
                    <a:pt x="2425" y="11"/>
                    <a:pt x="2430" y="0"/>
                  </a:cubicBezTo>
                  <a:cubicBezTo>
                    <a:pt x="2396" y="0"/>
                    <a:pt x="2396" y="0"/>
                    <a:pt x="2396" y="0"/>
                  </a:cubicBezTo>
                  <a:cubicBezTo>
                    <a:pt x="2393" y="10"/>
                    <a:pt x="2390" y="20"/>
                    <a:pt x="2387" y="29"/>
                  </a:cubicBezTo>
                  <a:cubicBezTo>
                    <a:pt x="2383" y="44"/>
                    <a:pt x="2374" y="71"/>
                    <a:pt x="2378" y="75"/>
                  </a:cubicBezTo>
                  <a:close/>
                  <a:moveTo>
                    <a:pt x="1226" y="425"/>
                  </a:moveTo>
                  <a:cubicBezTo>
                    <a:pt x="1229" y="429"/>
                    <a:pt x="1239" y="413"/>
                    <a:pt x="1244" y="406"/>
                  </a:cubicBezTo>
                  <a:cubicBezTo>
                    <a:pt x="1250" y="398"/>
                    <a:pt x="1256" y="390"/>
                    <a:pt x="1261" y="382"/>
                  </a:cubicBezTo>
                  <a:cubicBezTo>
                    <a:pt x="1268" y="370"/>
                    <a:pt x="1274" y="358"/>
                    <a:pt x="1280" y="346"/>
                  </a:cubicBezTo>
                  <a:cubicBezTo>
                    <a:pt x="1285" y="333"/>
                    <a:pt x="1291" y="321"/>
                    <a:pt x="1289" y="306"/>
                  </a:cubicBezTo>
                  <a:cubicBezTo>
                    <a:pt x="1289" y="303"/>
                    <a:pt x="1288" y="300"/>
                    <a:pt x="1287" y="298"/>
                  </a:cubicBezTo>
                  <a:cubicBezTo>
                    <a:pt x="1284" y="295"/>
                    <a:pt x="1281" y="295"/>
                    <a:pt x="1278" y="295"/>
                  </a:cubicBezTo>
                  <a:cubicBezTo>
                    <a:pt x="1271" y="297"/>
                    <a:pt x="1267" y="303"/>
                    <a:pt x="1263" y="310"/>
                  </a:cubicBezTo>
                  <a:cubicBezTo>
                    <a:pt x="1258" y="318"/>
                    <a:pt x="1253" y="325"/>
                    <a:pt x="1250" y="334"/>
                  </a:cubicBezTo>
                  <a:cubicBezTo>
                    <a:pt x="1244" y="349"/>
                    <a:pt x="1240" y="364"/>
                    <a:pt x="1235" y="379"/>
                  </a:cubicBezTo>
                  <a:cubicBezTo>
                    <a:pt x="1231" y="394"/>
                    <a:pt x="1222" y="420"/>
                    <a:pt x="1226" y="425"/>
                  </a:cubicBezTo>
                  <a:close/>
                  <a:moveTo>
                    <a:pt x="2355" y="57"/>
                  </a:moveTo>
                  <a:cubicBezTo>
                    <a:pt x="2358" y="61"/>
                    <a:pt x="2372" y="86"/>
                    <a:pt x="2372" y="75"/>
                  </a:cubicBezTo>
                  <a:cubicBezTo>
                    <a:pt x="2372" y="64"/>
                    <a:pt x="2369" y="51"/>
                    <a:pt x="2366" y="40"/>
                  </a:cubicBezTo>
                  <a:cubicBezTo>
                    <a:pt x="2363" y="26"/>
                    <a:pt x="2360" y="13"/>
                    <a:pt x="2356" y="0"/>
                  </a:cubicBezTo>
                  <a:cubicBezTo>
                    <a:pt x="2325" y="0"/>
                    <a:pt x="2325" y="0"/>
                    <a:pt x="2325" y="0"/>
                  </a:cubicBezTo>
                  <a:cubicBezTo>
                    <a:pt x="2329" y="11"/>
                    <a:pt x="2334" y="21"/>
                    <a:pt x="2339" y="31"/>
                  </a:cubicBezTo>
                  <a:cubicBezTo>
                    <a:pt x="2344" y="40"/>
                    <a:pt x="2349" y="49"/>
                    <a:pt x="2355" y="57"/>
                  </a:cubicBezTo>
                  <a:close/>
                  <a:moveTo>
                    <a:pt x="2378" y="16"/>
                  </a:moveTo>
                  <a:cubicBezTo>
                    <a:pt x="2380" y="11"/>
                    <a:pt x="2381" y="5"/>
                    <a:pt x="2382" y="0"/>
                  </a:cubicBezTo>
                  <a:cubicBezTo>
                    <a:pt x="2370" y="0"/>
                    <a:pt x="2370" y="0"/>
                    <a:pt x="2370" y="0"/>
                  </a:cubicBezTo>
                  <a:cubicBezTo>
                    <a:pt x="2370" y="1"/>
                    <a:pt x="2370" y="2"/>
                    <a:pt x="2370" y="2"/>
                  </a:cubicBezTo>
                  <a:cubicBezTo>
                    <a:pt x="2371" y="5"/>
                    <a:pt x="2374" y="24"/>
                    <a:pt x="2378" y="16"/>
                  </a:cubicBezTo>
                  <a:close/>
                  <a:moveTo>
                    <a:pt x="2404" y="65"/>
                  </a:moveTo>
                  <a:cubicBezTo>
                    <a:pt x="2392" y="82"/>
                    <a:pt x="2377" y="118"/>
                    <a:pt x="2380" y="124"/>
                  </a:cubicBezTo>
                  <a:cubicBezTo>
                    <a:pt x="2383" y="130"/>
                    <a:pt x="2421" y="105"/>
                    <a:pt x="2436" y="85"/>
                  </a:cubicBezTo>
                  <a:cubicBezTo>
                    <a:pt x="2444" y="74"/>
                    <a:pt x="2459" y="52"/>
                    <a:pt x="2450" y="36"/>
                  </a:cubicBezTo>
                  <a:cubicBezTo>
                    <a:pt x="2449" y="35"/>
                    <a:pt x="2448" y="33"/>
                    <a:pt x="2446" y="32"/>
                  </a:cubicBezTo>
                  <a:cubicBezTo>
                    <a:pt x="2446" y="32"/>
                    <a:pt x="2445" y="32"/>
                    <a:pt x="2445" y="32"/>
                  </a:cubicBezTo>
                  <a:cubicBezTo>
                    <a:pt x="2443" y="30"/>
                    <a:pt x="2440" y="31"/>
                    <a:pt x="2437" y="32"/>
                  </a:cubicBezTo>
                  <a:cubicBezTo>
                    <a:pt x="2424" y="37"/>
                    <a:pt x="2413" y="51"/>
                    <a:pt x="2404" y="65"/>
                  </a:cubicBezTo>
                  <a:close/>
                  <a:moveTo>
                    <a:pt x="1226" y="1778"/>
                  </a:moveTo>
                  <a:cubicBezTo>
                    <a:pt x="1228" y="1773"/>
                    <a:pt x="1229" y="1767"/>
                    <a:pt x="1230" y="1762"/>
                  </a:cubicBezTo>
                  <a:cubicBezTo>
                    <a:pt x="1232" y="1752"/>
                    <a:pt x="1233" y="1742"/>
                    <a:pt x="1234" y="1731"/>
                  </a:cubicBezTo>
                  <a:cubicBezTo>
                    <a:pt x="1237" y="1715"/>
                    <a:pt x="1238" y="1698"/>
                    <a:pt x="1239" y="1680"/>
                  </a:cubicBezTo>
                  <a:cubicBezTo>
                    <a:pt x="1240" y="1666"/>
                    <a:pt x="1241" y="1643"/>
                    <a:pt x="1229" y="1636"/>
                  </a:cubicBezTo>
                  <a:cubicBezTo>
                    <a:pt x="1224" y="1633"/>
                    <a:pt x="1217" y="1635"/>
                    <a:pt x="1213" y="1640"/>
                  </a:cubicBezTo>
                  <a:cubicBezTo>
                    <a:pt x="1209" y="1645"/>
                    <a:pt x="1207" y="1653"/>
                    <a:pt x="1206" y="1660"/>
                  </a:cubicBezTo>
                  <a:cubicBezTo>
                    <a:pt x="1207" y="1685"/>
                    <a:pt x="1210" y="1710"/>
                    <a:pt x="1213" y="1735"/>
                  </a:cubicBezTo>
                  <a:cubicBezTo>
                    <a:pt x="1215" y="1745"/>
                    <a:pt x="1216" y="1755"/>
                    <a:pt x="1218" y="1764"/>
                  </a:cubicBezTo>
                  <a:cubicBezTo>
                    <a:pt x="1219" y="1767"/>
                    <a:pt x="1222" y="1786"/>
                    <a:pt x="1226" y="1778"/>
                  </a:cubicBezTo>
                  <a:close/>
                  <a:moveTo>
                    <a:pt x="1294" y="1091"/>
                  </a:moveTo>
                  <a:cubicBezTo>
                    <a:pt x="1294" y="1090"/>
                    <a:pt x="1293" y="1090"/>
                    <a:pt x="1293" y="1090"/>
                  </a:cubicBezTo>
                  <a:cubicBezTo>
                    <a:pt x="1291" y="1089"/>
                    <a:pt x="1288" y="1089"/>
                    <a:pt x="1285" y="1090"/>
                  </a:cubicBezTo>
                  <a:cubicBezTo>
                    <a:pt x="1272" y="1095"/>
                    <a:pt x="1261" y="1110"/>
                    <a:pt x="1252" y="1123"/>
                  </a:cubicBezTo>
                  <a:cubicBezTo>
                    <a:pt x="1240" y="1140"/>
                    <a:pt x="1225" y="1176"/>
                    <a:pt x="1228" y="1182"/>
                  </a:cubicBezTo>
                  <a:cubicBezTo>
                    <a:pt x="1231" y="1189"/>
                    <a:pt x="1269" y="1164"/>
                    <a:pt x="1284" y="1143"/>
                  </a:cubicBezTo>
                  <a:cubicBezTo>
                    <a:pt x="1292" y="1132"/>
                    <a:pt x="1307" y="1111"/>
                    <a:pt x="1298" y="1095"/>
                  </a:cubicBezTo>
                  <a:cubicBezTo>
                    <a:pt x="1297" y="1093"/>
                    <a:pt x="1296" y="1092"/>
                    <a:pt x="1294" y="1091"/>
                  </a:cubicBezTo>
                  <a:close/>
                  <a:moveTo>
                    <a:pt x="2358" y="1535"/>
                  </a:moveTo>
                  <a:cubicBezTo>
                    <a:pt x="2360" y="1536"/>
                    <a:pt x="2362" y="1538"/>
                    <a:pt x="2364" y="1539"/>
                  </a:cubicBezTo>
                  <a:cubicBezTo>
                    <a:pt x="2365" y="1539"/>
                    <a:pt x="2366" y="1539"/>
                    <a:pt x="2366" y="1539"/>
                  </a:cubicBezTo>
                  <a:cubicBezTo>
                    <a:pt x="2368" y="1539"/>
                    <a:pt x="2369" y="1538"/>
                    <a:pt x="2370" y="1537"/>
                  </a:cubicBezTo>
                  <a:cubicBezTo>
                    <a:pt x="2374" y="1532"/>
                    <a:pt x="2368" y="1518"/>
                    <a:pt x="2367" y="1514"/>
                  </a:cubicBezTo>
                  <a:cubicBezTo>
                    <a:pt x="2363" y="1505"/>
                    <a:pt x="2359" y="1497"/>
                    <a:pt x="2355" y="1490"/>
                  </a:cubicBezTo>
                  <a:cubicBezTo>
                    <a:pt x="2349" y="1476"/>
                    <a:pt x="2342" y="1463"/>
                    <a:pt x="2333" y="1451"/>
                  </a:cubicBezTo>
                  <a:cubicBezTo>
                    <a:pt x="2330" y="1446"/>
                    <a:pt x="2326" y="1442"/>
                    <a:pt x="2321" y="1440"/>
                  </a:cubicBezTo>
                  <a:cubicBezTo>
                    <a:pt x="2316" y="1438"/>
                    <a:pt x="2310" y="1440"/>
                    <a:pt x="2307" y="1445"/>
                  </a:cubicBezTo>
                  <a:cubicBezTo>
                    <a:pt x="2305" y="1448"/>
                    <a:pt x="2304" y="1453"/>
                    <a:pt x="2305" y="1457"/>
                  </a:cubicBezTo>
                  <a:cubicBezTo>
                    <a:pt x="2305" y="1461"/>
                    <a:pt x="2306" y="1465"/>
                    <a:pt x="2307" y="1469"/>
                  </a:cubicBezTo>
                  <a:cubicBezTo>
                    <a:pt x="2318" y="1498"/>
                    <a:pt x="2338" y="1518"/>
                    <a:pt x="2358" y="1535"/>
                  </a:cubicBezTo>
                  <a:close/>
                  <a:moveTo>
                    <a:pt x="1244" y="1818"/>
                  </a:moveTo>
                  <a:cubicBezTo>
                    <a:pt x="1250" y="1810"/>
                    <a:pt x="1256" y="1802"/>
                    <a:pt x="1261" y="1794"/>
                  </a:cubicBezTo>
                  <a:cubicBezTo>
                    <a:pt x="1268" y="1782"/>
                    <a:pt x="1274" y="1770"/>
                    <a:pt x="1280" y="1758"/>
                  </a:cubicBezTo>
                  <a:cubicBezTo>
                    <a:pt x="1285" y="1745"/>
                    <a:pt x="1291" y="1733"/>
                    <a:pt x="1289" y="1718"/>
                  </a:cubicBezTo>
                  <a:cubicBezTo>
                    <a:pt x="1289" y="1715"/>
                    <a:pt x="1288" y="1712"/>
                    <a:pt x="1287" y="1710"/>
                  </a:cubicBezTo>
                  <a:cubicBezTo>
                    <a:pt x="1284" y="1707"/>
                    <a:pt x="1281" y="1707"/>
                    <a:pt x="1278" y="1708"/>
                  </a:cubicBezTo>
                  <a:cubicBezTo>
                    <a:pt x="1271" y="1710"/>
                    <a:pt x="1267" y="1716"/>
                    <a:pt x="1263" y="1722"/>
                  </a:cubicBezTo>
                  <a:cubicBezTo>
                    <a:pt x="1258" y="1730"/>
                    <a:pt x="1253" y="1738"/>
                    <a:pt x="1250" y="1746"/>
                  </a:cubicBezTo>
                  <a:cubicBezTo>
                    <a:pt x="1244" y="1761"/>
                    <a:pt x="1240" y="1776"/>
                    <a:pt x="1235" y="1792"/>
                  </a:cubicBezTo>
                  <a:cubicBezTo>
                    <a:pt x="1231" y="1806"/>
                    <a:pt x="1222" y="1833"/>
                    <a:pt x="1226" y="1837"/>
                  </a:cubicBezTo>
                  <a:cubicBezTo>
                    <a:pt x="1229" y="1841"/>
                    <a:pt x="1239" y="1826"/>
                    <a:pt x="1244" y="1818"/>
                  </a:cubicBezTo>
                  <a:close/>
                  <a:moveTo>
                    <a:pt x="2321" y="2146"/>
                  </a:moveTo>
                  <a:cubicBezTo>
                    <a:pt x="2316" y="2144"/>
                    <a:pt x="2310" y="2145"/>
                    <a:pt x="2307" y="2151"/>
                  </a:cubicBezTo>
                  <a:cubicBezTo>
                    <a:pt x="2306" y="2153"/>
                    <a:pt x="2305" y="2156"/>
                    <a:pt x="2305" y="2158"/>
                  </a:cubicBezTo>
                  <a:cubicBezTo>
                    <a:pt x="2335" y="2158"/>
                    <a:pt x="2335" y="2158"/>
                    <a:pt x="2335" y="2158"/>
                  </a:cubicBezTo>
                  <a:cubicBezTo>
                    <a:pt x="2334" y="2158"/>
                    <a:pt x="2334" y="2157"/>
                    <a:pt x="2333" y="2157"/>
                  </a:cubicBezTo>
                  <a:cubicBezTo>
                    <a:pt x="2330" y="2152"/>
                    <a:pt x="2326" y="2147"/>
                    <a:pt x="2321" y="2146"/>
                  </a:cubicBezTo>
                  <a:close/>
                  <a:moveTo>
                    <a:pt x="1294" y="1794"/>
                  </a:moveTo>
                  <a:cubicBezTo>
                    <a:pt x="1294" y="1794"/>
                    <a:pt x="1293" y="1794"/>
                    <a:pt x="1293" y="1794"/>
                  </a:cubicBezTo>
                  <a:cubicBezTo>
                    <a:pt x="1291" y="1792"/>
                    <a:pt x="1288" y="1793"/>
                    <a:pt x="1285" y="1794"/>
                  </a:cubicBezTo>
                  <a:cubicBezTo>
                    <a:pt x="1272" y="1799"/>
                    <a:pt x="1261" y="1813"/>
                    <a:pt x="1252" y="1827"/>
                  </a:cubicBezTo>
                  <a:cubicBezTo>
                    <a:pt x="1240" y="1844"/>
                    <a:pt x="1225" y="1880"/>
                    <a:pt x="1228" y="1886"/>
                  </a:cubicBezTo>
                  <a:cubicBezTo>
                    <a:pt x="1231" y="1892"/>
                    <a:pt x="1269" y="1868"/>
                    <a:pt x="1284" y="1847"/>
                  </a:cubicBezTo>
                  <a:cubicBezTo>
                    <a:pt x="1292" y="1836"/>
                    <a:pt x="1307" y="1814"/>
                    <a:pt x="1298" y="1799"/>
                  </a:cubicBezTo>
                  <a:cubicBezTo>
                    <a:pt x="1297" y="1797"/>
                    <a:pt x="1296" y="1795"/>
                    <a:pt x="1294" y="1794"/>
                  </a:cubicBezTo>
                  <a:close/>
                  <a:moveTo>
                    <a:pt x="1294" y="382"/>
                  </a:moveTo>
                  <a:cubicBezTo>
                    <a:pt x="1294" y="382"/>
                    <a:pt x="1293" y="382"/>
                    <a:pt x="1293" y="381"/>
                  </a:cubicBezTo>
                  <a:cubicBezTo>
                    <a:pt x="1291" y="380"/>
                    <a:pt x="1288" y="380"/>
                    <a:pt x="1285" y="381"/>
                  </a:cubicBezTo>
                  <a:cubicBezTo>
                    <a:pt x="1272" y="387"/>
                    <a:pt x="1261" y="401"/>
                    <a:pt x="1252" y="415"/>
                  </a:cubicBezTo>
                  <a:cubicBezTo>
                    <a:pt x="1240" y="432"/>
                    <a:pt x="1225" y="468"/>
                    <a:pt x="1228" y="474"/>
                  </a:cubicBezTo>
                  <a:cubicBezTo>
                    <a:pt x="1231" y="480"/>
                    <a:pt x="1269" y="455"/>
                    <a:pt x="1284" y="435"/>
                  </a:cubicBezTo>
                  <a:cubicBezTo>
                    <a:pt x="1292" y="424"/>
                    <a:pt x="1307" y="402"/>
                    <a:pt x="1298" y="386"/>
                  </a:cubicBezTo>
                  <a:cubicBezTo>
                    <a:pt x="1297" y="385"/>
                    <a:pt x="1296" y="383"/>
                    <a:pt x="1294" y="382"/>
                  </a:cubicBezTo>
                  <a:close/>
                  <a:moveTo>
                    <a:pt x="2446" y="1443"/>
                  </a:moveTo>
                  <a:cubicBezTo>
                    <a:pt x="2446" y="1443"/>
                    <a:pt x="2445" y="1443"/>
                    <a:pt x="2445" y="1443"/>
                  </a:cubicBezTo>
                  <a:cubicBezTo>
                    <a:pt x="2443" y="1441"/>
                    <a:pt x="2440" y="1442"/>
                    <a:pt x="2437" y="1443"/>
                  </a:cubicBezTo>
                  <a:cubicBezTo>
                    <a:pt x="2424" y="1448"/>
                    <a:pt x="2413" y="1463"/>
                    <a:pt x="2404" y="1476"/>
                  </a:cubicBezTo>
                  <a:cubicBezTo>
                    <a:pt x="2392" y="1493"/>
                    <a:pt x="2377" y="1529"/>
                    <a:pt x="2380" y="1535"/>
                  </a:cubicBezTo>
                  <a:cubicBezTo>
                    <a:pt x="2383" y="1542"/>
                    <a:pt x="2421" y="1517"/>
                    <a:pt x="2436" y="1496"/>
                  </a:cubicBezTo>
                  <a:cubicBezTo>
                    <a:pt x="2444" y="1485"/>
                    <a:pt x="2459" y="1463"/>
                    <a:pt x="2450" y="1448"/>
                  </a:cubicBezTo>
                  <a:cubicBezTo>
                    <a:pt x="2449" y="1446"/>
                    <a:pt x="2448" y="1444"/>
                    <a:pt x="2446" y="1443"/>
                  </a:cubicBezTo>
                  <a:close/>
                  <a:moveTo>
                    <a:pt x="2446" y="2149"/>
                  </a:moveTo>
                  <a:cubicBezTo>
                    <a:pt x="2446" y="2149"/>
                    <a:pt x="2445" y="2148"/>
                    <a:pt x="2445" y="2148"/>
                  </a:cubicBezTo>
                  <a:cubicBezTo>
                    <a:pt x="2443" y="2147"/>
                    <a:pt x="2440" y="2147"/>
                    <a:pt x="2437" y="2148"/>
                  </a:cubicBezTo>
                  <a:cubicBezTo>
                    <a:pt x="2432" y="2150"/>
                    <a:pt x="2427" y="2154"/>
                    <a:pt x="2422" y="2158"/>
                  </a:cubicBezTo>
                  <a:cubicBezTo>
                    <a:pt x="2452" y="2158"/>
                    <a:pt x="2452" y="2158"/>
                    <a:pt x="2452" y="2158"/>
                  </a:cubicBezTo>
                  <a:cubicBezTo>
                    <a:pt x="2451" y="2157"/>
                    <a:pt x="2451" y="2155"/>
                    <a:pt x="2450" y="2153"/>
                  </a:cubicBezTo>
                  <a:cubicBezTo>
                    <a:pt x="2449" y="2151"/>
                    <a:pt x="2448" y="2150"/>
                    <a:pt x="2446" y="2149"/>
                  </a:cubicBezTo>
                  <a:close/>
                  <a:moveTo>
                    <a:pt x="2446" y="738"/>
                  </a:moveTo>
                  <a:cubicBezTo>
                    <a:pt x="2446" y="738"/>
                    <a:pt x="2445" y="737"/>
                    <a:pt x="2445" y="737"/>
                  </a:cubicBezTo>
                  <a:cubicBezTo>
                    <a:pt x="2443" y="736"/>
                    <a:pt x="2440" y="736"/>
                    <a:pt x="2437" y="737"/>
                  </a:cubicBezTo>
                  <a:cubicBezTo>
                    <a:pt x="2424" y="742"/>
                    <a:pt x="2413" y="757"/>
                    <a:pt x="2404" y="770"/>
                  </a:cubicBezTo>
                  <a:cubicBezTo>
                    <a:pt x="2392" y="787"/>
                    <a:pt x="2377" y="823"/>
                    <a:pt x="2380" y="830"/>
                  </a:cubicBezTo>
                  <a:cubicBezTo>
                    <a:pt x="2383" y="836"/>
                    <a:pt x="2421" y="811"/>
                    <a:pt x="2436" y="791"/>
                  </a:cubicBezTo>
                  <a:cubicBezTo>
                    <a:pt x="2444" y="780"/>
                    <a:pt x="2459" y="758"/>
                    <a:pt x="2450" y="742"/>
                  </a:cubicBezTo>
                  <a:cubicBezTo>
                    <a:pt x="2449" y="740"/>
                    <a:pt x="2448" y="739"/>
                    <a:pt x="2446" y="738"/>
                  </a:cubicBezTo>
                  <a:close/>
                  <a:moveTo>
                    <a:pt x="2353" y="2105"/>
                  </a:moveTo>
                  <a:cubicBezTo>
                    <a:pt x="2348" y="2091"/>
                    <a:pt x="2343" y="2067"/>
                    <a:pt x="2329" y="2063"/>
                  </a:cubicBezTo>
                  <a:cubicBezTo>
                    <a:pt x="2325" y="2061"/>
                    <a:pt x="2320" y="2062"/>
                    <a:pt x="2317" y="2067"/>
                  </a:cubicBezTo>
                  <a:cubicBezTo>
                    <a:pt x="2313" y="2072"/>
                    <a:pt x="2313" y="2080"/>
                    <a:pt x="2315" y="2087"/>
                  </a:cubicBezTo>
                  <a:cubicBezTo>
                    <a:pt x="2321" y="2108"/>
                    <a:pt x="2329" y="2129"/>
                    <a:pt x="2339" y="2147"/>
                  </a:cubicBezTo>
                  <a:cubicBezTo>
                    <a:pt x="2341" y="2151"/>
                    <a:pt x="2343" y="2155"/>
                    <a:pt x="2345" y="2158"/>
                  </a:cubicBezTo>
                  <a:cubicBezTo>
                    <a:pt x="2367" y="2158"/>
                    <a:pt x="2367" y="2158"/>
                    <a:pt x="2367" y="2158"/>
                  </a:cubicBezTo>
                  <a:cubicBezTo>
                    <a:pt x="2366" y="2158"/>
                    <a:pt x="2366" y="2157"/>
                    <a:pt x="2366" y="2156"/>
                  </a:cubicBezTo>
                  <a:cubicBezTo>
                    <a:pt x="2363" y="2139"/>
                    <a:pt x="2358" y="2122"/>
                    <a:pt x="2353" y="2105"/>
                  </a:cubicBezTo>
                  <a:close/>
                  <a:moveTo>
                    <a:pt x="2391" y="2035"/>
                  </a:moveTo>
                  <a:cubicBezTo>
                    <a:pt x="2392" y="2021"/>
                    <a:pt x="2393" y="1998"/>
                    <a:pt x="2381" y="1991"/>
                  </a:cubicBezTo>
                  <a:cubicBezTo>
                    <a:pt x="2376" y="1988"/>
                    <a:pt x="2369" y="1990"/>
                    <a:pt x="2365" y="1995"/>
                  </a:cubicBezTo>
                  <a:cubicBezTo>
                    <a:pt x="2361" y="2000"/>
                    <a:pt x="2359" y="2007"/>
                    <a:pt x="2358" y="2015"/>
                  </a:cubicBezTo>
                  <a:cubicBezTo>
                    <a:pt x="2359" y="2040"/>
                    <a:pt x="2362" y="2065"/>
                    <a:pt x="2365" y="2089"/>
                  </a:cubicBezTo>
                  <a:cubicBezTo>
                    <a:pt x="2367" y="2099"/>
                    <a:pt x="2368" y="2109"/>
                    <a:pt x="2370" y="2119"/>
                  </a:cubicBezTo>
                  <a:cubicBezTo>
                    <a:pt x="2371" y="2122"/>
                    <a:pt x="2374" y="2140"/>
                    <a:pt x="2378" y="2132"/>
                  </a:cubicBezTo>
                  <a:cubicBezTo>
                    <a:pt x="2380" y="2128"/>
                    <a:pt x="2381" y="2122"/>
                    <a:pt x="2382" y="2117"/>
                  </a:cubicBezTo>
                  <a:cubicBezTo>
                    <a:pt x="2384" y="2106"/>
                    <a:pt x="2385" y="2096"/>
                    <a:pt x="2386" y="2086"/>
                  </a:cubicBezTo>
                  <a:cubicBezTo>
                    <a:pt x="2389" y="2069"/>
                    <a:pt x="2390" y="2052"/>
                    <a:pt x="2391" y="2035"/>
                  </a:cubicBezTo>
                  <a:close/>
                  <a:moveTo>
                    <a:pt x="51" y="57"/>
                  </a:moveTo>
                  <a:cubicBezTo>
                    <a:pt x="54" y="61"/>
                    <a:pt x="68" y="86"/>
                    <a:pt x="68" y="75"/>
                  </a:cubicBezTo>
                  <a:cubicBezTo>
                    <a:pt x="68" y="64"/>
                    <a:pt x="65" y="51"/>
                    <a:pt x="62" y="40"/>
                  </a:cubicBezTo>
                  <a:cubicBezTo>
                    <a:pt x="59" y="26"/>
                    <a:pt x="56" y="13"/>
                    <a:pt x="5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11"/>
                    <a:pt x="30" y="21"/>
                    <a:pt x="35" y="31"/>
                  </a:cubicBezTo>
                  <a:cubicBezTo>
                    <a:pt x="40" y="40"/>
                    <a:pt x="46" y="49"/>
                    <a:pt x="51" y="57"/>
                  </a:cubicBezTo>
                  <a:close/>
                  <a:moveTo>
                    <a:pt x="2441" y="2073"/>
                  </a:moveTo>
                  <a:cubicBezTo>
                    <a:pt x="2441" y="2070"/>
                    <a:pt x="2440" y="2067"/>
                    <a:pt x="2439" y="2064"/>
                  </a:cubicBezTo>
                  <a:cubicBezTo>
                    <a:pt x="2436" y="2062"/>
                    <a:pt x="2433" y="2061"/>
                    <a:pt x="2430" y="2062"/>
                  </a:cubicBezTo>
                  <a:cubicBezTo>
                    <a:pt x="2423" y="2064"/>
                    <a:pt x="2419" y="2070"/>
                    <a:pt x="2415" y="2077"/>
                  </a:cubicBezTo>
                  <a:cubicBezTo>
                    <a:pt x="2410" y="2085"/>
                    <a:pt x="2405" y="2092"/>
                    <a:pt x="2402" y="2101"/>
                  </a:cubicBezTo>
                  <a:cubicBezTo>
                    <a:pt x="2396" y="2116"/>
                    <a:pt x="2392" y="2131"/>
                    <a:pt x="2387" y="2146"/>
                  </a:cubicBezTo>
                  <a:cubicBezTo>
                    <a:pt x="2386" y="2150"/>
                    <a:pt x="2385" y="2154"/>
                    <a:pt x="2383" y="2158"/>
                  </a:cubicBezTo>
                  <a:cubicBezTo>
                    <a:pt x="2406" y="2158"/>
                    <a:pt x="2406" y="2158"/>
                    <a:pt x="2406" y="2158"/>
                  </a:cubicBezTo>
                  <a:cubicBezTo>
                    <a:pt x="2409" y="2155"/>
                    <a:pt x="2411" y="2152"/>
                    <a:pt x="2413" y="2149"/>
                  </a:cubicBezTo>
                  <a:cubicBezTo>
                    <a:pt x="2420" y="2137"/>
                    <a:pt x="2426" y="2125"/>
                    <a:pt x="2432" y="2112"/>
                  </a:cubicBezTo>
                  <a:cubicBezTo>
                    <a:pt x="2437" y="2100"/>
                    <a:pt x="2443" y="2088"/>
                    <a:pt x="2441" y="2073"/>
                  </a:cubicBezTo>
                  <a:close/>
                  <a:moveTo>
                    <a:pt x="54" y="1535"/>
                  </a:moveTo>
                  <a:cubicBezTo>
                    <a:pt x="56" y="1536"/>
                    <a:pt x="58" y="1538"/>
                    <a:pt x="60" y="1539"/>
                  </a:cubicBezTo>
                  <a:cubicBezTo>
                    <a:pt x="61" y="1539"/>
                    <a:pt x="62" y="1539"/>
                    <a:pt x="63" y="1539"/>
                  </a:cubicBezTo>
                  <a:cubicBezTo>
                    <a:pt x="64" y="1539"/>
                    <a:pt x="65" y="1538"/>
                    <a:pt x="66" y="1537"/>
                  </a:cubicBezTo>
                  <a:cubicBezTo>
                    <a:pt x="70" y="1532"/>
                    <a:pt x="64" y="1518"/>
                    <a:pt x="63" y="1514"/>
                  </a:cubicBezTo>
                  <a:cubicBezTo>
                    <a:pt x="59" y="1505"/>
                    <a:pt x="55" y="1497"/>
                    <a:pt x="51" y="1490"/>
                  </a:cubicBezTo>
                  <a:cubicBezTo>
                    <a:pt x="45" y="1476"/>
                    <a:pt x="38" y="1463"/>
                    <a:pt x="29" y="1451"/>
                  </a:cubicBezTo>
                  <a:cubicBezTo>
                    <a:pt x="26" y="1446"/>
                    <a:pt x="22" y="1442"/>
                    <a:pt x="17" y="1440"/>
                  </a:cubicBezTo>
                  <a:cubicBezTo>
                    <a:pt x="12" y="1438"/>
                    <a:pt x="6" y="1440"/>
                    <a:pt x="3" y="1445"/>
                  </a:cubicBezTo>
                  <a:cubicBezTo>
                    <a:pt x="1" y="1448"/>
                    <a:pt x="0" y="1453"/>
                    <a:pt x="1" y="1457"/>
                  </a:cubicBezTo>
                  <a:cubicBezTo>
                    <a:pt x="1" y="1461"/>
                    <a:pt x="2" y="1465"/>
                    <a:pt x="3" y="1469"/>
                  </a:cubicBezTo>
                  <a:cubicBezTo>
                    <a:pt x="14" y="1498"/>
                    <a:pt x="34" y="1518"/>
                    <a:pt x="54" y="1535"/>
                  </a:cubicBezTo>
                  <a:close/>
                  <a:moveTo>
                    <a:pt x="87" y="2035"/>
                  </a:moveTo>
                  <a:cubicBezTo>
                    <a:pt x="88" y="2021"/>
                    <a:pt x="89" y="1998"/>
                    <a:pt x="77" y="1991"/>
                  </a:cubicBezTo>
                  <a:cubicBezTo>
                    <a:pt x="72" y="1988"/>
                    <a:pt x="65" y="1990"/>
                    <a:pt x="61" y="1995"/>
                  </a:cubicBezTo>
                  <a:cubicBezTo>
                    <a:pt x="57" y="2000"/>
                    <a:pt x="55" y="2007"/>
                    <a:pt x="54" y="2015"/>
                  </a:cubicBezTo>
                  <a:cubicBezTo>
                    <a:pt x="55" y="2040"/>
                    <a:pt x="58" y="2065"/>
                    <a:pt x="61" y="2089"/>
                  </a:cubicBezTo>
                  <a:cubicBezTo>
                    <a:pt x="63" y="2099"/>
                    <a:pt x="64" y="2109"/>
                    <a:pt x="66" y="2119"/>
                  </a:cubicBezTo>
                  <a:cubicBezTo>
                    <a:pt x="67" y="2122"/>
                    <a:pt x="70" y="2140"/>
                    <a:pt x="74" y="2132"/>
                  </a:cubicBezTo>
                  <a:cubicBezTo>
                    <a:pt x="76" y="2128"/>
                    <a:pt x="77" y="2122"/>
                    <a:pt x="78" y="2117"/>
                  </a:cubicBezTo>
                  <a:cubicBezTo>
                    <a:pt x="80" y="2106"/>
                    <a:pt x="81" y="2096"/>
                    <a:pt x="82" y="2086"/>
                  </a:cubicBezTo>
                  <a:cubicBezTo>
                    <a:pt x="85" y="2069"/>
                    <a:pt x="87" y="2052"/>
                    <a:pt x="87" y="2035"/>
                  </a:cubicBezTo>
                  <a:close/>
                  <a:moveTo>
                    <a:pt x="49" y="2105"/>
                  </a:moveTo>
                  <a:cubicBezTo>
                    <a:pt x="45" y="2091"/>
                    <a:pt x="39" y="2067"/>
                    <a:pt x="25" y="2063"/>
                  </a:cubicBezTo>
                  <a:cubicBezTo>
                    <a:pt x="21" y="2061"/>
                    <a:pt x="16" y="2062"/>
                    <a:pt x="13" y="2067"/>
                  </a:cubicBezTo>
                  <a:cubicBezTo>
                    <a:pt x="9" y="2072"/>
                    <a:pt x="9" y="2080"/>
                    <a:pt x="11" y="2087"/>
                  </a:cubicBezTo>
                  <a:cubicBezTo>
                    <a:pt x="17" y="2108"/>
                    <a:pt x="25" y="2129"/>
                    <a:pt x="35" y="2147"/>
                  </a:cubicBezTo>
                  <a:cubicBezTo>
                    <a:pt x="37" y="2151"/>
                    <a:pt x="39" y="2155"/>
                    <a:pt x="42" y="2158"/>
                  </a:cubicBezTo>
                  <a:cubicBezTo>
                    <a:pt x="63" y="2158"/>
                    <a:pt x="63" y="2158"/>
                    <a:pt x="63" y="2158"/>
                  </a:cubicBezTo>
                  <a:cubicBezTo>
                    <a:pt x="63" y="2158"/>
                    <a:pt x="62" y="2157"/>
                    <a:pt x="62" y="2156"/>
                  </a:cubicBezTo>
                  <a:cubicBezTo>
                    <a:pt x="59" y="2139"/>
                    <a:pt x="54" y="2122"/>
                    <a:pt x="49" y="2105"/>
                  </a:cubicBezTo>
                  <a:close/>
                  <a:moveTo>
                    <a:pt x="17" y="2146"/>
                  </a:moveTo>
                  <a:cubicBezTo>
                    <a:pt x="12" y="2144"/>
                    <a:pt x="6" y="2145"/>
                    <a:pt x="3" y="2151"/>
                  </a:cubicBezTo>
                  <a:cubicBezTo>
                    <a:pt x="2" y="2153"/>
                    <a:pt x="1" y="2156"/>
                    <a:pt x="1" y="2158"/>
                  </a:cubicBezTo>
                  <a:cubicBezTo>
                    <a:pt x="31" y="2158"/>
                    <a:pt x="31" y="2158"/>
                    <a:pt x="31" y="2158"/>
                  </a:cubicBezTo>
                  <a:cubicBezTo>
                    <a:pt x="30" y="2158"/>
                    <a:pt x="30" y="2157"/>
                    <a:pt x="29" y="2157"/>
                  </a:cubicBezTo>
                  <a:cubicBezTo>
                    <a:pt x="26" y="2152"/>
                    <a:pt x="22" y="2147"/>
                    <a:pt x="17" y="2146"/>
                  </a:cubicBezTo>
                  <a:close/>
                  <a:moveTo>
                    <a:pt x="1201" y="1751"/>
                  </a:moveTo>
                  <a:cubicBezTo>
                    <a:pt x="1197" y="1736"/>
                    <a:pt x="1191" y="1713"/>
                    <a:pt x="1177" y="1708"/>
                  </a:cubicBezTo>
                  <a:cubicBezTo>
                    <a:pt x="1173" y="1706"/>
                    <a:pt x="1168" y="1707"/>
                    <a:pt x="1165" y="1712"/>
                  </a:cubicBezTo>
                  <a:cubicBezTo>
                    <a:pt x="1161" y="1717"/>
                    <a:pt x="1161" y="1726"/>
                    <a:pt x="1163" y="1733"/>
                  </a:cubicBezTo>
                  <a:cubicBezTo>
                    <a:pt x="1169" y="1754"/>
                    <a:pt x="1177" y="1774"/>
                    <a:pt x="1187" y="1793"/>
                  </a:cubicBezTo>
                  <a:cubicBezTo>
                    <a:pt x="1192" y="1802"/>
                    <a:pt x="1197" y="1811"/>
                    <a:pt x="1203" y="1819"/>
                  </a:cubicBezTo>
                  <a:cubicBezTo>
                    <a:pt x="1206" y="1823"/>
                    <a:pt x="1220" y="1848"/>
                    <a:pt x="1220" y="1838"/>
                  </a:cubicBezTo>
                  <a:cubicBezTo>
                    <a:pt x="1220" y="1826"/>
                    <a:pt x="1217" y="1813"/>
                    <a:pt x="1214" y="1802"/>
                  </a:cubicBezTo>
                  <a:cubicBezTo>
                    <a:pt x="1211" y="1784"/>
                    <a:pt x="1206" y="1767"/>
                    <a:pt x="1201" y="1751"/>
                  </a:cubicBezTo>
                  <a:close/>
                  <a:moveTo>
                    <a:pt x="3" y="763"/>
                  </a:moveTo>
                  <a:cubicBezTo>
                    <a:pt x="14" y="793"/>
                    <a:pt x="34" y="812"/>
                    <a:pt x="54" y="829"/>
                  </a:cubicBezTo>
                  <a:cubicBezTo>
                    <a:pt x="56" y="831"/>
                    <a:pt x="58" y="832"/>
                    <a:pt x="60" y="833"/>
                  </a:cubicBezTo>
                  <a:cubicBezTo>
                    <a:pt x="61" y="833"/>
                    <a:pt x="62" y="833"/>
                    <a:pt x="63" y="833"/>
                  </a:cubicBezTo>
                  <a:cubicBezTo>
                    <a:pt x="64" y="833"/>
                    <a:pt x="65" y="832"/>
                    <a:pt x="66" y="831"/>
                  </a:cubicBezTo>
                  <a:cubicBezTo>
                    <a:pt x="70" y="826"/>
                    <a:pt x="64" y="813"/>
                    <a:pt x="63" y="808"/>
                  </a:cubicBezTo>
                  <a:cubicBezTo>
                    <a:pt x="59" y="800"/>
                    <a:pt x="55" y="792"/>
                    <a:pt x="51" y="784"/>
                  </a:cubicBezTo>
                  <a:cubicBezTo>
                    <a:pt x="45" y="771"/>
                    <a:pt x="38" y="757"/>
                    <a:pt x="29" y="746"/>
                  </a:cubicBezTo>
                  <a:cubicBezTo>
                    <a:pt x="26" y="741"/>
                    <a:pt x="22" y="736"/>
                    <a:pt x="17" y="734"/>
                  </a:cubicBezTo>
                  <a:cubicBezTo>
                    <a:pt x="12" y="733"/>
                    <a:pt x="6" y="734"/>
                    <a:pt x="3" y="740"/>
                  </a:cubicBezTo>
                  <a:cubicBezTo>
                    <a:pt x="1" y="743"/>
                    <a:pt x="0" y="747"/>
                    <a:pt x="1" y="751"/>
                  </a:cubicBezTo>
                  <a:cubicBezTo>
                    <a:pt x="1" y="756"/>
                    <a:pt x="2" y="759"/>
                    <a:pt x="3" y="763"/>
                  </a:cubicBezTo>
                  <a:close/>
                  <a:moveTo>
                    <a:pt x="3" y="58"/>
                  </a:moveTo>
                  <a:cubicBezTo>
                    <a:pt x="14" y="87"/>
                    <a:pt x="34" y="107"/>
                    <a:pt x="54" y="124"/>
                  </a:cubicBezTo>
                  <a:cubicBezTo>
                    <a:pt x="56" y="125"/>
                    <a:pt x="58" y="127"/>
                    <a:pt x="60" y="127"/>
                  </a:cubicBezTo>
                  <a:cubicBezTo>
                    <a:pt x="61" y="128"/>
                    <a:pt x="62" y="128"/>
                    <a:pt x="63" y="128"/>
                  </a:cubicBezTo>
                  <a:cubicBezTo>
                    <a:pt x="64" y="127"/>
                    <a:pt x="65" y="127"/>
                    <a:pt x="66" y="125"/>
                  </a:cubicBezTo>
                  <a:cubicBezTo>
                    <a:pt x="70" y="121"/>
                    <a:pt x="64" y="107"/>
                    <a:pt x="63" y="102"/>
                  </a:cubicBezTo>
                  <a:cubicBezTo>
                    <a:pt x="59" y="94"/>
                    <a:pt x="55" y="86"/>
                    <a:pt x="51" y="78"/>
                  </a:cubicBezTo>
                  <a:cubicBezTo>
                    <a:pt x="45" y="65"/>
                    <a:pt x="38" y="52"/>
                    <a:pt x="29" y="40"/>
                  </a:cubicBezTo>
                  <a:cubicBezTo>
                    <a:pt x="26" y="35"/>
                    <a:pt x="22" y="31"/>
                    <a:pt x="17" y="29"/>
                  </a:cubicBezTo>
                  <a:cubicBezTo>
                    <a:pt x="12" y="27"/>
                    <a:pt x="6" y="29"/>
                    <a:pt x="3" y="34"/>
                  </a:cubicBezTo>
                  <a:cubicBezTo>
                    <a:pt x="1" y="37"/>
                    <a:pt x="0" y="42"/>
                    <a:pt x="1" y="46"/>
                  </a:cubicBezTo>
                  <a:cubicBezTo>
                    <a:pt x="1" y="50"/>
                    <a:pt x="2" y="54"/>
                    <a:pt x="3" y="58"/>
                  </a:cubicBezTo>
                  <a:close/>
                  <a:moveTo>
                    <a:pt x="142" y="32"/>
                  </a:moveTo>
                  <a:cubicBezTo>
                    <a:pt x="142" y="32"/>
                    <a:pt x="141" y="32"/>
                    <a:pt x="141" y="32"/>
                  </a:cubicBezTo>
                  <a:cubicBezTo>
                    <a:pt x="139" y="30"/>
                    <a:pt x="136" y="31"/>
                    <a:pt x="133" y="32"/>
                  </a:cubicBezTo>
                  <a:cubicBezTo>
                    <a:pt x="120" y="37"/>
                    <a:pt x="109" y="51"/>
                    <a:pt x="100" y="65"/>
                  </a:cubicBezTo>
                  <a:cubicBezTo>
                    <a:pt x="89" y="82"/>
                    <a:pt x="73" y="118"/>
                    <a:pt x="76" y="124"/>
                  </a:cubicBezTo>
                  <a:cubicBezTo>
                    <a:pt x="79" y="130"/>
                    <a:pt x="117" y="105"/>
                    <a:pt x="132" y="85"/>
                  </a:cubicBezTo>
                  <a:cubicBezTo>
                    <a:pt x="140" y="74"/>
                    <a:pt x="155" y="52"/>
                    <a:pt x="146" y="36"/>
                  </a:cubicBezTo>
                  <a:cubicBezTo>
                    <a:pt x="145" y="35"/>
                    <a:pt x="144" y="33"/>
                    <a:pt x="142" y="32"/>
                  </a:cubicBezTo>
                  <a:close/>
                  <a:moveTo>
                    <a:pt x="142" y="738"/>
                  </a:moveTo>
                  <a:cubicBezTo>
                    <a:pt x="142" y="738"/>
                    <a:pt x="141" y="737"/>
                    <a:pt x="141" y="737"/>
                  </a:cubicBezTo>
                  <a:cubicBezTo>
                    <a:pt x="139" y="736"/>
                    <a:pt x="136" y="736"/>
                    <a:pt x="133" y="737"/>
                  </a:cubicBezTo>
                  <a:cubicBezTo>
                    <a:pt x="120" y="742"/>
                    <a:pt x="109" y="757"/>
                    <a:pt x="100" y="770"/>
                  </a:cubicBezTo>
                  <a:cubicBezTo>
                    <a:pt x="89" y="787"/>
                    <a:pt x="73" y="823"/>
                    <a:pt x="76" y="830"/>
                  </a:cubicBezTo>
                  <a:cubicBezTo>
                    <a:pt x="79" y="836"/>
                    <a:pt x="117" y="811"/>
                    <a:pt x="132" y="791"/>
                  </a:cubicBezTo>
                  <a:cubicBezTo>
                    <a:pt x="140" y="780"/>
                    <a:pt x="155" y="758"/>
                    <a:pt x="146" y="742"/>
                  </a:cubicBezTo>
                  <a:cubicBezTo>
                    <a:pt x="145" y="740"/>
                    <a:pt x="144" y="739"/>
                    <a:pt x="142" y="738"/>
                  </a:cubicBezTo>
                  <a:close/>
                  <a:moveTo>
                    <a:pt x="137" y="2073"/>
                  </a:moveTo>
                  <a:cubicBezTo>
                    <a:pt x="137" y="2070"/>
                    <a:pt x="136" y="2067"/>
                    <a:pt x="135" y="2064"/>
                  </a:cubicBezTo>
                  <a:cubicBezTo>
                    <a:pt x="132" y="2062"/>
                    <a:pt x="129" y="2061"/>
                    <a:pt x="126" y="2062"/>
                  </a:cubicBezTo>
                  <a:cubicBezTo>
                    <a:pt x="119" y="2064"/>
                    <a:pt x="115" y="2070"/>
                    <a:pt x="111" y="2077"/>
                  </a:cubicBezTo>
                  <a:cubicBezTo>
                    <a:pt x="106" y="2085"/>
                    <a:pt x="101" y="2092"/>
                    <a:pt x="98" y="2101"/>
                  </a:cubicBezTo>
                  <a:cubicBezTo>
                    <a:pt x="92" y="2116"/>
                    <a:pt x="88" y="2131"/>
                    <a:pt x="83" y="2146"/>
                  </a:cubicBezTo>
                  <a:cubicBezTo>
                    <a:pt x="82" y="2150"/>
                    <a:pt x="81" y="2154"/>
                    <a:pt x="79" y="2158"/>
                  </a:cubicBezTo>
                  <a:cubicBezTo>
                    <a:pt x="102" y="2158"/>
                    <a:pt x="102" y="2158"/>
                    <a:pt x="102" y="2158"/>
                  </a:cubicBezTo>
                  <a:cubicBezTo>
                    <a:pt x="105" y="2155"/>
                    <a:pt x="107" y="2152"/>
                    <a:pt x="109" y="2149"/>
                  </a:cubicBezTo>
                  <a:cubicBezTo>
                    <a:pt x="116" y="2137"/>
                    <a:pt x="122" y="2125"/>
                    <a:pt x="128" y="2112"/>
                  </a:cubicBezTo>
                  <a:cubicBezTo>
                    <a:pt x="133" y="2100"/>
                    <a:pt x="139" y="2088"/>
                    <a:pt x="137" y="2073"/>
                  </a:cubicBezTo>
                  <a:close/>
                  <a:moveTo>
                    <a:pt x="1203" y="1840"/>
                  </a:moveTo>
                  <a:cubicBezTo>
                    <a:pt x="1197" y="1827"/>
                    <a:pt x="1190" y="1814"/>
                    <a:pt x="1181" y="1802"/>
                  </a:cubicBezTo>
                  <a:cubicBezTo>
                    <a:pt x="1178" y="1797"/>
                    <a:pt x="1174" y="1793"/>
                    <a:pt x="1169" y="1791"/>
                  </a:cubicBezTo>
                  <a:cubicBezTo>
                    <a:pt x="1164" y="1789"/>
                    <a:pt x="1158" y="1791"/>
                    <a:pt x="1155" y="1796"/>
                  </a:cubicBezTo>
                  <a:cubicBezTo>
                    <a:pt x="1153" y="1799"/>
                    <a:pt x="1152" y="1804"/>
                    <a:pt x="1153" y="1808"/>
                  </a:cubicBezTo>
                  <a:cubicBezTo>
                    <a:pt x="1153" y="1812"/>
                    <a:pt x="1154" y="1816"/>
                    <a:pt x="1155" y="1820"/>
                  </a:cubicBezTo>
                  <a:cubicBezTo>
                    <a:pt x="1166" y="1849"/>
                    <a:pt x="1186" y="1869"/>
                    <a:pt x="1206" y="1886"/>
                  </a:cubicBezTo>
                  <a:cubicBezTo>
                    <a:pt x="1208" y="1887"/>
                    <a:pt x="1210" y="1889"/>
                    <a:pt x="1212" y="1889"/>
                  </a:cubicBezTo>
                  <a:cubicBezTo>
                    <a:pt x="1213" y="1890"/>
                    <a:pt x="1214" y="1890"/>
                    <a:pt x="1215" y="1890"/>
                  </a:cubicBezTo>
                  <a:cubicBezTo>
                    <a:pt x="1216" y="1889"/>
                    <a:pt x="1217" y="1889"/>
                    <a:pt x="1218" y="1888"/>
                  </a:cubicBezTo>
                  <a:cubicBezTo>
                    <a:pt x="1222" y="1883"/>
                    <a:pt x="1216" y="1869"/>
                    <a:pt x="1215" y="1865"/>
                  </a:cubicBezTo>
                  <a:cubicBezTo>
                    <a:pt x="1211" y="1856"/>
                    <a:pt x="1207" y="1848"/>
                    <a:pt x="1203" y="1840"/>
                  </a:cubicBezTo>
                  <a:close/>
                  <a:moveTo>
                    <a:pt x="142" y="1443"/>
                  </a:moveTo>
                  <a:cubicBezTo>
                    <a:pt x="142" y="1443"/>
                    <a:pt x="141" y="1443"/>
                    <a:pt x="141" y="1443"/>
                  </a:cubicBezTo>
                  <a:cubicBezTo>
                    <a:pt x="139" y="1441"/>
                    <a:pt x="136" y="1442"/>
                    <a:pt x="133" y="1443"/>
                  </a:cubicBezTo>
                  <a:cubicBezTo>
                    <a:pt x="120" y="1448"/>
                    <a:pt x="109" y="1463"/>
                    <a:pt x="100" y="1476"/>
                  </a:cubicBezTo>
                  <a:cubicBezTo>
                    <a:pt x="89" y="1493"/>
                    <a:pt x="73" y="1529"/>
                    <a:pt x="76" y="1535"/>
                  </a:cubicBezTo>
                  <a:cubicBezTo>
                    <a:pt x="79" y="1542"/>
                    <a:pt x="117" y="1517"/>
                    <a:pt x="132" y="1496"/>
                  </a:cubicBezTo>
                  <a:cubicBezTo>
                    <a:pt x="140" y="1485"/>
                    <a:pt x="155" y="1463"/>
                    <a:pt x="146" y="1448"/>
                  </a:cubicBezTo>
                  <a:cubicBezTo>
                    <a:pt x="145" y="1446"/>
                    <a:pt x="144" y="1444"/>
                    <a:pt x="142" y="1443"/>
                  </a:cubicBezTo>
                  <a:close/>
                  <a:moveTo>
                    <a:pt x="142" y="2149"/>
                  </a:moveTo>
                  <a:cubicBezTo>
                    <a:pt x="142" y="2149"/>
                    <a:pt x="141" y="2148"/>
                    <a:pt x="141" y="2148"/>
                  </a:cubicBezTo>
                  <a:cubicBezTo>
                    <a:pt x="139" y="2147"/>
                    <a:pt x="136" y="2147"/>
                    <a:pt x="133" y="2148"/>
                  </a:cubicBezTo>
                  <a:cubicBezTo>
                    <a:pt x="128" y="2150"/>
                    <a:pt x="123" y="2154"/>
                    <a:pt x="118" y="2158"/>
                  </a:cubicBezTo>
                  <a:cubicBezTo>
                    <a:pt x="148" y="2158"/>
                    <a:pt x="148" y="2158"/>
                    <a:pt x="148" y="2158"/>
                  </a:cubicBezTo>
                  <a:cubicBezTo>
                    <a:pt x="147" y="2157"/>
                    <a:pt x="147" y="2155"/>
                    <a:pt x="146" y="2153"/>
                  </a:cubicBezTo>
                  <a:cubicBezTo>
                    <a:pt x="145" y="2151"/>
                    <a:pt x="144" y="2150"/>
                    <a:pt x="142" y="21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1251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8622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0" y="1"/>
            <a:ext cx="12194834" cy="6858000"/>
          </a:xfrm>
          <a:custGeom>
            <a:avLst/>
            <a:gdLst/>
            <a:ahLst/>
            <a:cxnLst/>
            <a:rect l="0" t="0" r="r" b="b"/>
            <a:pathLst>
              <a:path w="3842" h="2159">
                <a:moveTo>
                  <a:pt x="1466" y="764"/>
                </a:moveTo>
                <a:cubicBezTo>
                  <a:pt x="1477" y="793"/>
                  <a:pt x="1497" y="813"/>
                  <a:pt x="1517" y="829"/>
                </a:cubicBezTo>
                <a:cubicBezTo>
                  <a:pt x="1519" y="831"/>
                  <a:pt x="1521" y="833"/>
                  <a:pt x="1523" y="833"/>
                </a:cubicBezTo>
                <a:cubicBezTo>
                  <a:pt x="1524" y="833"/>
                  <a:pt x="1525" y="834"/>
                  <a:pt x="1526" y="833"/>
                </a:cubicBezTo>
                <a:cubicBezTo>
                  <a:pt x="1527" y="833"/>
                  <a:pt x="1528" y="833"/>
                  <a:pt x="1529" y="831"/>
                </a:cubicBezTo>
                <a:cubicBezTo>
                  <a:pt x="1533" y="826"/>
                  <a:pt x="1527" y="813"/>
                  <a:pt x="1526" y="808"/>
                </a:cubicBezTo>
                <a:cubicBezTo>
                  <a:pt x="1522" y="800"/>
                  <a:pt x="1518" y="792"/>
                  <a:pt x="1514" y="784"/>
                </a:cubicBezTo>
                <a:cubicBezTo>
                  <a:pt x="1508" y="771"/>
                  <a:pt x="1501" y="758"/>
                  <a:pt x="1492" y="746"/>
                </a:cubicBezTo>
                <a:cubicBezTo>
                  <a:pt x="1489" y="741"/>
                  <a:pt x="1485" y="736"/>
                  <a:pt x="1480" y="735"/>
                </a:cubicBezTo>
                <a:cubicBezTo>
                  <a:pt x="1475" y="733"/>
                  <a:pt x="1469" y="734"/>
                  <a:pt x="1466" y="740"/>
                </a:cubicBezTo>
                <a:cubicBezTo>
                  <a:pt x="1464" y="743"/>
                  <a:pt x="1463" y="747"/>
                  <a:pt x="1464" y="752"/>
                </a:cubicBezTo>
                <a:cubicBezTo>
                  <a:pt x="1464" y="756"/>
                  <a:pt x="1465" y="760"/>
                  <a:pt x="1466" y="764"/>
                </a:cubicBezTo>
                <a:close/>
                <a:moveTo>
                  <a:pt x="1114" y="381"/>
                </a:moveTo>
                <a:cubicBezTo>
                  <a:pt x="1119" y="390"/>
                  <a:pt x="1125" y="399"/>
                  <a:pt x="1130" y="407"/>
                </a:cubicBezTo>
                <a:cubicBezTo>
                  <a:pt x="1133" y="411"/>
                  <a:pt x="1147" y="436"/>
                  <a:pt x="1147" y="426"/>
                </a:cubicBezTo>
                <a:cubicBezTo>
                  <a:pt x="1147" y="414"/>
                  <a:pt x="1144" y="401"/>
                  <a:pt x="1141" y="390"/>
                </a:cubicBezTo>
                <a:cubicBezTo>
                  <a:pt x="1138" y="373"/>
                  <a:pt x="1133" y="355"/>
                  <a:pt x="1128" y="339"/>
                </a:cubicBezTo>
                <a:cubicBezTo>
                  <a:pt x="1124" y="324"/>
                  <a:pt x="1118" y="301"/>
                  <a:pt x="1104" y="296"/>
                </a:cubicBezTo>
                <a:cubicBezTo>
                  <a:pt x="1100" y="294"/>
                  <a:pt x="1095" y="296"/>
                  <a:pt x="1092" y="300"/>
                </a:cubicBezTo>
                <a:cubicBezTo>
                  <a:pt x="1088" y="305"/>
                  <a:pt x="1088" y="314"/>
                  <a:pt x="1090" y="321"/>
                </a:cubicBezTo>
                <a:cubicBezTo>
                  <a:pt x="1096" y="342"/>
                  <a:pt x="1104" y="362"/>
                  <a:pt x="1114" y="381"/>
                </a:cubicBezTo>
                <a:close/>
                <a:moveTo>
                  <a:pt x="1466" y="58"/>
                </a:moveTo>
                <a:cubicBezTo>
                  <a:pt x="1477" y="87"/>
                  <a:pt x="1497" y="107"/>
                  <a:pt x="1517" y="124"/>
                </a:cubicBezTo>
                <a:cubicBezTo>
                  <a:pt x="1519" y="125"/>
                  <a:pt x="1521" y="127"/>
                  <a:pt x="1523" y="128"/>
                </a:cubicBezTo>
                <a:cubicBezTo>
                  <a:pt x="1524" y="128"/>
                  <a:pt x="1525" y="128"/>
                  <a:pt x="1526" y="128"/>
                </a:cubicBezTo>
                <a:cubicBezTo>
                  <a:pt x="1527" y="128"/>
                  <a:pt x="1528" y="127"/>
                  <a:pt x="1529" y="126"/>
                </a:cubicBezTo>
                <a:cubicBezTo>
                  <a:pt x="1533" y="121"/>
                  <a:pt x="1527" y="107"/>
                  <a:pt x="1526" y="103"/>
                </a:cubicBezTo>
                <a:cubicBezTo>
                  <a:pt x="1522" y="94"/>
                  <a:pt x="1518" y="87"/>
                  <a:pt x="1514" y="79"/>
                </a:cubicBezTo>
                <a:cubicBezTo>
                  <a:pt x="1508" y="65"/>
                  <a:pt x="1501" y="52"/>
                  <a:pt x="1492" y="40"/>
                </a:cubicBezTo>
                <a:cubicBezTo>
                  <a:pt x="1489" y="35"/>
                  <a:pt x="1485" y="31"/>
                  <a:pt x="1480" y="29"/>
                </a:cubicBezTo>
                <a:cubicBezTo>
                  <a:pt x="1475" y="27"/>
                  <a:pt x="1469" y="29"/>
                  <a:pt x="1466" y="34"/>
                </a:cubicBezTo>
                <a:cubicBezTo>
                  <a:pt x="1464" y="37"/>
                  <a:pt x="1463" y="42"/>
                  <a:pt x="1464" y="46"/>
                </a:cubicBezTo>
                <a:cubicBezTo>
                  <a:pt x="1464" y="50"/>
                  <a:pt x="1465" y="54"/>
                  <a:pt x="1466" y="58"/>
                </a:cubicBezTo>
                <a:close/>
                <a:moveTo>
                  <a:pt x="1537" y="16"/>
                </a:moveTo>
                <a:cubicBezTo>
                  <a:pt x="1539" y="11"/>
                  <a:pt x="1540" y="5"/>
                  <a:pt x="1541" y="0"/>
                </a:cubicBezTo>
                <a:cubicBezTo>
                  <a:pt x="1529" y="0"/>
                  <a:pt x="1529" y="0"/>
                  <a:pt x="1529" y="0"/>
                </a:cubicBezTo>
                <a:cubicBezTo>
                  <a:pt x="1529" y="1"/>
                  <a:pt x="1529" y="2"/>
                  <a:pt x="1529" y="3"/>
                </a:cubicBezTo>
                <a:cubicBezTo>
                  <a:pt x="1530" y="5"/>
                  <a:pt x="1533" y="24"/>
                  <a:pt x="1537" y="16"/>
                </a:cubicBezTo>
                <a:close/>
                <a:moveTo>
                  <a:pt x="1153" y="425"/>
                </a:moveTo>
                <a:cubicBezTo>
                  <a:pt x="1156" y="429"/>
                  <a:pt x="1166" y="414"/>
                  <a:pt x="1171" y="406"/>
                </a:cubicBezTo>
                <a:cubicBezTo>
                  <a:pt x="1177" y="399"/>
                  <a:pt x="1183" y="390"/>
                  <a:pt x="1188" y="382"/>
                </a:cubicBezTo>
                <a:cubicBezTo>
                  <a:pt x="1195" y="370"/>
                  <a:pt x="1201" y="358"/>
                  <a:pt x="1207" y="346"/>
                </a:cubicBezTo>
                <a:cubicBezTo>
                  <a:pt x="1212" y="333"/>
                  <a:pt x="1218" y="321"/>
                  <a:pt x="1216" y="306"/>
                </a:cubicBezTo>
                <a:cubicBezTo>
                  <a:pt x="1216" y="303"/>
                  <a:pt x="1215" y="300"/>
                  <a:pt x="1214" y="298"/>
                </a:cubicBezTo>
                <a:cubicBezTo>
                  <a:pt x="1211" y="295"/>
                  <a:pt x="1208" y="295"/>
                  <a:pt x="1205" y="296"/>
                </a:cubicBezTo>
                <a:cubicBezTo>
                  <a:pt x="1198" y="298"/>
                  <a:pt x="1194" y="304"/>
                  <a:pt x="1190" y="310"/>
                </a:cubicBezTo>
                <a:cubicBezTo>
                  <a:pt x="1185" y="318"/>
                  <a:pt x="1180" y="326"/>
                  <a:pt x="1177" y="335"/>
                </a:cubicBezTo>
                <a:cubicBezTo>
                  <a:pt x="1171" y="349"/>
                  <a:pt x="1167" y="364"/>
                  <a:pt x="1162" y="380"/>
                </a:cubicBezTo>
                <a:cubicBezTo>
                  <a:pt x="1158" y="394"/>
                  <a:pt x="1149" y="421"/>
                  <a:pt x="1153" y="425"/>
                </a:cubicBezTo>
                <a:close/>
                <a:moveTo>
                  <a:pt x="1145" y="352"/>
                </a:moveTo>
                <a:cubicBezTo>
                  <a:pt x="1146" y="355"/>
                  <a:pt x="1149" y="374"/>
                  <a:pt x="1153" y="366"/>
                </a:cubicBezTo>
                <a:cubicBezTo>
                  <a:pt x="1155" y="361"/>
                  <a:pt x="1156" y="355"/>
                  <a:pt x="1157" y="350"/>
                </a:cubicBezTo>
                <a:cubicBezTo>
                  <a:pt x="1159" y="340"/>
                  <a:pt x="1160" y="330"/>
                  <a:pt x="1161" y="320"/>
                </a:cubicBezTo>
                <a:cubicBezTo>
                  <a:pt x="1164" y="303"/>
                  <a:pt x="1165" y="286"/>
                  <a:pt x="1166" y="268"/>
                </a:cubicBezTo>
                <a:cubicBezTo>
                  <a:pt x="1167" y="254"/>
                  <a:pt x="1168" y="232"/>
                  <a:pt x="1156" y="224"/>
                </a:cubicBezTo>
                <a:cubicBezTo>
                  <a:pt x="1151" y="221"/>
                  <a:pt x="1144" y="223"/>
                  <a:pt x="1140" y="228"/>
                </a:cubicBezTo>
                <a:cubicBezTo>
                  <a:pt x="1136" y="233"/>
                  <a:pt x="1134" y="241"/>
                  <a:pt x="1133" y="248"/>
                </a:cubicBezTo>
                <a:cubicBezTo>
                  <a:pt x="1134" y="273"/>
                  <a:pt x="1137" y="298"/>
                  <a:pt x="1140" y="323"/>
                </a:cubicBezTo>
                <a:cubicBezTo>
                  <a:pt x="1142" y="333"/>
                  <a:pt x="1143" y="343"/>
                  <a:pt x="1145" y="352"/>
                </a:cubicBezTo>
                <a:close/>
                <a:moveTo>
                  <a:pt x="1540" y="580"/>
                </a:moveTo>
                <a:cubicBezTo>
                  <a:pt x="1535" y="577"/>
                  <a:pt x="1528" y="579"/>
                  <a:pt x="1524" y="584"/>
                </a:cubicBezTo>
                <a:cubicBezTo>
                  <a:pt x="1520" y="589"/>
                  <a:pt x="1518" y="596"/>
                  <a:pt x="1517" y="604"/>
                </a:cubicBezTo>
                <a:cubicBezTo>
                  <a:pt x="1518" y="629"/>
                  <a:pt x="1521" y="654"/>
                  <a:pt x="1524" y="679"/>
                </a:cubicBezTo>
                <a:cubicBezTo>
                  <a:pt x="1526" y="688"/>
                  <a:pt x="1527" y="698"/>
                  <a:pt x="1529" y="708"/>
                </a:cubicBezTo>
                <a:cubicBezTo>
                  <a:pt x="1530" y="711"/>
                  <a:pt x="1533" y="730"/>
                  <a:pt x="1537" y="721"/>
                </a:cubicBezTo>
                <a:cubicBezTo>
                  <a:pt x="1539" y="717"/>
                  <a:pt x="1540" y="711"/>
                  <a:pt x="1541" y="706"/>
                </a:cubicBezTo>
                <a:cubicBezTo>
                  <a:pt x="1543" y="696"/>
                  <a:pt x="1544" y="685"/>
                  <a:pt x="1545" y="675"/>
                </a:cubicBezTo>
                <a:cubicBezTo>
                  <a:pt x="1548" y="658"/>
                  <a:pt x="1549" y="641"/>
                  <a:pt x="1550" y="624"/>
                </a:cubicBezTo>
                <a:cubicBezTo>
                  <a:pt x="1551" y="610"/>
                  <a:pt x="1552" y="587"/>
                  <a:pt x="1540" y="580"/>
                </a:cubicBezTo>
                <a:close/>
                <a:moveTo>
                  <a:pt x="1128" y="1047"/>
                </a:moveTo>
                <a:cubicBezTo>
                  <a:pt x="1124" y="1033"/>
                  <a:pt x="1118" y="1009"/>
                  <a:pt x="1104" y="1004"/>
                </a:cubicBezTo>
                <a:cubicBezTo>
                  <a:pt x="1100" y="1003"/>
                  <a:pt x="1095" y="1004"/>
                  <a:pt x="1092" y="1008"/>
                </a:cubicBezTo>
                <a:cubicBezTo>
                  <a:pt x="1088" y="1014"/>
                  <a:pt x="1088" y="1022"/>
                  <a:pt x="1090" y="1029"/>
                </a:cubicBezTo>
                <a:cubicBezTo>
                  <a:pt x="1096" y="1050"/>
                  <a:pt x="1104" y="1071"/>
                  <a:pt x="1114" y="1089"/>
                </a:cubicBezTo>
                <a:cubicBezTo>
                  <a:pt x="1119" y="1098"/>
                  <a:pt x="1125" y="1107"/>
                  <a:pt x="1130" y="1116"/>
                </a:cubicBezTo>
                <a:cubicBezTo>
                  <a:pt x="1133" y="1120"/>
                  <a:pt x="1147" y="1144"/>
                  <a:pt x="1147" y="1134"/>
                </a:cubicBezTo>
                <a:cubicBezTo>
                  <a:pt x="1147" y="1122"/>
                  <a:pt x="1144" y="1110"/>
                  <a:pt x="1141" y="1098"/>
                </a:cubicBezTo>
                <a:cubicBezTo>
                  <a:pt x="1138" y="1081"/>
                  <a:pt x="1133" y="1064"/>
                  <a:pt x="1128" y="1047"/>
                </a:cubicBezTo>
                <a:close/>
                <a:moveTo>
                  <a:pt x="1153" y="1133"/>
                </a:moveTo>
                <a:cubicBezTo>
                  <a:pt x="1156" y="1137"/>
                  <a:pt x="1166" y="1122"/>
                  <a:pt x="1171" y="1115"/>
                </a:cubicBezTo>
                <a:cubicBezTo>
                  <a:pt x="1177" y="1107"/>
                  <a:pt x="1183" y="1099"/>
                  <a:pt x="1188" y="1090"/>
                </a:cubicBezTo>
                <a:cubicBezTo>
                  <a:pt x="1195" y="1079"/>
                  <a:pt x="1201" y="1067"/>
                  <a:pt x="1207" y="1054"/>
                </a:cubicBezTo>
                <a:cubicBezTo>
                  <a:pt x="1212" y="1042"/>
                  <a:pt x="1218" y="1030"/>
                  <a:pt x="1216" y="1015"/>
                </a:cubicBezTo>
                <a:cubicBezTo>
                  <a:pt x="1216" y="1012"/>
                  <a:pt x="1215" y="1008"/>
                  <a:pt x="1214" y="1006"/>
                </a:cubicBezTo>
                <a:cubicBezTo>
                  <a:pt x="1211" y="1003"/>
                  <a:pt x="1208" y="1003"/>
                  <a:pt x="1205" y="1004"/>
                </a:cubicBezTo>
                <a:cubicBezTo>
                  <a:pt x="1198" y="1006"/>
                  <a:pt x="1194" y="1012"/>
                  <a:pt x="1190" y="1019"/>
                </a:cubicBezTo>
                <a:cubicBezTo>
                  <a:pt x="1185" y="1026"/>
                  <a:pt x="1180" y="1034"/>
                  <a:pt x="1177" y="1043"/>
                </a:cubicBezTo>
                <a:cubicBezTo>
                  <a:pt x="1171" y="1058"/>
                  <a:pt x="1167" y="1073"/>
                  <a:pt x="1162" y="1088"/>
                </a:cubicBezTo>
                <a:cubicBezTo>
                  <a:pt x="1158" y="1103"/>
                  <a:pt x="1149" y="1129"/>
                  <a:pt x="1153" y="1133"/>
                </a:cubicBezTo>
                <a:close/>
                <a:moveTo>
                  <a:pt x="1156" y="933"/>
                </a:moveTo>
                <a:cubicBezTo>
                  <a:pt x="1151" y="930"/>
                  <a:pt x="1144" y="932"/>
                  <a:pt x="1140" y="937"/>
                </a:cubicBezTo>
                <a:cubicBezTo>
                  <a:pt x="1136" y="942"/>
                  <a:pt x="1134" y="949"/>
                  <a:pt x="1133" y="956"/>
                </a:cubicBezTo>
                <a:cubicBezTo>
                  <a:pt x="1134" y="982"/>
                  <a:pt x="1137" y="1006"/>
                  <a:pt x="1140" y="1031"/>
                </a:cubicBezTo>
                <a:cubicBezTo>
                  <a:pt x="1142" y="1041"/>
                  <a:pt x="1143" y="1051"/>
                  <a:pt x="1145" y="1061"/>
                </a:cubicBezTo>
                <a:cubicBezTo>
                  <a:pt x="1146" y="1064"/>
                  <a:pt x="1149" y="1082"/>
                  <a:pt x="1153" y="1074"/>
                </a:cubicBezTo>
                <a:cubicBezTo>
                  <a:pt x="1155" y="1070"/>
                  <a:pt x="1156" y="1063"/>
                  <a:pt x="1157" y="1058"/>
                </a:cubicBezTo>
                <a:cubicBezTo>
                  <a:pt x="1159" y="1048"/>
                  <a:pt x="1160" y="1038"/>
                  <a:pt x="1161" y="1028"/>
                </a:cubicBezTo>
                <a:cubicBezTo>
                  <a:pt x="1164" y="1011"/>
                  <a:pt x="1165" y="994"/>
                  <a:pt x="1166" y="977"/>
                </a:cubicBezTo>
                <a:cubicBezTo>
                  <a:pt x="1167" y="963"/>
                  <a:pt x="1168" y="940"/>
                  <a:pt x="1156" y="933"/>
                </a:cubicBezTo>
                <a:close/>
                <a:moveTo>
                  <a:pt x="1514" y="58"/>
                </a:moveTo>
                <a:cubicBezTo>
                  <a:pt x="1517" y="62"/>
                  <a:pt x="1531" y="86"/>
                  <a:pt x="1531" y="76"/>
                </a:cubicBezTo>
                <a:cubicBezTo>
                  <a:pt x="1531" y="64"/>
                  <a:pt x="1528" y="51"/>
                  <a:pt x="1525" y="40"/>
                </a:cubicBezTo>
                <a:cubicBezTo>
                  <a:pt x="1522" y="27"/>
                  <a:pt x="1519" y="13"/>
                  <a:pt x="1516" y="0"/>
                </a:cubicBezTo>
                <a:cubicBezTo>
                  <a:pt x="1484" y="0"/>
                  <a:pt x="1484" y="0"/>
                  <a:pt x="1484" y="0"/>
                </a:cubicBezTo>
                <a:cubicBezTo>
                  <a:pt x="1488" y="11"/>
                  <a:pt x="1493" y="21"/>
                  <a:pt x="1498" y="31"/>
                </a:cubicBezTo>
                <a:cubicBezTo>
                  <a:pt x="1503" y="40"/>
                  <a:pt x="1509" y="49"/>
                  <a:pt x="1514" y="58"/>
                </a:cubicBezTo>
                <a:close/>
                <a:moveTo>
                  <a:pt x="1882" y="381"/>
                </a:moveTo>
                <a:cubicBezTo>
                  <a:pt x="1887" y="390"/>
                  <a:pt x="1892" y="399"/>
                  <a:pt x="1898" y="407"/>
                </a:cubicBezTo>
                <a:cubicBezTo>
                  <a:pt x="1901" y="411"/>
                  <a:pt x="1915" y="436"/>
                  <a:pt x="1915" y="426"/>
                </a:cubicBezTo>
                <a:cubicBezTo>
                  <a:pt x="1915" y="414"/>
                  <a:pt x="1912" y="401"/>
                  <a:pt x="1909" y="390"/>
                </a:cubicBezTo>
                <a:cubicBezTo>
                  <a:pt x="1906" y="373"/>
                  <a:pt x="1901" y="355"/>
                  <a:pt x="1896" y="339"/>
                </a:cubicBezTo>
                <a:cubicBezTo>
                  <a:pt x="1892" y="324"/>
                  <a:pt x="1886" y="301"/>
                  <a:pt x="1872" y="296"/>
                </a:cubicBezTo>
                <a:cubicBezTo>
                  <a:pt x="1868" y="294"/>
                  <a:pt x="1863" y="296"/>
                  <a:pt x="1860" y="300"/>
                </a:cubicBezTo>
                <a:cubicBezTo>
                  <a:pt x="1856" y="305"/>
                  <a:pt x="1856" y="314"/>
                  <a:pt x="1858" y="321"/>
                </a:cubicBezTo>
                <a:cubicBezTo>
                  <a:pt x="1864" y="342"/>
                  <a:pt x="1872" y="362"/>
                  <a:pt x="1882" y="381"/>
                </a:cubicBezTo>
                <a:close/>
                <a:moveTo>
                  <a:pt x="1850" y="408"/>
                </a:moveTo>
                <a:cubicBezTo>
                  <a:pt x="1861" y="437"/>
                  <a:pt x="1881" y="457"/>
                  <a:pt x="1901" y="474"/>
                </a:cubicBezTo>
                <a:cubicBezTo>
                  <a:pt x="1903" y="475"/>
                  <a:pt x="1905" y="477"/>
                  <a:pt x="1907" y="478"/>
                </a:cubicBezTo>
                <a:cubicBezTo>
                  <a:pt x="1908" y="478"/>
                  <a:pt x="1909" y="478"/>
                  <a:pt x="1910" y="478"/>
                </a:cubicBezTo>
                <a:cubicBezTo>
                  <a:pt x="1911" y="478"/>
                  <a:pt x="1912" y="477"/>
                  <a:pt x="1913" y="476"/>
                </a:cubicBezTo>
                <a:cubicBezTo>
                  <a:pt x="1917" y="471"/>
                  <a:pt x="1911" y="457"/>
                  <a:pt x="1910" y="453"/>
                </a:cubicBezTo>
                <a:cubicBezTo>
                  <a:pt x="1906" y="444"/>
                  <a:pt x="1902" y="436"/>
                  <a:pt x="1898" y="429"/>
                </a:cubicBezTo>
                <a:cubicBezTo>
                  <a:pt x="1892" y="415"/>
                  <a:pt x="1885" y="402"/>
                  <a:pt x="1876" y="390"/>
                </a:cubicBezTo>
                <a:cubicBezTo>
                  <a:pt x="1873" y="385"/>
                  <a:pt x="1869" y="381"/>
                  <a:pt x="1864" y="379"/>
                </a:cubicBezTo>
                <a:cubicBezTo>
                  <a:pt x="1859" y="377"/>
                  <a:pt x="1853" y="379"/>
                  <a:pt x="1850" y="384"/>
                </a:cubicBezTo>
                <a:cubicBezTo>
                  <a:pt x="1848" y="387"/>
                  <a:pt x="1847" y="392"/>
                  <a:pt x="1848" y="396"/>
                </a:cubicBezTo>
                <a:cubicBezTo>
                  <a:pt x="1848" y="400"/>
                  <a:pt x="1849" y="404"/>
                  <a:pt x="1850" y="408"/>
                </a:cubicBezTo>
                <a:close/>
                <a:moveTo>
                  <a:pt x="1913" y="352"/>
                </a:moveTo>
                <a:cubicBezTo>
                  <a:pt x="1914" y="355"/>
                  <a:pt x="1917" y="374"/>
                  <a:pt x="1921" y="366"/>
                </a:cubicBezTo>
                <a:cubicBezTo>
                  <a:pt x="1923" y="361"/>
                  <a:pt x="1924" y="355"/>
                  <a:pt x="1925" y="350"/>
                </a:cubicBezTo>
                <a:cubicBezTo>
                  <a:pt x="1927" y="340"/>
                  <a:pt x="1928" y="330"/>
                  <a:pt x="1929" y="320"/>
                </a:cubicBezTo>
                <a:cubicBezTo>
                  <a:pt x="1932" y="303"/>
                  <a:pt x="1933" y="286"/>
                  <a:pt x="1934" y="268"/>
                </a:cubicBezTo>
                <a:cubicBezTo>
                  <a:pt x="1935" y="254"/>
                  <a:pt x="1936" y="232"/>
                  <a:pt x="1924" y="224"/>
                </a:cubicBezTo>
                <a:cubicBezTo>
                  <a:pt x="1919" y="221"/>
                  <a:pt x="1912" y="223"/>
                  <a:pt x="1908" y="228"/>
                </a:cubicBezTo>
                <a:cubicBezTo>
                  <a:pt x="1904" y="233"/>
                  <a:pt x="1902" y="241"/>
                  <a:pt x="1901" y="248"/>
                </a:cubicBezTo>
                <a:cubicBezTo>
                  <a:pt x="1902" y="273"/>
                  <a:pt x="1905" y="298"/>
                  <a:pt x="1908" y="323"/>
                </a:cubicBezTo>
                <a:cubicBezTo>
                  <a:pt x="1910" y="333"/>
                  <a:pt x="1911" y="343"/>
                  <a:pt x="1913" y="352"/>
                </a:cubicBezTo>
                <a:close/>
                <a:moveTo>
                  <a:pt x="1850" y="1116"/>
                </a:moveTo>
                <a:cubicBezTo>
                  <a:pt x="1861" y="1146"/>
                  <a:pt x="1881" y="1165"/>
                  <a:pt x="1901" y="1182"/>
                </a:cubicBezTo>
                <a:cubicBezTo>
                  <a:pt x="1903" y="1184"/>
                  <a:pt x="1905" y="1185"/>
                  <a:pt x="1907" y="1186"/>
                </a:cubicBezTo>
                <a:cubicBezTo>
                  <a:pt x="1908" y="1186"/>
                  <a:pt x="1909" y="1186"/>
                  <a:pt x="1910" y="1186"/>
                </a:cubicBezTo>
                <a:cubicBezTo>
                  <a:pt x="1911" y="1186"/>
                  <a:pt x="1912" y="1185"/>
                  <a:pt x="1913" y="1184"/>
                </a:cubicBezTo>
                <a:cubicBezTo>
                  <a:pt x="1917" y="1179"/>
                  <a:pt x="1911" y="1166"/>
                  <a:pt x="1910" y="1161"/>
                </a:cubicBezTo>
                <a:cubicBezTo>
                  <a:pt x="1906" y="1153"/>
                  <a:pt x="1902" y="1145"/>
                  <a:pt x="1898" y="1137"/>
                </a:cubicBezTo>
                <a:cubicBezTo>
                  <a:pt x="1892" y="1124"/>
                  <a:pt x="1885" y="1110"/>
                  <a:pt x="1876" y="1099"/>
                </a:cubicBezTo>
                <a:cubicBezTo>
                  <a:pt x="1873" y="1094"/>
                  <a:pt x="1869" y="1089"/>
                  <a:pt x="1864" y="1087"/>
                </a:cubicBezTo>
                <a:cubicBezTo>
                  <a:pt x="1859" y="1086"/>
                  <a:pt x="1853" y="1087"/>
                  <a:pt x="1850" y="1093"/>
                </a:cubicBezTo>
                <a:cubicBezTo>
                  <a:pt x="1848" y="1096"/>
                  <a:pt x="1847" y="1100"/>
                  <a:pt x="1848" y="1104"/>
                </a:cubicBezTo>
                <a:cubicBezTo>
                  <a:pt x="1848" y="1109"/>
                  <a:pt x="1849" y="1112"/>
                  <a:pt x="1850" y="1116"/>
                </a:cubicBezTo>
                <a:close/>
                <a:moveTo>
                  <a:pt x="1896" y="1047"/>
                </a:moveTo>
                <a:cubicBezTo>
                  <a:pt x="1892" y="1033"/>
                  <a:pt x="1886" y="1009"/>
                  <a:pt x="1872" y="1004"/>
                </a:cubicBezTo>
                <a:cubicBezTo>
                  <a:pt x="1868" y="1003"/>
                  <a:pt x="1863" y="1004"/>
                  <a:pt x="1860" y="1008"/>
                </a:cubicBezTo>
                <a:cubicBezTo>
                  <a:pt x="1856" y="1014"/>
                  <a:pt x="1856" y="1022"/>
                  <a:pt x="1858" y="1029"/>
                </a:cubicBezTo>
                <a:cubicBezTo>
                  <a:pt x="1864" y="1050"/>
                  <a:pt x="1872" y="1071"/>
                  <a:pt x="1882" y="1089"/>
                </a:cubicBezTo>
                <a:cubicBezTo>
                  <a:pt x="1887" y="1098"/>
                  <a:pt x="1892" y="1107"/>
                  <a:pt x="1898" y="1116"/>
                </a:cubicBezTo>
                <a:cubicBezTo>
                  <a:pt x="1901" y="1120"/>
                  <a:pt x="1915" y="1144"/>
                  <a:pt x="1915" y="1134"/>
                </a:cubicBezTo>
                <a:cubicBezTo>
                  <a:pt x="1915" y="1122"/>
                  <a:pt x="1912" y="1110"/>
                  <a:pt x="1909" y="1098"/>
                </a:cubicBezTo>
                <a:cubicBezTo>
                  <a:pt x="1906" y="1081"/>
                  <a:pt x="1901" y="1064"/>
                  <a:pt x="1896" y="1047"/>
                </a:cubicBezTo>
                <a:close/>
                <a:moveTo>
                  <a:pt x="1555" y="762"/>
                </a:moveTo>
                <a:cubicBezTo>
                  <a:pt x="1561" y="754"/>
                  <a:pt x="1567" y="746"/>
                  <a:pt x="1572" y="738"/>
                </a:cubicBezTo>
                <a:cubicBezTo>
                  <a:pt x="1579" y="726"/>
                  <a:pt x="1585" y="714"/>
                  <a:pt x="1591" y="702"/>
                </a:cubicBezTo>
                <a:cubicBezTo>
                  <a:pt x="1596" y="689"/>
                  <a:pt x="1602" y="677"/>
                  <a:pt x="1600" y="662"/>
                </a:cubicBezTo>
                <a:cubicBezTo>
                  <a:pt x="1600" y="659"/>
                  <a:pt x="1599" y="656"/>
                  <a:pt x="1598" y="653"/>
                </a:cubicBezTo>
                <a:cubicBezTo>
                  <a:pt x="1595" y="651"/>
                  <a:pt x="1592" y="651"/>
                  <a:pt x="1589" y="651"/>
                </a:cubicBezTo>
                <a:cubicBezTo>
                  <a:pt x="1582" y="653"/>
                  <a:pt x="1578" y="659"/>
                  <a:pt x="1574" y="666"/>
                </a:cubicBezTo>
                <a:cubicBezTo>
                  <a:pt x="1569" y="674"/>
                  <a:pt x="1564" y="681"/>
                  <a:pt x="1561" y="690"/>
                </a:cubicBezTo>
                <a:cubicBezTo>
                  <a:pt x="1555" y="705"/>
                  <a:pt x="1551" y="720"/>
                  <a:pt x="1546" y="735"/>
                </a:cubicBezTo>
                <a:cubicBezTo>
                  <a:pt x="1542" y="750"/>
                  <a:pt x="1533" y="776"/>
                  <a:pt x="1537" y="781"/>
                </a:cubicBezTo>
                <a:cubicBezTo>
                  <a:pt x="1540" y="785"/>
                  <a:pt x="1550" y="769"/>
                  <a:pt x="1555" y="762"/>
                </a:cubicBezTo>
                <a:close/>
                <a:moveTo>
                  <a:pt x="1512" y="694"/>
                </a:moveTo>
                <a:cubicBezTo>
                  <a:pt x="1508" y="680"/>
                  <a:pt x="1502" y="656"/>
                  <a:pt x="1488" y="652"/>
                </a:cubicBezTo>
                <a:cubicBezTo>
                  <a:pt x="1484" y="650"/>
                  <a:pt x="1479" y="651"/>
                  <a:pt x="1476" y="656"/>
                </a:cubicBezTo>
                <a:cubicBezTo>
                  <a:pt x="1472" y="661"/>
                  <a:pt x="1472" y="669"/>
                  <a:pt x="1474" y="676"/>
                </a:cubicBezTo>
                <a:cubicBezTo>
                  <a:pt x="1480" y="698"/>
                  <a:pt x="1488" y="718"/>
                  <a:pt x="1498" y="736"/>
                </a:cubicBezTo>
                <a:cubicBezTo>
                  <a:pt x="1503" y="746"/>
                  <a:pt x="1509" y="755"/>
                  <a:pt x="1514" y="763"/>
                </a:cubicBezTo>
                <a:cubicBezTo>
                  <a:pt x="1517" y="767"/>
                  <a:pt x="1531" y="791"/>
                  <a:pt x="1531" y="781"/>
                </a:cubicBezTo>
                <a:cubicBezTo>
                  <a:pt x="1531" y="769"/>
                  <a:pt x="1528" y="757"/>
                  <a:pt x="1525" y="746"/>
                </a:cubicBezTo>
                <a:cubicBezTo>
                  <a:pt x="1522" y="728"/>
                  <a:pt x="1517" y="711"/>
                  <a:pt x="1512" y="694"/>
                </a:cubicBezTo>
                <a:close/>
                <a:moveTo>
                  <a:pt x="1512" y="1400"/>
                </a:moveTo>
                <a:cubicBezTo>
                  <a:pt x="1508" y="1385"/>
                  <a:pt x="1502" y="1362"/>
                  <a:pt x="1488" y="1357"/>
                </a:cubicBezTo>
                <a:cubicBezTo>
                  <a:pt x="1484" y="1356"/>
                  <a:pt x="1479" y="1357"/>
                  <a:pt x="1476" y="1361"/>
                </a:cubicBezTo>
                <a:cubicBezTo>
                  <a:pt x="1472" y="1367"/>
                  <a:pt x="1472" y="1375"/>
                  <a:pt x="1474" y="1382"/>
                </a:cubicBezTo>
                <a:cubicBezTo>
                  <a:pt x="1480" y="1403"/>
                  <a:pt x="1488" y="1423"/>
                  <a:pt x="1498" y="1442"/>
                </a:cubicBezTo>
                <a:cubicBezTo>
                  <a:pt x="1503" y="1451"/>
                  <a:pt x="1509" y="1460"/>
                  <a:pt x="1514" y="1469"/>
                </a:cubicBezTo>
                <a:cubicBezTo>
                  <a:pt x="1517" y="1473"/>
                  <a:pt x="1531" y="1497"/>
                  <a:pt x="1531" y="1487"/>
                </a:cubicBezTo>
                <a:cubicBezTo>
                  <a:pt x="1531" y="1475"/>
                  <a:pt x="1528" y="1462"/>
                  <a:pt x="1525" y="1451"/>
                </a:cubicBezTo>
                <a:cubicBezTo>
                  <a:pt x="1522" y="1434"/>
                  <a:pt x="1517" y="1417"/>
                  <a:pt x="1512" y="1400"/>
                </a:cubicBezTo>
                <a:close/>
                <a:moveTo>
                  <a:pt x="1537" y="75"/>
                </a:moveTo>
                <a:cubicBezTo>
                  <a:pt x="1540" y="79"/>
                  <a:pt x="1550" y="64"/>
                  <a:pt x="1555" y="56"/>
                </a:cubicBezTo>
                <a:cubicBezTo>
                  <a:pt x="1561" y="49"/>
                  <a:pt x="1567" y="41"/>
                  <a:pt x="1572" y="32"/>
                </a:cubicBezTo>
                <a:cubicBezTo>
                  <a:pt x="1578" y="22"/>
                  <a:pt x="1584" y="11"/>
                  <a:pt x="1589" y="0"/>
                </a:cubicBezTo>
                <a:cubicBezTo>
                  <a:pt x="1555" y="0"/>
                  <a:pt x="1555" y="0"/>
                  <a:pt x="1555" y="0"/>
                </a:cubicBezTo>
                <a:cubicBezTo>
                  <a:pt x="1552" y="10"/>
                  <a:pt x="1549" y="20"/>
                  <a:pt x="1546" y="30"/>
                </a:cubicBezTo>
                <a:cubicBezTo>
                  <a:pt x="1542" y="44"/>
                  <a:pt x="1533" y="71"/>
                  <a:pt x="1537" y="75"/>
                </a:cubicBezTo>
                <a:close/>
                <a:moveTo>
                  <a:pt x="1921" y="1133"/>
                </a:moveTo>
                <a:cubicBezTo>
                  <a:pt x="1924" y="1137"/>
                  <a:pt x="1934" y="1122"/>
                  <a:pt x="1939" y="1115"/>
                </a:cubicBezTo>
                <a:cubicBezTo>
                  <a:pt x="1945" y="1107"/>
                  <a:pt x="1951" y="1099"/>
                  <a:pt x="1956" y="1090"/>
                </a:cubicBezTo>
                <a:cubicBezTo>
                  <a:pt x="1963" y="1079"/>
                  <a:pt x="1969" y="1067"/>
                  <a:pt x="1975" y="1054"/>
                </a:cubicBezTo>
                <a:cubicBezTo>
                  <a:pt x="1980" y="1042"/>
                  <a:pt x="1986" y="1030"/>
                  <a:pt x="1984" y="1015"/>
                </a:cubicBezTo>
                <a:cubicBezTo>
                  <a:pt x="1984" y="1012"/>
                  <a:pt x="1983" y="1008"/>
                  <a:pt x="1982" y="1006"/>
                </a:cubicBezTo>
                <a:cubicBezTo>
                  <a:pt x="1979" y="1003"/>
                  <a:pt x="1976" y="1003"/>
                  <a:pt x="1973" y="1004"/>
                </a:cubicBezTo>
                <a:cubicBezTo>
                  <a:pt x="1966" y="1006"/>
                  <a:pt x="1962" y="1012"/>
                  <a:pt x="1958" y="1019"/>
                </a:cubicBezTo>
                <a:cubicBezTo>
                  <a:pt x="1953" y="1026"/>
                  <a:pt x="1948" y="1034"/>
                  <a:pt x="1945" y="1043"/>
                </a:cubicBezTo>
                <a:cubicBezTo>
                  <a:pt x="1939" y="1058"/>
                  <a:pt x="1935" y="1073"/>
                  <a:pt x="1930" y="1088"/>
                </a:cubicBezTo>
                <a:cubicBezTo>
                  <a:pt x="1926" y="1103"/>
                  <a:pt x="1917" y="1129"/>
                  <a:pt x="1921" y="1133"/>
                </a:cubicBezTo>
                <a:close/>
                <a:moveTo>
                  <a:pt x="1537" y="1486"/>
                </a:moveTo>
                <a:cubicBezTo>
                  <a:pt x="1540" y="1490"/>
                  <a:pt x="1550" y="1475"/>
                  <a:pt x="1555" y="1468"/>
                </a:cubicBezTo>
                <a:cubicBezTo>
                  <a:pt x="1561" y="1460"/>
                  <a:pt x="1567" y="1452"/>
                  <a:pt x="1572" y="1443"/>
                </a:cubicBezTo>
                <a:cubicBezTo>
                  <a:pt x="1579" y="1432"/>
                  <a:pt x="1585" y="1420"/>
                  <a:pt x="1591" y="1407"/>
                </a:cubicBezTo>
                <a:cubicBezTo>
                  <a:pt x="1596" y="1395"/>
                  <a:pt x="1602" y="1382"/>
                  <a:pt x="1600" y="1368"/>
                </a:cubicBezTo>
                <a:cubicBezTo>
                  <a:pt x="1600" y="1364"/>
                  <a:pt x="1599" y="1361"/>
                  <a:pt x="1598" y="1359"/>
                </a:cubicBezTo>
                <a:cubicBezTo>
                  <a:pt x="1595" y="1356"/>
                  <a:pt x="1592" y="1356"/>
                  <a:pt x="1589" y="1357"/>
                </a:cubicBezTo>
                <a:cubicBezTo>
                  <a:pt x="1582" y="1359"/>
                  <a:pt x="1578" y="1365"/>
                  <a:pt x="1574" y="1372"/>
                </a:cubicBezTo>
                <a:cubicBezTo>
                  <a:pt x="1569" y="1379"/>
                  <a:pt x="1564" y="1387"/>
                  <a:pt x="1561" y="1396"/>
                </a:cubicBezTo>
                <a:cubicBezTo>
                  <a:pt x="1555" y="1411"/>
                  <a:pt x="1551" y="1426"/>
                  <a:pt x="1546" y="1441"/>
                </a:cubicBezTo>
                <a:cubicBezTo>
                  <a:pt x="1542" y="1456"/>
                  <a:pt x="1533" y="1482"/>
                  <a:pt x="1537" y="1486"/>
                </a:cubicBezTo>
                <a:close/>
                <a:moveTo>
                  <a:pt x="1540" y="1285"/>
                </a:moveTo>
                <a:cubicBezTo>
                  <a:pt x="1535" y="1282"/>
                  <a:pt x="1528" y="1285"/>
                  <a:pt x="1524" y="1290"/>
                </a:cubicBezTo>
                <a:cubicBezTo>
                  <a:pt x="1520" y="1295"/>
                  <a:pt x="1518" y="1302"/>
                  <a:pt x="1517" y="1309"/>
                </a:cubicBezTo>
                <a:cubicBezTo>
                  <a:pt x="1518" y="1334"/>
                  <a:pt x="1521" y="1359"/>
                  <a:pt x="1524" y="1384"/>
                </a:cubicBezTo>
                <a:cubicBezTo>
                  <a:pt x="1526" y="1394"/>
                  <a:pt x="1527" y="1404"/>
                  <a:pt x="1529" y="1414"/>
                </a:cubicBezTo>
                <a:cubicBezTo>
                  <a:pt x="1530" y="1417"/>
                  <a:pt x="1533" y="1435"/>
                  <a:pt x="1537" y="1427"/>
                </a:cubicBezTo>
                <a:cubicBezTo>
                  <a:pt x="1539" y="1423"/>
                  <a:pt x="1540" y="1416"/>
                  <a:pt x="1541" y="1411"/>
                </a:cubicBezTo>
                <a:cubicBezTo>
                  <a:pt x="1543" y="1401"/>
                  <a:pt x="1544" y="1391"/>
                  <a:pt x="1545" y="1381"/>
                </a:cubicBezTo>
                <a:cubicBezTo>
                  <a:pt x="1548" y="1364"/>
                  <a:pt x="1549" y="1347"/>
                  <a:pt x="1550" y="1330"/>
                </a:cubicBezTo>
                <a:cubicBezTo>
                  <a:pt x="1551" y="1316"/>
                  <a:pt x="1552" y="1293"/>
                  <a:pt x="1540" y="1285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1082" y="408"/>
                </a:moveTo>
                <a:cubicBezTo>
                  <a:pt x="1093" y="437"/>
                  <a:pt x="1113" y="457"/>
                  <a:pt x="1133" y="474"/>
                </a:cubicBezTo>
                <a:cubicBezTo>
                  <a:pt x="1135" y="475"/>
                  <a:pt x="1137" y="477"/>
                  <a:pt x="1139" y="478"/>
                </a:cubicBezTo>
                <a:cubicBezTo>
                  <a:pt x="1140" y="478"/>
                  <a:pt x="1141" y="478"/>
                  <a:pt x="1142" y="478"/>
                </a:cubicBezTo>
                <a:cubicBezTo>
                  <a:pt x="1143" y="478"/>
                  <a:pt x="1144" y="477"/>
                  <a:pt x="1145" y="476"/>
                </a:cubicBezTo>
                <a:cubicBezTo>
                  <a:pt x="1149" y="471"/>
                  <a:pt x="1143" y="457"/>
                  <a:pt x="1142" y="453"/>
                </a:cubicBezTo>
                <a:cubicBezTo>
                  <a:pt x="1138" y="444"/>
                  <a:pt x="1134" y="436"/>
                  <a:pt x="1130" y="429"/>
                </a:cubicBezTo>
                <a:cubicBezTo>
                  <a:pt x="1124" y="415"/>
                  <a:pt x="1117" y="402"/>
                  <a:pt x="1108" y="390"/>
                </a:cubicBezTo>
                <a:cubicBezTo>
                  <a:pt x="1105" y="385"/>
                  <a:pt x="1101" y="381"/>
                  <a:pt x="1096" y="379"/>
                </a:cubicBezTo>
                <a:cubicBezTo>
                  <a:pt x="1091" y="377"/>
                  <a:pt x="1085" y="379"/>
                  <a:pt x="1082" y="384"/>
                </a:cubicBezTo>
                <a:cubicBezTo>
                  <a:pt x="1080" y="387"/>
                  <a:pt x="1079" y="392"/>
                  <a:pt x="1080" y="396"/>
                </a:cubicBezTo>
                <a:cubicBezTo>
                  <a:pt x="1080" y="400"/>
                  <a:pt x="1081" y="404"/>
                  <a:pt x="1082" y="408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1082" y="1116"/>
                </a:moveTo>
                <a:cubicBezTo>
                  <a:pt x="1093" y="1146"/>
                  <a:pt x="1113" y="1165"/>
                  <a:pt x="1133" y="1182"/>
                </a:cubicBezTo>
                <a:cubicBezTo>
                  <a:pt x="1135" y="1184"/>
                  <a:pt x="1137" y="1185"/>
                  <a:pt x="1139" y="1186"/>
                </a:cubicBezTo>
                <a:cubicBezTo>
                  <a:pt x="1140" y="1186"/>
                  <a:pt x="1141" y="1186"/>
                  <a:pt x="1142" y="1186"/>
                </a:cubicBezTo>
                <a:cubicBezTo>
                  <a:pt x="1143" y="1186"/>
                  <a:pt x="1144" y="1185"/>
                  <a:pt x="1145" y="1184"/>
                </a:cubicBezTo>
                <a:cubicBezTo>
                  <a:pt x="1149" y="1179"/>
                  <a:pt x="1143" y="1166"/>
                  <a:pt x="1142" y="1161"/>
                </a:cubicBezTo>
                <a:cubicBezTo>
                  <a:pt x="1138" y="1153"/>
                  <a:pt x="1134" y="1145"/>
                  <a:pt x="1130" y="1137"/>
                </a:cubicBezTo>
                <a:cubicBezTo>
                  <a:pt x="1124" y="1124"/>
                  <a:pt x="1117" y="1110"/>
                  <a:pt x="1108" y="1099"/>
                </a:cubicBezTo>
                <a:cubicBezTo>
                  <a:pt x="1105" y="1094"/>
                  <a:pt x="1101" y="1089"/>
                  <a:pt x="1096" y="1087"/>
                </a:cubicBezTo>
                <a:cubicBezTo>
                  <a:pt x="1091" y="1086"/>
                  <a:pt x="1085" y="1087"/>
                  <a:pt x="1082" y="1093"/>
                </a:cubicBezTo>
                <a:cubicBezTo>
                  <a:pt x="1080" y="1096"/>
                  <a:pt x="1079" y="1100"/>
                  <a:pt x="1080" y="1104"/>
                </a:cubicBezTo>
                <a:cubicBezTo>
                  <a:pt x="1080" y="1109"/>
                  <a:pt x="1081" y="1112"/>
                  <a:pt x="1082" y="1116"/>
                </a:cubicBezTo>
                <a:close/>
                <a:moveTo>
                  <a:pt x="744" y="694"/>
                </a:moveTo>
                <a:cubicBezTo>
                  <a:pt x="740" y="680"/>
                  <a:pt x="734" y="656"/>
                  <a:pt x="720" y="652"/>
                </a:cubicBez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72" y="580"/>
                </a:move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3076" y="1285"/>
                </a:moveTo>
                <a:cubicBezTo>
                  <a:pt x="3071" y="1282"/>
                  <a:pt x="3064" y="1285"/>
                  <a:pt x="3060" y="1290"/>
                </a:cubicBezTo>
                <a:cubicBezTo>
                  <a:pt x="3056" y="1295"/>
                  <a:pt x="3054" y="1302"/>
                  <a:pt x="3053" y="1309"/>
                </a:cubicBezTo>
                <a:cubicBezTo>
                  <a:pt x="3054" y="1334"/>
                  <a:pt x="3057" y="1359"/>
                  <a:pt x="3060" y="1384"/>
                </a:cubicBezTo>
                <a:cubicBezTo>
                  <a:pt x="3062" y="1394"/>
                  <a:pt x="3063" y="1404"/>
                  <a:pt x="3065" y="1414"/>
                </a:cubicBezTo>
                <a:cubicBezTo>
                  <a:pt x="3066" y="1417"/>
                  <a:pt x="3069" y="1435"/>
                  <a:pt x="3073" y="1427"/>
                </a:cubicBezTo>
                <a:cubicBezTo>
                  <a:pt x="3075" y="1423"/>
                  <a:pt x="3076" y="1416"/>
                  <a:pt x="3077" y="1411"/>
                </a:cubicBezTo>
                <a:cubicBezTo>
                  <a:pt x="3079" y="1401"/>
                  <a:pt x="3080" y="1391"/>
                  <a:pt x="3081" y="1381"/>
                </a:cubicBezTo>
                <a:cubicBezTo>
                  <a:pt x="3084" y="1364"/>
                  <a:pt x="3085" y="1347"/>
                  <a:pt x="3086" y="1330"/>
                </a:cubicBezTo>
                <a:cubicBezTo>
                  <a:pt x="3087" y="1316"/>
                  <a:pt x="3088" y="1293"/>
                  <a:pt x="3076" y="1285"/>
                </a:cubicBezTo>
                <a:close/>
                <a:moveTo>
                  <a:pt x="3073" y="1486"/>
                </a:moveTo>
                <a:cubicBezTo>
                  <a:pt x="3076" y="1490"/>
                  <a:pt x="3086" y="1475"/>
                  <a:pt x="3091" y="1468"/>
                </a:cubicBezTo>
                <a:cubicBezTo>
                  <a:pt x="3097" y="1460"/>
                  <a:pt x="3103" y="1452"/>
                  <a:pt x="3108" y="1443"/>
                </a:cubicBezTo>
                <a:cubicBezTo>
                  <a:pt x="3115" y="1432"/>
                  <a:pt x="3121" y="1420"/>
                  <a:pt x="3127" y="1407"/>
                </a:cubicBezTo>
                <a:cubicBezTo>
                  <a:pt x="3132" y="1395"/>
                  <a:pt x="3138" y="1382"/>
                  <a:pt x="3136" y="1368"/>
                </a:cubicBezTo>
                <a:cubicBezTo>
                  <a:pt x="3136" y="1364"/>
                  <a:pt x="3135" y="1361"/>
                  <a:pt x="3134" y="1359"/>
                </a:cubicBezTo>
                <a:cubicBezTo>
                  <a:pt x="3131" y="1356"/>
                  <a:pt x="3128" y="1356"/>
                  <a:pt x="3125" y="1357"/>
                </a:cubicBezTo>
                <a:cubicBezTo>
                  <a:pt x="3118" y="1359"/>
                  <a:pt x="3114" y="1365"/>
                  <a:pt x="3110" y="1372"/>
                </a:cubicBezTo>
                <a:cubicBezTo>
                  <a:pt x="3105" y="1379"/>
                  <a:pt x="3100" y="1387"/>
                  <a:pt x="3097" y="1396"/>
                </a:cubicBezTo>
                <a:cubicBezTo>
                  <a:pt x="3091" y="1411"/>
                  <a:pt x="3087" y="1426"/>
                  <a:pt x="3082" y="1441"/>
                </a:cubicBezTo>
                <a:cubicBezTo>
                  <a:pt x="3078" y="1456"/>
                  <a:pt x="3069" y="1482"/>
                  <a:pt x="3073" y="1486"/>
                </a:cubicBezTo>
                <a:close/>
                <a:moveTo>
                  <a:pt x="3073" y="75"/>
                </a:moveTo>
                <a:cubicBezTo>
                  <a:pt x="3076" y="79"/>
                  <a:pt x="3086" y="64"/>
                  <a:pt x="3091" y="56"/>
                </a:cubicBezTo>
                <a:cubicBezTo>
                  <a:pt x="3097" y="49"/>
                  <a:pt x="3103" y="41"/>
                  <a:pt x="3108" y="32"/>
                </a:cubicBezTo>
                <a:cubicBezTo>
                  <a:pt x="3114" y="22"/>
                  <a:pt x="3120" y="11"/>
                  <a:pt x="3125" y="0"/>
                </a:cubicBezTo>
                <a:cubicBezTo>
                  <a:pt x="3091" y="0"/>
                  <a:pt x="3091" y="0"/>
                  <a:pt x="3091" y="0"/>
                </a:cubicBezTo>
                <a:cubicBezTo>
                  <a:pt x="3088" y="10"/>
                  <a:pt x="3085" y="20"/>
                  <a:pt x="3082" y="30"/>
                </a:cubicBezTo>
                <a:cubicBezTo>
                  <a:pt x="3078" y="44"/>
                  <a:pt x="3069" y="71"/>
                  <a:pt x="3073" y="75"/>
                </a:cubicBezTo>
                <a:close/>
                <a:moveTo>
                  <a:pt x="1924" y="933"/>
                </a:moveTo>
                <a:cubicBezTo>
                  <a:pt x="1919" y="930"/>
                  <a:pt x="1912" y="932"/>
                  <a:pt x="1908" y="937"/>
                </a:cubicBezTo>
                <a:cubicBezTo>
                  <a:pt x="1904" y="942"/>
                  <a:pt x="1902" y="949"/>
                  <a:pt x="1901" y="956"/>
                </a:cubicBezTo>
                <a:cubicBezTo>
                  <a:pt x="1902" y="982"/>
                  <a:pt x="1905" y="1006"/>
                  <a:pt x="1908" y="1031"/>
                </a:cubicBezTo>
                <a:cubicBezTo>
                  <a:pt x="1910" y="1041"/>
                  <a:pt x="1911" y="1051"/>
                  <a:pt x="1913" y="1061"/>
                </a:cubicBezTo>
                <a:cubicBezTo>
                  <a:pt x="1914" y="1064"/>
                  <a:pt x="1917" y="1082"/>
                  <a:pt x="1921" y="1074"/>
                </a:cubicBezTo>
                <a:cubicBezTo>
                  <a:pt x="1923" y="1070"/>
                  <a:pt x="1924" y="1063"/>
                  <a:pt x="1925" y="1058"/>
                </a:cubicBezTo>
                <a:cubicBezTo>
                  <a:pt x="1927" y="1048"/>
                  <a:pt x="1928" y="1038"/>
                  <a:pt x="1929" y="1028"/>
                </a:cubicBezTo>
                <a:cubicBezTo>
                  <a:pt x="1932" y="1011"/>
                  <a:pt x="1933" y="994"/>
                  <a:pt x="1934" y="977"/>
                </a:cubicBezTo>
                <a:cubicBezTo>
                  <a:pt x="1935" y="963"/>
                  <a:pt x="1936" y="940"/>
                  <a:pt x="1924" y="933"/>
                </a:cubicBezTo>
                <a:close/>
                <a:moveTo>
                  <a:pt x="3386" y="1116"/>
                </a:moveTo>
                <a:cubicBezTo>
                  <a:pt x="3397" y="1146"/>
                  <a:pt x="3417" y="1165"/>
                  <a:pt x="3437" y="1182"/>
                </a:cubicBezTo>
                <a:cubicBezTo>
                  <a:pt x="3439" y="1184"/>
                  <a:pt x="3441" y="1185"/>
                  <a:pt x="3443" y="1186"/>
                </a:cubicBezTo>
                <a:cubicBezTo>
                  <a:pt x="3444" y="1186"/>
                  <a:pt x="3445" y="1186"/>
                  <a:pt x="3445" y="1186"/>
                </a:cubicBezTo>
                <a:cubicBezTo>
                  <a:pt x="3447" y="1186"/>
                  <a:pt x="3448" y="1185"/>
                  <a:pt x="3449" y="1184"/>
                </a:cubicBezTo>
                <a:cubicBezTo>
                  <a:pt x="3453" y="1179"/>
                  <a:pt x="3447" y="1166"/>
                  <a:pt x="3446" y="1161"/>
                </a:cubicBezTo>
                <a:cubicBezTo>
                  <a:pt x="3442" y="1153"/>
                  <a:pt x="3438" y="1145"/>
                  <a:pt x="3434" y="1137"/>
                </a:cubicBezTo>
                <a:cubicBezTo>
                  <a:pt x="3428" y="1124"/>
                  <a:pt x="3421" y="1110"/>
                  <a:pt x="3412" y="1099"/>
                </a:cubicBezTo>
                <a:cubicBezTo>
                  <a:pt x="3409" y="1094"/>
                  <a:pt x="3405" y="1089"/>
                  <a:pt x="3400" y="1087"/>
                </a:cubicBezTo>
                <a:cubicBezTo>
                  <a:pt x="3395" y="1086"/>
                  <a:pt x="3389" y="1087"/>
                  <a:pt x="3386" y="1093"/>
                </a:cubicBezTo>
                <a:cubicBezTo>
                  <a:pt x="3384" y="1096"/>
                  <a:pt x="3383" y="1100"/>
                  <a:pt x="3384" y="1104"/>
                </a:cubicBezTo>
                <a:cubicBezTo>
                  <a:pt x="3384" y="1109"/>
                  <a:pt x="3385" y="1112"/>
                  <a:pt x="3386" y="1116"/>
                </a:cubicBezTo>
                <a:close/>
                <a:moveTo>
                  <a:pt x="3073" y="16"/>
                </a:moveTo>
                <a:cubicBezTo>
                  <a:pt x="3075" y="11"/>
                  <a:pt x="3076" y="5"/>
                  <a:pt x="3077" y="0"/>
                </a:cubicBezTo>
                <a:cubicBezTo>
                  <a:pt x="3065" y="0"/>
                  <a:pt x="3065" y="0"/>
                  <a:pt x="3065" y="0"/>
                </a:cubicBezTo>
                <a:cubicBezTo>
                  <a:pt x="3065" y="1"/>
                  <a:pt x="3065" y="2"/>
                  <a:pt x="3065" y="3"/>
                </a:cubicBezTo>
                <a:cubicBezTo>
                  <a:pt x="3066" y="5"/>
                  <a:pt x="3069" y="24"/>
                  <a:pt x="3073" y="16"/>
                </a:cubicBezTo>
                <a:close/>
                <a:moveTo>
                  <a:pt x="3418" y="381"/>
                </a:moveTo>
                <a:cubicBezTo>
                  <a:pt x="3423" y="390"/>
                  <a:pt x="3428" y="399"/>
                  <a:pt x="3434" y="407"/>
                </a:cubicBezTo>
                <a:cubicBezTo>
                  <a:pt x="3437" y="411"/>
                  <a:pt x="3451" y="436"/>
                  <a:pt x="3451" y="426"/>
                </a:cubicBezTo>
                <a:cubicBezTo>
                  <a:pt x="3451" y="414"/>
                  <a:pt x="3448" y="401"/>
                  <a:pt x="3445" y="390"/>
                </a:cubicBezTo>
                <a:cubicBezTo>
                  <a:pt x="3442" y="373"/>
                  <a:pt x="3437" y="355"/>
                  <a:pt x="3432" y="339"/>
                </a:cubicBezTo>
                <a:cubicBezTo>
                  <a:pt x="3427" y="324"/>
                  <a:pt x="3422" y="301"/>
                  <a:pt x="3408" y="296"/>
                </a:cubicBezTo>
                <a:cubicBezTo>
                  <a:pt x="3404" y="294"/>
                  <a:pt x="3399" y="296"/>
                  <a:pt x="3396" y="300"/>
                </a:cubicBezTo>
                <a:cubicBezTo>
                  <a:pt x="3392" y="305"/>
                  <a:pt x="3392" y="314"/>
                  <a:pt x="3394" y="321"/>
                </a:cubicBezTo>
                <a:cubicBezTo>
                  <a:pt x="3400" y="342"/>
                  <a:pt x="3408" y="362"/>
                  <a:pt x="3418" y="381"/>
                </a:cubicBezTo>
                <a:close/>
                <a:moveTo>
                  <a:pt x="3076" y="580"/>
                </a:moveTo>
                <a:cubicBezTo>
                  <a:pt x="3071" y="577"/>
                  <a:pt x="3064" y="579"/>
                  <a:pt x="3060" y="584"/>
                </a:cubicBezTo>
                <a:cubicBezTo>
                  <a:pt x="3056" y="589"/>
                  <a:pt x="3054" y="596"/>
                  <a:pt x="3053" y="604"/>
                </a:cubicBezTo>
                <a:cubicBezTo>
                  <a:pt x="3054" y="629"/>
                  <a:pt x="3057" y="654"/>
                  <a:pt x="3060" y="679"/>
                </a:cubicBezTo>
                <a:cubicBezTo>
                  <a:pt x="3062" y="688"/>
                  <a:pt x="3063" y="698"/>
                  <a:pt x="3065" y="708"/>
                </a:cubicBezTo>
                <a:cubicBezTo>
                  <a:pt x="3066" y="711"/>
                  <a:pt x="3069" y="730"/>
                  <a:pt x="3073" y="721"/>
                </a:cubicBezTo>
                <a:cubicBezTo>
                  <a:pt x="3075" y="717"/>
                  <a:pt x="3076" y="711"/>
                  <a:pt x="3077" y="706"/>
                </a:cubicBezTo>
                <a:cubicBezTo>
                  <a:pt x="3079" y="696"/>
                  <a:pt x="3080" y="685"/>
                  <a:pt x="3081" y="675"/>
                </a:cubicBezTo>
                <a:cubicBezTo>
                  <a:pt x="3084" y="658"/>
                  <a:pt x="3085" y="641"/>
                  <a:pt x="3086" y="624"/>
                </a:cubicBezTo>
                <a:cubicBezTo>
                  <a:pt x="3087" y="610"/>
                  <a:pt x="3088" y="587"/>
                  <a:pt x="3076" y="580"/>
                </a:cubicBezTo>
                <a:close/>
                <a:moveTo>
                  <a:pt x="3048" y="694"/>
                </a:moveTo>
                <a:cubicBezTo>
                  <a:pt x="3043" y="680"/>
                  <a:pt x="3038" y="656"/>
                  <a:pt x="3024" y="652"/>
                </a:cubicBezTo>
                <a:cubicBezTo>
                  <a:pt x="3020" y="650"/>
                  <a:pt x="3015" y="651"/>
                  <a:pt x="3012" y="656"/>
                </a:cubicBezTo>
                <a:cubicBezTo>
                  <a:pt x="3008" y="661"/>
                  <a:pt x="3008" y="669"/>
                  <a:pt x="3010" y="676"/>
                </a:cubicBezTo>
                <a:cubicBezTo>
                  <a:pt x="3016" y="698"/>
                  <a:pt x="3024" y="718"/>
                  <a:pt x="3034" y="736"/>
                </a:cubicBezTo>
                <a:cubicBezTo>
                  <a:pt x="3039" y="746"/>
                  <a:pt x="3044" y="755"/>
                  <a:pt x="3050" y="763"/>
                </a:cubicBezTo>
                <a:cubicBezTo>
                  <a:pt x="3053" y="767"/>
                  <a:pt x="3067" y="791"/>
                  <a:pt x="3067" y="781"/>
                </a:cubicBezTo>
                <a:cubicBezTo>
                  <a:pt x="3067" y="769"/>
                  <a:pt x="3064" y="757"/>
                  <a:pt x="3061" y="746"/>
                </a:cubicBezTo>
                <a:cubicBezTo>
                  <a:pt x="3058" y="728"/>
                  <a:pt x="3053" y="711"/>
                  <a:pt x="3048" y="694"/>
                </a:cubicBezTo>
                <a:close/>
                <a:moveTo>
                  <a:pt x="3091" y="762"/>
                </a:moveTo>
                <a:cubicBezTo>
                  <a:pt x="3097" y="754"/>
                  <a:pt x="3103" y="746"/>
                  <a:pt x="3108" y="738"/>
                </a:cubicBezTo>
                <a:cubicBezTo>
                  <a:pt x="3115" y="726"/>
                  <a:pt x="3121" y="714"/>
                  <a:pt x="3127" y="702"/>
                </a:cubicBezTo>
                <a:cubicBezTo>
                  <a:pt x="3132" y="689"/>
                  <a:pt x="3138" y="677"/>
                  <a:pt x="3136" y="662"/>
                </a:cubicBezTo>
                <a:cubicBezTo>
                  <a:pt x="3136" y="659"/>
                  <a:pt x="3135" y="656"/>
                  <a:pt x="3134" y="653"/>
                </a:cubicBezTo>
                <a:cubicBezTo>
                  <a:pt x="3131" y="651"/>
                  <a:pt x="3128" y="651"/>
                  <a:pt x="3125" y="651"/>
                </a:cubicBezTo>
                <a:cubicBezTo>
                  <a:pt x="3118" y="653"/>
                  <a:pt x="3114" y="659"/>
                  <a:pt x="3110" y="666"/>
                </a:cubicBezTo>
                <a:cubicBezTo>
                  <a:pt x="3105" y="674"/>
                  <a:pt x="3100" y="681"/>
                  <a:pt x="3097" y="690"/>
                </a:cubicBezTo>
                <a:cubicBezTo>
                  <a:pt x="3091" y="705"/>
                  <a:pt x="3087" y="720"/>
                  <a:pt x="3082" y="735"/>
                </a:cubicBezTo>
                <a:cubicBezTo>
                  <a:pt x="3078" y="750"/>
                  <a:pt x="3069" y="776"/>
                  <a:pt x="3073" y="781"/>
                </a:cubicBezTo>
                <a:cubicBezTo>
                  <a:pt x="3076" y="785"/>
                  <a:pt x="3086" y="769"/>
                  <a:pt x="3091" y="762"/>
                </a:cubicBezTo>
                <a:close/>
                <a:moveTo>
                  <a:pt x="3048" y="1400"/>
                </a:moveTo>
                <a:cubicBezTo>
                  <a:pt x="3043" y="1385"/>
                  <a:pt x="3038" y="1362"/>
                  <a:pt x="3024" y="1357"/>
                </a:cubicBezTo>
                <a:cubicBezTo>
                  <a:pt x="3020" y="1356"/>
                  <a:pt x="3015" y="1357"/>
                  <a:pt x="3012" y="1361"/>
                </a:cubicBezTo>
                <a:cubicBezTo>
                  <a:pt x="3008" y="1367"/>
                  <a:pt x="3008" y="1375"/>
                  <a:pt x="3010" y="1382"/>
                </a:cubicBezTo>
                <a:cubicBezTo>
                  <a:pt x="3016" y="1403"/>
                  <a:pt x="3024" y="1423"/>
                  <a:pt x="3034" y="1442"/>
                </a:cubicBezTo>
                <a:cubicBezTo>
                  <a:pt x="3039" y="1451"/>
                  <a:pt x="3044" y="1460"/>
                  <a:pt x="3050" y="1469"/>
                </a:cubicBezTo>
                <a:cubicBezTo>
                  <a:pt x="3053" y="1473"/>
                  <a:pt x="3067" y="1497"/>
                  <a:pt x="3067" y="1487"/>
                </a:cubicBezTo>
                <a:cubicBezTo>
                  <a:pt x="3067" y="1475"/>
                  <a:pt x="3064" y="1462"/>
                  <a:pt x="3061" y="1451"/>
                </a:cubicBezTo>
                <a:cubicBezTo>
                  <a:pt x="3058" y="1434"/>
                  <a:pt x="3053" y="1417"/>
                  <a:pt x="3048" y="1400"/>
                </a:cubicBezTo>
                <a:close/>
                <a:moveTo>
                  <a:pt x="3770" y="764"/>
                </a:moveTo>
                <a:cubicBezTo>
                  <a:pt x="3781" y="793"/>
                  <a:pt x="3801" y="813"/>
                  <a:pt x="3821" y="829"/>
                </a:cubicBezTo>
                <a:cubicBezTo>
                  <a:pt x="3823" y="831"/>
                  <a:pt x="3825" y="833"/>
                  <a:pt x="3827" y="833"/>
                </a:cubicBezTo>
                <a:cubicBezTo>
                  <a:pt x="3828" y="833"/>
                  <a:pt x="3829" y="834"/>
                  <a:pt x="3829" y="833"/>
                </a:cubicBezTo>
                <a:cubicBezTo>
                  <a:pt x="3831" y="833"/>
                  <a:pt x="3832" y="833"/>
                  <a:pt x="3833" y="831"/>
                </a:cubicBezTo>
                <a:cubicBezTo>
                  <a:pt x="3837" y="826"/>
                  <a:pt x="3831" y="813"/>
                  <a:pt x="3830" y="808"/>
                </a:cubicBezTo>
                <a:cubicBezTo>
                  <a:pt x="3826" y="800"/>
                  <a:pt x="3822" y="792"/>
                  <a:pt x="3818" y="784"/>
                </a:cubicBezTo>
                <a:cubicBezTo>
                  <a:pt x="3812" y="771"/>
                  <a:pt x="3805" y="758"/>
                  <a:pt x="3796" y="746"/>
                </a:cubicBezTo>
                <a:cubicBezTo>
                  <a:pt x="3793" y="741"/>
                  <a:pt x="3789" y="736"/>
                  <a:pt x="3784" y="735"/>
                </a:cubicBezTo>
                <a:cubicBezTo>
                  <a:pt x="3779" y="733"/>
                  <a:pt x="3773" y="734"/>
                  <a:pt x="3770" y="740"/>
                </a:cubicBezTo>
                <a:cubicBezTo>
                  <a:pt x="3768" y="743"/>
                  <a:pt x="3767" y="747"/>
                  <a:pt x="3768" y="752"/>
                </a:cubicBezTo>
                <a:cubicBezTo>
                  <a:pt x="3768" y="756"/>
                  <a:pt x="3769" y="760"/>
                  <a:pt x="3770" y="764"/>
                </a:cubicBezTo>
                <a:close/>
                <a:moveTo>
                  <a:pt x="3792" y="1357"/>
                </a:moveTo>
                <a:cubicBezTo>
                  <a:pt x="3788" y="1356"/>
                  <a:pt x="3783" y="1357"/>
                  <a:pt x="3780" y="1361"/>
                </a:cubicBezTo>
                <a:cubicBezTo>
                  <a:pt x="3776" y="1367"/>
                  <a:pt x="3776" y="1375"/>
                  <a:pt x="3778" y="1382"/>
                </a:cubicBezTo>
                <a:cubicBezTo>
                  <a:pt x="3784" y="1403"/>
                  <a:pt x="3792" y="1423"/>
                  <a:pt x="3802" y="1442"/>
                </a:cubicBezTo>
                <a:cubicBezTo>
                  <a:pt x="3807" y="1451"/>
                  <a:pt x="3812" y="1460"/>
                  <a:pt x="3818" y="1469"/>
                </a:cubicBezTo>
                <a:cubicBezTo>
                  <a:pt x="3821" y="1473"/>
                  <a:pt x="3835" y="1497"/>
                  <a:pt x="3835" y="1487"/>
                </a:cubicBezTo>
                <a:cubicBezTo>
                  <a:pt x="3835" y="1475"/>
                  <a:pt x="3832" y="1462"/>
                  <a:pt x="3829" y="1451"/>
                </a:cubicBezTo>
                <a:cubicBezTo>
                  <a:pt x="3826" y="1434"/>
                  <a:pt x="3821" y="1417"/>
                  <a:pt x="3816" y="1400"/>
                </a:cubicBezTo>
                <a:cubicBezTo>
                  <a:pt x="3811" y="1385"/>
                  <a:pt x="3806" y="1362"/>
                  <a:pt x="3792" y="1357"/>
                </a:cubicBezTo>
                <a:close/>
                <a:moveTo>
                  <a:pt x="3050" y="58"/>
                </a:moveTo>
                <a:cubicBezTo>
                  <a:pt x="3053" y="62"/>
                  <a:pt x="3067" y="86"/>
                  <a:pt x="3067" y="76"/>
                </a:cubicBezTo>
                <a:cubicBezTo>
                  <a:pt x="3067" y="64"/>
                  <a:pt x="3064" y="51"/>
                  <a:pt x="3061" y="40"/>
                </a:cubicBezTo>
                <a:cubicBezTo>
                  <a:pt x="3058" y="27"/>
                  <a:pt x="3055" y="13"/>
                  <a:pt x="3051" y="0"/>
                </a:cubicBezTo>
                <a:cubicBezTo>
                  <a:pt x="3020" y="0"/>
                  <a:pt x="3020" y="0"/>
                  <a:pt x="3020" y="0"/>
                </a:cubicBezTo>
                <a:cubicBezTo>
                  <a:pt x="3024" y="11"/>
                  <a:pt x="3029" y="21"/>
                  <a:pt x="3034" y="31"/>
                </a:cubicBezTo>
                <a:cubicBezTo>
                  <a:pt x="3039" y="40"/>
                  <a:pt x="3044" y="49"/>
                  <a:pt x="3050" y="58"/>
                </a:cubicBezTo>
                <a:close/>
                <a:moveTo>
                  <a:pt x="3792" y="652"/>
                </a:moveTo>
                <a:cubicBezTo>
                  <a:pt x="3788" y="650"/>
                  <a:pt x="3783" y="651"/>
                  <a:pt x="3780" y="656"/>
                </a:cubicBezTo>
                <a:cubicBezTo>
                  <a:pt x="3776" y="661"/>
                  <a:pt x="3776" y="669"/>
                  <a:pt x="3778" y="676"/>
                </a:cubicBezTo>
                <a:cubicBezTo>
                  <a:pt x="3784" y="698"/>
                  <a:pt x="3792" y="718"/>
                  <a:pt x="3802" y="736"/>
                </a:cubicBezTo>
                <a:cubicBezTo>
                  <a:pt x="3807" y="746"/>
                  <a:pt x="3812" y="755"/>
                  <a:pt x="3818" y="763"/>
                </a:cubicBezTo>
                <a:cubicBezTo>
                  <a:pt x="3821" y="767"/>
                  <a:pt x="3835" y="791"/>
                  <a:pt x="3835" y="781"/>
                </a:cubicBezTo>
                <a:cubicBezTo>
                  <a:pt x="3835" y="769"/>
                  <a:pt x="3832" y="757"/>
                  <a:pt x="3829" y="746"/>
                </a:cubicBezTo>
                <a:cubicBezTo>
                  <a:pt x="3826" y="728"/>
                  <a:pt x="3821" y="711"/>
                  <a:pt x="3816" y="694"/>
                </a:cubicBezTo>
                <a:cubicBezTo>
                  <a:pt x="3811" y="680"/>
                  <a:pt x="3806" y="656"/>
                  <a:pt x="3792" y="652"/>
                </a:cubicBezTo>
                <a:close/>
                <a:moveTo>
                  <a:pt x="3770" y="58"/>
                </a:moveTo>
                <a:cubicBezTo>
                  <a:pt x="3781" y="87"/>
                  <a:pt x="3801" y="107"/>
                  <a:pt x="3821" y="124"/>
                </a:cubicBezTo>
                <a:cubicBezTo>
                  <a:pt x="3823" y="125"/>
                  <a:pt x="3825" y="127"/>
                  <a:pt x="3827" y="128"/>
                </a:cubicBezTo>
                <a:cubicBezTo>
                  <a:pt x="3828" y="128"/>
                  <a:pt x="3829" y="128"/>
                  <a:pt x="3829" y="128"/>
                </a:cubicBezTo>
                <a:cubicBezTo>
                  <a:pt x="3831" y="128"/>
                  <a:pt x="3832" y="127"/>
                  <a:pt x="3833" y="126"/>
                </a:cubicBezTo>
                <a:cubicBezTo>
                  <a:pt x="3837" y="121"/>
                  <a:pt x="3831" y="107"/>
                  <a:pt x="3830" y="103"/>
                </a:cubicBezTo>
                <a:cubicBezTo>
                  <a:pt x="3826" y="94"/>
                  <a:pt x="3822" y="87"/>
                  <a:pt x="3818" y="79"/>
                </a:cubicBezTo>
                <a:cubicBezTo>
                  <a:pt x="3812" y="65"/>
                  <a:pt x="3805" y="52"/>
                  <a:pt x="3796" y="40"/>
                </a:cubicBezTo>
                <a:cubicBezTo>
                  <a:pt x="3793" y="35"/>
                  <a:pt x="3789" y="31"/>
                  <a:pt x="3784" y="29"/>
                </a:cubicBezTo>
                <a:cubicBezTo>
                  <a:pt x="3779" y="27"/>
                  <a:pt x="3773" y="29"/>
                  <a:pt x="3770" y="34"/>
                </a:cubicBezTo>
                <a:cubicBezTo>
                  <a:pt x="3768" y="37"/>
                  <a:pt x="3767" y="42"/>
                  <a:pt x="3768" y="46"/>
                </a:cubicBezTo>
                <a:cubicBezTo>
                  <a:pt x="3768" y="50"/>
                  <a:pt x="3769" y="54"/>
                  <a:pt x="3770" y="58"/>
                </a:cubicBezTo>
                <a:close/>
                <a:moveTo>
                  <a:pt x="3818" y="58"/>
                </a:moveTo>
                <a:cubicBezTo>
                  <a:pt x="3821" y="62"/>
                  <a:pt x="3835" y="86"/>
                  <a:pt x="3835" y="76"/>
                </a:cubicBezTo>
                <a:cubicBezTo>
                  <a:pt x="3835" y="64"/>
                  <a:pt x="3832" y="51"/>
                  <a:pt x="3829" y="40"/>
                </a:cubicBezTo>
                <a:cubicBezTo>
                  <a:pt x="3826" y="27"/>
                  <a:pt x="3823" y="13"/>
                  <a:pt x="3819" y="0"/>
                </a:cubicBezTo>
                <a:cubicBezTo>
                  <a:pt x="3788" y="0"/>
                  <a:pt x="3788" y="0"/>
                  <a:pt x="3788" y="0"/>
                </a:cubicBezTo>
                <a:cubicBezTo>
                  <a:pt x="3792" y="11"/>
                  <a:pt x="3797" y="21"/>
                  <a:pt x="3802" y="31"/>
                </a:cubicBezTo>
                <a:cubicBezTo>
                  <a:pt x="3807" y="40"/>
                  <a:pt x="3812" y="49"/>
                  <a:pt x="3818" y="58"/>
                </a:cubicBezTo>
                <a:close/>
                <a:moveTo>
                  <a:pt x="3460" y="933"/>
                </a:moveTo>
                <a:cubicBezTo>
                  <a:pt x="3455" y="930"/>
                  <a:pt x="3448" y="932"/>
                  <a:pt x="3444" y="937"/>
                </a:cubicBezTo>
                <a:cubicBezTo>
                  <a:pt x="3440" y="942"/>
                  <a:pt x="3438" y="949"/>
                  <a:pt x="3437" y="956"/>
                </a:cubicBezTo>
                <a:cubicBezTo>
                  <a:pt x="3438" y="982"/>
                  <a:pt x="3441" y="1006"/>
                  <a:pt x="3444" y="1031"/>
                </a:cubicBezTo>
                <a:cubicBezTo>
                  <a:pt x="3446" y="1041"/>
                  <a:pt x="3447" y="1051"/>
                  <a:pt x="3449" y="1061"/>
                </a:cubicBezTo>
                <a:cubicBezTo>
                  <a:pt x="3450" y="1064"/>
                  <a:pt x="3453" y="1082"/>
                  <a:pt x="3457" y="1074"/>
                </a:cubicBezTo>
                <a:cubicBezTo>
                  <a:pt x="3459" y="1070"/>
                  <a:pt x="3460" y="1063"/>
                  <a:pt x="3461" y="1058"/>
                </a:cubicBezTo>
                <a:cubicBezTo>
                  <a:pt x="3463" y="1048"/>
                  <a:pt x="3464" y="1038"/>
                  <a:pt x="3465" y="1028"/>
                </a:cubicBezTo>
                <a:cubicBezTo>
                  <a:pt x="3468" y="1011"/>
                  <a:pt x="3469" y="994"/>
                  <a:pt x="3470" y="977"/>
                </a:cubicBezTo>
                <a:cubicBezTo>
                  <a:pt x="3471" y="963"/>
                  <a:pt x="3472" y="940"/>
                  <a:pt x="3460" y="933"/>
                </a:cubicBezTo>
                <a:close/>
                <a:moveTo>
                  <a:pt x="3457" y="425"/>
                </a:moveTo>
                <a:cubicBezTo>
                  <a:pt x="3460" y="429"/>
                  <a:pt x="3470" y="414"/>
                  <a:pt x="3475" y="406"/>
                </a:cubicBezTo>
                <a:cubicBezTo>
                  <a:pt x="3481" y="399"/>
                  <a:pt x="3487" y="390"/>
                  <a:pt x="3492" y="382"/>
                </a:cubicBezTo>
                <a:cubicBezTo>
                  <a:pt x="3499" y="370"/>
                  <a:pt x="3505" y="358"/>
                  <a:pt x="3511" y="346"/>
                </a:cubicBezTo>
                <a:cubicBezTo>
                  <a:pt x="3516" y="333"/>
                  <a:pt x="3522" y="321"/>
                  <a:pt x="3520" y="306"/>
                </a:cubicBezTo>
                <a:cubicBezTo>
                  <a:pt x="3520" y="303"/>
                  <a:pt x="3519" y="300"/>
                  <a:pt x="3517" y="298"/>
                </a:cubicBezTo>
                <a:cubicBezTo>
                  <a:pt x="3515" y="295"/>
                  <a:pt x="3512" y="295"/>
                  <a:pt x="3509" y="296"/>
                </a:cubicBezTo>
                <a:cubicBezTo>
                  <a:pt x="3502" y="298"/>
                  <a:pt x="3498" y="304"/>
                  <a:pt x="3494" y="310"/>
                </a:cubicBezTo>
                <a:cubicBezTo>
                  <a:pt x="3489" y="318"/>
                  <a:pt x="3484" y="326"/>
                  <a:pt x="3481" y="335"/>
                </a:cubicBezTo>
                <a:cubicBezTo>
                  <a:pt x="3475" y="349"/>
                  <a:pt x="3471" y="364"/>
                  <a:pt x="3466" y="380"/>
                </a:cubicBezTo>
                <a:cubicBezTo>
                  <a:pt x="3462" y="394"/>
                  <a:pt x="3453" y="421"/>
                  <a:pt x="3457" y="425"/>
                </a:cubicBezTo>
                <a:close/>
                <a:moveTo>
                  <a:pt x="3457" y="1133"/>
                </a:moveTo>
                <a:cubicBezTo>
                  <a:pt x="3460" y="1137"/>
                  <a:pt x="3470" y="1122"/>
                  <a:pt x="3475" y="1115"/>
                </a:cubicBezTo>
                <a:cubicBezTo>
                  <a:pt x="3481" y="1107"/>
                  <a:pt x="3487" y="1099"/>
                  <a:pt x="3492" y="1090"/>
                </a:cubicBezTo>
                <a:cubicBezTo>
                  <a:pt x="3499" y="1079"/>
                  <a:pt x="3505" y="1067"/>
                  <a:pt x="3511" y="1054"/>
                </a:cubicBezTo>
                <a:cubicBezTo>
                  <a:pt x="3516" y="1042"/>
                  <a:pt x="3522" y="1030"/>
                  <a:pt x="3520" y="1015"/>
                </a:cubicBezTo>
                <a:cubicBezTo>
                  <a:pt x="3520" y="1012"/>
                  <a:pt x="3519" y="1008"/>
                  <a:pt x="3517" y="1006"/>
                </a:cubicBezTo>
                <a:cubicBezTo>
                  <a:pt x="3515" y="1003"/>
                  <a:pt x="3512" y="1003"/>
                  <a:pt x="3509" y="1004"/>
                </a:cubicBezTo>
                <a:cubicBezTo>
                  <a:pt x="3502" y="1006"/>
                  <a:pt x="3498" y="1012"/>
                  <a:pt x="3494" y="1019"/>
                </a:cubicBezTo>
                <a:cubicBezTo>
                  <a:pt x="3489" y="1026"/>
                  <a:pt x="3484" y="1034"/>
                  <a:pt x="3481" y="1043"/>
                </a:cubicBezTo>
                <a:cubicBezTo>
                  <a:pt x="3475" y="1058"/>
                  <a:pt x="3471" y="1073"/>
                  <a:pt x="3466" y="1088"/>
                </a:cubicBezTo>
                <a:cubicBezTo>
                  <a:pt x="3462" y="1103"/>
                  <a:pt x="3453" y="1129"/>
                  <a:pt x="3457" y="1133"/>
                </a:cubicBezTo>
                <a:close/>
                <a:moveTo>
                  <a:pt x="3432" y="1047"/>
                </a:moveTo>
                <a:cubicBezTo>
                  <a:pt x="3427" y="1033"/>
                  <a:pt x="3422" y="1009"/>
                  <a:pt x="3408" y="1004"/>
                </a:cubicBezTo>
                <a:cubicBezTo>
                  <a:pt x="3404" y="1003"/>
                  <a:pt x="3399" y="1004"/>
                  <a:pt x="3396" y="1008"/>
                </a:cubicBezTo>
                <a:cubicBezTo>
                  <a:pt x="3392" y="1014"/>
                  <a:pt x="3392" y="1022"/>
                  <a:pt x="3394" y="1029"/>
                </a:cubicBezTo>
                <a:cubicBezTo>
                  <a:pt x="3400" y="1050"/>
                  <a:pt x="3408" y="1071"/>
                  <a:pt x="3418" y="1089"/>
                </a:cubicBezTo>
                <a:cubicBezTo>
                  <a:pt x="3423" y="1098"/>
                  <a:pt x="3428" y="1107"/>
                  <a:pt x="3434" y="1116"/>
                </a:cubicBezTo>
                <a:cubicBezTo>
                  <a:pt x="3437" y="1120"/>
                  <a:pt x="3451" y="1144"/>
                  <a:pt x="3451" y="1134"/>
                </a:cubicBezTo>
                <a:cubicBezTo>
                  <a:pt x="3451" y="1122"/>
                  <a:pt x="3448" y="1110"/>
                  <a:pt x="3445" y="1098"/>
                </a:cubicBezTo>
                <a:cubicBezTo>
                  <a:pt x="3442" y="1081"/>
                  <a:pt x="3437" y="1064"/>
                  <a:pt x="3432" y="1047"/>
                </a:cubicBezTo>
                <a:close/>
                <a:moveTo>
                  <a:pt x="3449" y="352"/>
                </a:moveTo>
                <a:cubicBezTo>
                  <a:pt x="3450" y="355"/>
                  <a:pt x="3453" y="374"/>
                  <a:pt x="3457" y="366"/>
                </a:cubicBezTo>
                <a:cubicBezTo>
                  <a:pt x="3459" y="361"/>
                  <a:pt x="3460" y="355"/>
                  <a:pt x="3461" y="350"/>
                </a:cubicBezTo>
                <a:cubicBezTo>
                  <a:pt x="3463" y="340"/>
                  <a:pt x="3464" y="330"/>
                  <a:pt x="3465" y="320"/>
                </a:cubicBezTo>
                <a:cubicBezTo>
                  <a:pt x="3468" y="303"/>
                  <a:pt x="3469" y="286"/>
                  <a:pt x="3470" y="268"/>
                </a:cubicBezTo>
                <a:cubicBezTo>
                  <a:pt x="3471" y="254"/>
                  <a:pt x="3472" y="232"/>
                  <a:pt x="3460" y="224"/>
                </a:cubicBezTo>
                <a:cubicBezTo>
                  <a:pt x="3455" y="221"/>
                  <a:pt x="3448" y="223"/>
                  <a:pt x="3444" y="228"/>
                </a:cubicBezTo>
                <a:cubicBezTo>
                  <a:pt x="3440" y="233"/>
                  <a:pt x="3438" y="241"/>
                  <a:pt x="3437" y="248"/>
                </a:cubicBezTo>
                <a:cubicBezTo>
                  <a:pt x="3438" y="273"/>
                  <a:pt x="3441" y="298"/>
                  <a:pt x="3444" y="323"/>
                </a:cubicBezTo>
                <a:cubicBezTo>
                  <a:pt x="3446" y="333"/>
                  <a:pt x="3447" y="343"/>
                  <a:pt x="3449" y="352"/>
                </a:cubicBezTo>
                <a:close/>
                <a:moveTo>
                  <a:pt x="3386" y="408"/>
                </a:moveTo>
                <a:cubicBezTo>
                  <a:pt x="3397" y="437"/>
                  <a:pt x="3417" y="457"/>
                  <a:pt x="3437" y="474"/>
                </a:cubicBezTo>
                <a:cubicBezTo>
                  <a:pt x="3439" y="475"/>
                  <a:pt x="3441" y="477"/>
                  <a:pt x="3443" y="478"/>
                </a:cubicBezTo>
                <a:cubicBezTo>
                  <a:pt x="3444" y="478"/>
                  <a:pt x="3445" y="478"/>
                  <a:pt x="3445" y="478"/>
                </a:cubicBezTo>
                <a:cubicBezTo>
                  <a:pt x="3447" y="478"/>
                  <a:pt x="3448" y="477"/>
                  <a:pt x="3449" y="476"/>
                </a:cubicBezTo>
                <a:cubicBezTo>
                  <a:pt x="3453" y="471"/>
                  <a:pt x="3447" y="457"/>
                  <a:pt x="3446" y="453"/>
                </a:cubicBezTo>
                <a:cubicBezTo>
                  <a:pt x="3442" y="444"/>
                  <a:pt x="3438" y="436"/>
                  <a:pt x="3434" y="429"/>
                </a:cubicBezTo>
                <a:cubicBezTo>
                  <a:pt x="3428" y="415"/>
                  <a:pt x="3421" y="402"/>
                  <a:pt x="3412" y="390"/>
                </a:cubicBezTo>
                <a:cubicBezTo>
                  <a:pt x="3409" y="385"/>
                  <a:pt x="3405" y="381"/>
                  <a:pt x="3400" y="379"/>
                </a:cubicBezTo>
                <a:cubicBezTo>
                  <a:pt x="3395" y="377"/>
                  <a:pt x="3389" y="379"/>
                  <a:pt x="3386" y="384"/>
                </a:cubicBezTo>
                <a:cubicBezTo>
                  <a:pt x="3384" y="387"/>
                  <a:pt x="3383" y="392"/>
                  <a:pt x="3384" y="396"/>
                </a:cubicBezTo>
                <a:cubicBezTo>
                  <a:pt x="3384" y="400"/>
                  <a:pt x="3385" y="404"/>
                  <a:pt x="3386" y="408"/>
                </a:cubicBezTo>
                <a:close/>
                <a:moveTo>
                  <a:pt x="2308" y="580"/>
                </a:moveTo>
                <a:cubicBezTo>
                  <a:pt x="2303" y="577"/>
                  <a:pt x="2296" y="579"/>
                  <a:pt x="2292" y="584"/>
                </a:cubicBezTo>
                <a:cubicBezTo>
                  <a:pt x="2288" y="589"/>
                  <a:pt x="2286" y="596"/>
                  <a:pt x="2285" y="604"/>
                </a:cubicBezTo>
                <a:cubicBezTo>
                  <a:pt x="2286" y="629"/>
                  <a:pt x="2289" y="654"/>
                  <a:pt x="2292" y="679"/>
                </a:cubicBezTo>
                <a:cubicBezTo>
                  <a:pt x="2294" y="688"/>
                  <a:pt x="2295" y="698"/>
                  <a:pt x="2297" y="708"/>
                </a:cubicBezTo>
                <a:cubicBezTo>
                  <a:pt x="2298" y="711"/>
                  <a:pt x="2301" y="730"/>
                  <a:pt x="2305" y="721"/>
                </a:cubicBezTo>
                <a:cubicBezTo>
                  <a:pt x="2307" y="717"/>
                  <a:pt x="2308" y="711"/>
                  <a:pt x="2309" y="706"/>
                </a:cubicBezTo>
                <a:cubicBezTo>
                  <a:pt x="2311" y="696"/>
                  <a:pt x="2312" y="685"/>
                  <a:pt x="2313" y="675"/>
                </a:cubicBezTo>
                <a:cubicBezTo>
                  <a:pt x="2316" y="658"/>
                  <a:pt x="2317" y="641"/>
                  <a:pt x="2318" y="624"/>
                </a:cubicBezTo>
                <a:cubicBezTo>
                  <a:pt x="2319" y="610"/>
                  <a:pt x="2320" y="587"/>
                  <a:pt x="2308" y="580"/>
                </a:cubicBezTo>
                <a:close/>
                <a:moveTo>
                  <a:pt x="2323" y="762"/>
                </a:moveTo>
                <a:cubicBezTo>
                  <a:pt x="2329" y="754"/>
                  <a:pt x="2335" y="746"/>
                  <a:pt x="2340" y="738"/>
                </a:cubicBezTo>
                <a:cubicBezTo>
                  <a:pt x="2347" y="726"/>
                  <a:pt x="2353" y="714"/>
                  <a:pt x="2359" y="702"/>
                </a:cubicBezTo>
                <a:cubicBezTo>
                  <a:pt x="2364" y="689"/>
                  <a:pt x="2370" y="677"/>
                  <a:pt x="2368" y="662"/>
                </a:cubicBezTo>
                <a:cubicBezTo>
                  <a:pt x="2368" y="659"/>
                  <a:pt x="2367" y="656"/>
                  <a:pt x="2366" y="653"/>
                </a:cubicBezTo>
                <a:cubicBezTo>
                  <a:pt x="2363" y="651"/>
                  <a:pt x="2360" y="651"/>
                  <a:pt x="2357" y="651"/>
                </a:cubicBezTo>
                <a:cubicBezTo>
                  <a:pt x="2350" y="653"/>
                  <a:pt x="2346" y="659"/>
                  <a:pt x="2342" y="666"/>
                </a:cubicBezTo>
                <a:cubicBezTo>
                  <a:pt x="2337" y="674"/>
                  <a:pt x="2332" y="681"/>
                  <a:pt x="2329" y="690"/>
                </a:cubicBezTo>
                <a:cubicBezTo>
                  <a:pt x="2323" y="705"/>
                  <a:pt x="2319" y="720"/>
                  <a:pt x="2314" y="735"/>
                </a:cubicBezTo>
                <a:cubicBezTo>
                  <a:pt x="2310" y="750"/>
                  <a:pt x="2301" y="776"/>
                  <a:pt x="2305" y="781"/>
                </a:cubicBezTo>
                <a:cubicBezTo>
                  <a:pt x="2308" y="785"/>
                  <a:pt x="2318" y="769"/>
                  <a:pt x="2323" y="762"/>
                </a:cubicBezTo>
                <a:close/>
                <a:moveTo>
                  <a:pt x="2305" y="16"/>
                </a:moveTo>
                <a:cubicBezTo>
                  <a:pt x="2307" y="11"/>
                  <a:pt x="2308" y="5"/>
                  <a:pt x="2309" y="0"/>
                </a:cubicBezTo>
                <a:cubicBezTo>
                  <a:pt x="2297" y="0"/>
                  <a:pt x="2297" y="0"/>
                  <a:pt x="2297" y="0"/>
                </a:cubicBezTo>
                <a:cubicBezTo>
                  <a:pt x="2297" y="1"/>
                  <a:pt x="2297" y="2"/>
                  <a:pt x="2297" y="3"/>
                </a:cubicBezTo>
                <a:cubicBezTo>
                  <a:pt x="2298" y="5"/>
                  <a:pt x="2301" y="24"/>
                  <a:pt x="2305" y="16"/>
                </a:cubicBezTo>
                <a:close/>
                <a:moveTo>
                  <a:pt x="2305" y="1486"/>
                </a:moveTo>
                <a:cubicBezTo>
                  <a:pt x="2308" y="1490"/>
                  <a:pt x="2318" y="1475"/>
                  <a:pt x="2323" y="1468"/>
                </a:cubicBezTo>
                <a:cubicBezTo>
                  <a:pt x="2329" y="1460"/>
                  <a:pt x="2335" y="1452"/>
                  <a:pt x="2340" y="1443"/>
                </a:cubicBezTo>
                <a:cubicBezTo>
                  <a:pt x="2347" y="1432"/>
                  <a:pt x="2353" y="1420"/>
                  <a:pt x="2359" y="1407"/>
                </a:cubicBezTo>
                <a:cubicBezTo>
                  <a:pt x="2364" y="1395"/>
                  <a:pt x="2370" y="1382"/>
                  <a:pt x="2368" y="1368"/>
                </a:cubicBezTo>
                <a:cubicBezTo>
                  <a:pt x="2368" y="1364"/>
                  <a:pt x="2367" y="1361"/>
                  <a:pt x="2366" y="1359"/>
                </a:cubicBezTo>
                <a:cubicBezTo>
                  <a:pt x="2363" y="1356"/>
                  <a:pt x="2360" y="1356"/>
                  <a:pt x="2357" y="1357"/>
                </a:cubicBezTo>
                <a:cubicBezTo>
                  <a:pt x="2350" y="1359"/>
                  <a:pt x="2346" y="1365"/>
                  <a:pt x="2342" y="1372"/>
                </a:cubicBezTo>
                <a:cubicBezTo>
                  <a:pt x="2337" y="1379"/>
                  <a:pt x="2332" y="1387"/>
                  <a:pt x="2329" y="1396"/>
                </a:cubicBezTo>
                <a:cubicBezTo>
                  <a:pt x="2323" y="1411"/>
                  <a:pt x="2319" y="1426"/>
                  <a:pt x="2314" y="1441"/>
                </a:cubicBezTo>
                <a:cubicBezTo>
                  <a:pt x="2310" y="1456"/>
                  <a:pt x="2301" y="1482"/>
                  <a:pt x="2305" y="1486"/>
                </a:cubicBezTo>
                <a:close/>
                <a:moveTo>
                  <a:pt x="3002" y="58"/>
                </a:moveTo>
                <a:cubicBezTo>
                  <a:pt x="3013" y="87"/>
                  <a:pt x="3033" y="107"/>
                  <a:pt x="3053" y="124"/>
                </a:cubicBezTo>
                <a:cubicBezTo>
                  <a:pt x="3055" y="125"/>
                  <a:pt x="3057" y="127"/>
                  <a:pt x="3059" y="128"/>
                </a:cubicBezTo>
                <a:cubicBezTo>
                  <a:pt x="3060" y="128"/>
                  <a:pt x="3061" y="128"/>
                  <a:pt x="3061" y="128"/>
                </a:cubicBezTo>
                <a:cubicBezTo>
                  <a:pt x="3063" y="128"/>
                  <a:pt x="3064" y="127"/>
                  <a:pt x="3065" y="126"/>
                </a:cubicBezTo>
                <a:cubicBezTo>
                  <a:pt x="3069" y="121"/>
                  <a:pt x="3063" y="107"/>
                  <a:pt x="3062" y="103"/>
                </a:cubicBezTo>
                <a:cubicBezTo>
                  <a:pt x="3058" y="94"/>
                  <a:pt x="3054" y="87"/>
                  <a:pt x="3050" y="79"/>
                </a:cubicBezTo>
                <a:cubicBezTo>
                  <a:pt x="3044" y="65"/>
                  <a:pt x="3037" y="52"/>
                  <a:pt x="3028" y="40"/>
                </a:cubicBezTo>
                <a:cubicBezTo>
                  <a:pt x="3025" y="35"/>
                  <a:pt x="3021" y="31"/>
                  <a:pt x="3016" y="29"/>
                </a:cubicBezTo>
                <a:cubicBezTo>
                  <a:pt x="3011" y="27"/>
                  <a:pt x="3005" y="29"/>
                  <a:pt x="3002" y="34"/>
                </a:cubicBezTo>
                <a:cubicBezTo>
                  <a:pt x="3000" y="37"/>
                  <a:pt x="2999" y="42"/>
                  <a:pt x="3000" y="46"/>
                </a:cubicBezTo>
                <a:cubicBezTo>
                  <a:pt x="3000" y="50"/>
                  <a:pt x="3001" y="54"/>
                  <a:pt x="3002" y="58"/>
                </a:cubicBezTo>
                <a:close/>
                <a:moveTo>
                  <a:pt x="2280" y="694"/>
                </a:moveTo>
                <a:cubicBezTo>
                  <a:pt x="2275" y="680"/>
                  <a:pt x="2270" y="656"/>
                  <a:pt x="2256" y="652"/>
                </a:cubicBezTo>
                <a:cubicBezTo>
                  <a:pt x="2252" y="650"/>
                  <a:pt x="2247" y="651"/>
                  <a:pt x="2244" y="656"/>
                </a:cubicBezTo>
                <a:cubicBezTo>
                  <a:pt x="2240" y="661"/>
                  <a:pt x="2240" y="669"/>
                  <a:pt x="2242" y="676"/>
                </a:cubicBezTo>
                <a:cubicBezTo>
                  <a:pt x="2248" y="698"/>
                  <a:pt x="2256" y="718"/>
                  <a:pt x="2266" y="736"/>
                </a:cubicBezTo>
                <a:cubicBezTo>
                  <a:pt x="2271" y="746"/>
                  <a:pt x="2276" y="755"/>
                  <a:pt x="2282" y="763"/>
                </a:cubicBezTo>
                <a:cubicBezTo>
                  <a:pt x="2285" y="767"/>
                  <a:pt x="2299" y="791"/>
                  <a:pt x="2299" y="781"/>
                </a:cubicBezTo>
                <a:cubicBezTo>
                  <a:pt x="2299" y="769"/>
                  <a:pt x="2296" y="757"/>
                  <a:pt x="2293" y="746"/>
                </a:cubicBezTo>
                <a:cubicBezTo>
                  <a:pt x="2290" y="728"/>
                  <a:pt x="2285" y="711"/>
                  <a:pt x="2280" y="694"/>
                </a:cubicBezTo>
                <a:close/>
                <a:moveTo>
                  <a:pt x="1921" y="425"/>
                </a:moveTo>
                <a:cubicBezTo>
                  <a:pt x="1924" y="429"/>
                  <a:pt x="1934" y="414"/>
                  <a:pt x="1939" y="406"/>
                </a:cubicBezTo>
                <a:cubicBezTo>
                  <a:pt x="1945" y="399"/>
                  <a:pt x="1951" y="390"/>
                  <a:pt x="1956" y="382"/>
                </a:cubicBezTo>
                <a:cubicBezTo>
                  <a:pt x="1963" y="370"/>
                  <a:pt x="1969" y="358"/>
                  <a:pt x="1975" y="346"/>
                </a:cubicBezTo>
                <a:cubicBezTo>
                  <a:pt x="1980" y="333"/>
                  <a:pt x="1986" y="321"/>
                  <a:pt x="1984" y="306"/>
                </a:cubicBezTo>
                <a:cubicBezTo>
                  <a:pt x="1984" y="303"/>
                  <a:pt x="1983" y="300"/>
                  <a:pt x="1982" y="298"/>
                </a:cubicBezTo>
                <a:cubicBezTo>
                  <a:pt x="1979" y="295"/>
                  <a:pt x="1976" y="295"/>
                  <a:pt x="1973" y="296"/>
                </a:cubicBezTo>
                <a:cubicBezTo>
                  <a:pt x="1966" y="298"/>
                  <a:pt x="1962" y="304"/>
                  <a:pt x="1958" y="310"/>
                </a:cubicBezTo>
                <a:cubicBezTo>
                  <a:pt x="1953" y="318"/>
                  <a:pt x="1948" y="326"/>
                  <a:pt x="1945" y="335"/>
                </a:cubicBezTo>
                <a:cubicBezTo>
                  <a:pt x="1939" y="349"/>
                  <a:pt x="1935" y="364"/>
                  <a:pt x="1930" y="380"/>
                </a:cubicBezTo>
                <a:cubicBezTo>
                  <a:pt x="1926" y="394"/>
                  <a:pt x="1917" y="421"/>
                  <a:pt x="1921" y="425"/>
                </a:cubicBezTo>
                <a:close/>
                <a:moveTo>
                  <a:pt x="2234" y="764"/>
                </a:moveTo>
                <a:cubicBezTo>
                  <a:pt x="2245" y="793"/>
                  <a:pt x="2265" y="813"/>
                  <a:pt x="2285" y="829"/>
                </a:cubicBezTo>
                <a:cubicBezTo>
                  <a:pt x="2287" y="831"/>
                  <a:pt x="2289" y="833"/>
                  <a:pt x="2291" y="833"/>
                </a:cubicBezTo>
                <a:cubicBezTo>
                  <a:pt x="2292" y="833"/>
                  <a:pt x="2293" y="834"/>
                  <a:pt x="2293" y="833"/>
                </a:cubicBezTo>
                <a:cubicBezTo>
                  <a:pt x="2295" y="833"/>
                  <a:pt x="2296" y="833"/>
                  <a:pt x="2297" y="831"/>
                </a:cubicBezTo>
                <a:cubicBezTo>
                  <a:pt x="2301" y="826"/>
                  <a:pt x="2295" y="813"/>
                  <a:pt x="2294" y="808"/>
                </a:cubicBezTo>
                <a:cubicBezTo>
                  <a:pt x="2290" y="800"/>
                  <a:pt x="2286" y="792"/>
                  <a:pt x="2282" y="784"/>
                </a:cubicBezTo>
                <a:cubicBezTo>
                  <a:pt x="2276" y="771"/>
                  <a:pt x="2269" y="758"/>
                  <a:pt x="2260" y="746"/>
                </a:cubicBezTo>
                <a:cubicBezTo>
                  <a:pt x="2257" y="741"/>
                  <a:pt x="2253" y="736"/>
                  <a:pt x="2248" y="735"/>
                </a:cubicBezTo>
                <a:cubicBezTo>
                  <a:pt x="2243" y="733"/>
                  <a:pt x="2237" y="734"/>
                  <a:pt x="2234" y="740"/>
                </a:cubicBezTo>
                <a:cubicBezTo>
                  <a:pt x="2232" y="743"/>
                  <a:pt x="2231" y="747"/>
                  <a:pt x="2232" y="752"/>
                </a:cubicBezTo>
                <a:cubicBezTo>
                  <a:pt x="2232" y="756"/>
                  <a:pt x="2233" y="760"/>
                  <a:pt x="2234" y="764"/>
                </a:cubicBezTo>
                <a:close/>
                <a:moveTo>
                  <a:pt x="2234" y="58"/>
                </a:moveTo>
                <a:cubicBezTo>
                  <a:pt x="2245" y="87"/>
                  <a:pt x="2265" y="107"/>
                  <a:pt x="2285" y="124"/>
                </a:cubicBezTo>
                <a:cubicBezTo>
                  <a:pt x="2287" y="125"/>
                  <a:pt x="2289" y="127"/>
                  <a:pt x="2291" y="128"/>
                </a:cubicBezTo>
                <a:cubicBezTo>
                  <a:pt x="2292" y="128"/>
                  <a:pt x="2293" y="128"/>
                  <a:pt x="2293" y="128"/>
                </a:cubicBezTo>
                <a:cubicBezTo>
                  <a:pt x="2295" y="128"/>
                  <a:pt x="2296" y="127"/>
                  <a:pt x="2297" y="126"/>
                </a:cubicBezTo>
                <a:cubicBezTo>
                  <a:pt x="2301" y="121"/>
                  <a:pt x="2295" y="107"/>
                  <a:pt x="2294" y="103"/>
                </a:cubicBezTo>
                <a:cubicBezTo>
                  <a:pt x="2290" y="94"/>
                  <a:pt x="2286" y="87"/>
                  <a:pt x="2282" y="79"/>
                </a:cubicBezTo>
                <a:cubicBezTo>
                  <a:pt x="2276" y="65"/>
                  <a:pt x="2269" y="52"/>
                  <a:pt x="2260" y="40"/>
                </a:cubicBezTo>
                <a:cubicBezTo>
                  <a:pt x="2257" y="35"/>
                  <a:pt x="2253" y="31"/>
                  <a:pt x="2248" y="29"/>
                </a:cubicBezTo>
                <a:cubicBezTo>
                  <a:pt x="2243" y="27"/>
                  <a:pt x="2237" y="29"/>
                  <a:pt x="2234" y="34"/>
                </a:cubicBezTo>
                <a:cubicBezTo>
                  <a:pt x="2232" y="37"/>
                  <a:pt x="2231" y="42"/>
                  <a:pt x="2232" y="46"/>
                </a:cubicBezTo>
                <a:cubicBezTo>
                  <a:pt x="2232" y="50"/>
                  <a:pt x="2233" y="54"/>
                  <a:pt x="2234" y="58"/>
                </a:cubicBezTo>
                <a:close/>
                <a:moveTo>
                  <a:pt x="2282" y="58"/>
                </a:moveTo>
                <a:cubicBezTo>
                  <a:pt x="2285" y="62"/>
                  <a:pt x="2299" y="86"/>
                  <a:pt x="2299" y="76"/>
                </a:cubicBezTo>
                <a:cubicBezTo>
                  <a:pt x="2299" y="64"/>
                  <a:pt x="2296" y="51"/>
                  <a:pt x="2293" y="40"/>
                </a:cubicBezTo>
                <a:cubicBezTo>
                  <a:pt x="2290" y="27"/>
                  <a:pt x="2287" y="13"/>
                  <a:pt x="2283" y="0"/>
                </a:cubicBezTo>
                <a:cubicBezTo>
                  <a:pt x="2252" y="0"/>
                  <a:pt x="2252" y="0"/>
                  <a:pt x="2252" y="0"/>
                </a:cubicBezTo>
                <a:cubicBezTo>
                  <a:pt x="2256" y="11"/>
                  <a:pt x="2261" y="21"/>
                  <a:pt x="2266" y="31"/>
                </a:cubicBezTo>
                <a:cubicBezTo>
                  <a:pt x="2271" y="40"/>
                  <a:pt x="2276" y="49"/>
                  <a:pt x="2282" y="58"/>
                </a:cubicBezTo>
                <a:close/>
                <a:moveTo>
                  <a:pt x="2280" y="1400"/>
                </a:moveTo>
                <a:cubicBezTo>
                  <a:pt x="2275" y="1385"/>
                  <a:pt x="2270" y="1362"/>
                  <a:pt x="2256" y="1357"/>
                </a:cubicBezTo>
                <a:cubicBezTo>
                  <a:pt x="2252" y="1356"/>
                  <a:pt x="2247" y="1357"/>
                  <a:pt x="2244" y="1361"/>
                </a:cubicBezTo>
                <a:cubicBezTo>
                  <a:pt x="2240" y="1367"/>
                  <a:pt x="2240" y="1375"/>
                  <a:pt x="2242" y="1382"/>
                </a:cubicBezTo>
                <a:cubicBezTo>
                  <a:pt x="2248" y="1403"/>
                  <a:pt x="2256" y="1423"/>
                  <a:pt x="2266" y="1442"/>
                </a:cubicBezTo>
                <a:cubicBezTo>
                  <a:pt x="2271" y="1451"/>
                  <a:pt x="2276" y="1460"/>
                  <a:pt x="2282" y="1469"/>
                </a:cubicBezTo>
                <a:cubicBezTo>
                  <a:pt x="2285" y="1473"/>
                  <a:pt x="2299" y="1497"/>
                  <a:pt x="2299" y="1487"/>
                </a:cubicBezTo>
                <a:cubicBezTo>
                  <a:pt x="2299" y="1475"/>
                  <a:pt x="2296" y="1462"/>
                  <a:pt x="2293" y="1451"/>
                </a:cubicBezTo>
                <a:cubicBezTo>
                  <a:pt x="2290" y="1434"/>
                  <a:pt x="2285" y="1417"/>
                  <a:pt x="2280" y="1400"/>
                </a:cubicBezTo>
                <a:close/>
                <a:moveTo>
                  <a:pt x="2692" y="933"/>
                </a:moveTo>
                <a:cubicBezTo>
                  <a:pt x="2687" y="930"/>
                  <a:pt x="2680" y="932"/>
                  <a:pt x="2676" y="937"/>
                </a:cubicBezTo>
                <a:cubicBezTo>
                  <a:pt x="2672" y="942"/>
                  <a:pt x="2670" y="949"/>
                  <a:pt x="2669" y="956"/>
                </a:cubicBezTo>
                <a:cubicBezTo>
                  <a:pt x="2670" y="982"/>
                  <a:pt x="2673" y="1006"/>
                  <a:pt x="2676" y="1031"/>
                </a:cubicBezTo>
                <a:cubicBezTo>
                  <a:pt x="2678" y="1041"/>
                  <a:pt x="2679" y="1051"/>
                  <a:pt x="2681" y="1061"/>
                </a:cubicBezTo>
                <a:cubicBezTo>
                  <a:pt x="2682" y="1064"/>
                  <a:pt x="2685" y="1082"/>
                  <a:pt x="2689" y="1074"/>
                </a:cubicBezTo>
                <a:cubicBezTo>
                  <a:pt x="2691" y="1070"/>
                  <a:pt x="2692" y="1063"/>
                  <a:pt x="2693" y="1058"/>
                </a:cubicBezTo>
                <a:cubicBezTo>
                  <a:pt x="2695" y="1048"/>
                  <a:pt x="2696" y="1038"/>
                  <a:pt x="2697" y="1028"/>
                </a:cubicBezTo>
                <a:cubicBezTo>
                  <a:pt x="2700" y="1011"/>
                  <a:pt x="2701" y="994"/>
                  <a:pt x="2702" y="977"/>
                </a:cubicBezTo>
                <a:cubicBezTo>
                  <a:pt x="2703" y="963"/>
                  <a:pt x="2704" y="940"/>
                  <a:pt x="2692" y="933"/>
                </a:cubicBezTo>
                <a:close/>
                <a:moveTo>
                  <a:pt x="2664" y="1047"/>
                </a:moveTo>
                <a:cubicBezTo>
                  <a:pt x="2659" y="1033"/>
                  <a:pt x="2654" y="1009"/>
                  <a:pt x="2640" y="1004"/>
                </a:cubicBezTo>
                <a:cubicBezTo>
                  <a:pt x="2636" y="1003"/>
                  <a:pt x="2631" y="1004"/>
                  <a:pt x="2628" y="1008"/>
                </a:cubicBezTo>
                <a:cubicBezTo>
                  <a:pt x="2624" y="1014"/>
                  <a:pt x="2624" y="1022"/>
                  <a:pt x="2626" y="1029"/>
                </a:cubicBezTo>
                <a:cubicBezTo>
                  <a:pt x="2632" y="1050"/>
                  <a:pt x="2640" y="1071"/>
                  <a:pt x="2650" y="1089"/>
                </a:cubicBezTo>
                <a:cubicBezTo>
                  <a:pt x="2655" y="1098"/>
                  <a:pt x="2660" y="1107"/>
                  <a:pt x="2666" y="1116"/>
                </a:cubicBezTo>
                <a:cubicBezTo>
                  <a:pt x="2669" y="1120"/>
                  <a:pt x="2683" y="1144"/>
                  <a:pt x="2683" y="1134"/>
                </a:cubicBezTo>
                <a:cubicBezTo>
                  <a:pt x="2683" y="1122"/>
                  <a:pt x="2680" y="1110"/>
                  <a:pt x="2677" y="1098"/>
                </a:cubicBezTo>
                <a:cubicBezTo>
                  <a:pt x="2674" y="1081"/>
                  <a:pt x="2669" y="1064"/>
                  <a:pt x="2664" y="1047"/>
                </a:cubicBezTo>
                <a:close/>
                <a:moveTo>
                  <a:pt x="2689" y="1133"/>
                </a:moveTo>
                <a:cubicBezTo>
                  <a:pt x="2692" y="1137"/>
                  <a:pt x="2702" y="1122"/>
                  <a:pt x="2707" y="1115"/>
                </a:cubicBezTo>
                <a:cubicBezTo>
                  <a:pt x="2713" y="1107"/>
                  <a:pt x="2719" y="1099"/>
                  <a:pt x="2724" y="1090"/>
                </a:cubicBezTo>
                <a:cubicBezTo>
                  <a:pt x="2731" y="1079"/>
                  <a:pt x="2737" y="1067"/>
                  <a:pt x="2743" y="1054"/>
                </a:cubicBezTo>
                <a:cubicBezTo>
                  <a:pt x="2748" y="1042"/>
                  <a:pt x="2754" y="1030"/>
                  <a:pt x="2752" y="1015"/>
                </a:cubicBezTo>
                <a:cubicBezTo>
                  <a:pt x="2752" y="1012"/>
                  <a:pt x="2751" y="1008"/>
                  <a:pt x="2750" y="1006"/>
                </a:cubicBezTo>
                <a:cubicBezTo>
                  <a:pt x="2747" y="1003"/>
                  <a:pt x="2744" y="1003"/>
                  <a:pt x="2741" y="1004"/>
                </a:cubicBezTo>
                <a:cubicBezTo>
                  <a:pt x="2734" y="1006"/>
                  <a:pt x="2730" y="1012"/>
                  <a:pt x="2726" y="1019"/>
                </a:cubicBezTo>
                <a:cubicBezTo>
                  <a:pt x="2721" y="1026"/>
                  <a:pt x="2716" y="1034"/>
                  <a:pt x="2713" y="1043"/>
                </a:cubicBezTo>
                <a:cubicBezTo>
                  <a:pt x="2707" y="1058"/>
                  <a:pt x="2703" y="1073"/>
                  <a:pt x="2698" y="1088"/>
                </a:cubicBezTo>
                <a:cubicBezTo>
                  <a:pt x="2694" y="1103"/>
                  <a:pt x="2685" y="1129"/>
                  <a:pt x="2689" y="1133"/>
                </a:cubicBezTo>
                <a:close/>
                <a:moveTo>
                  <a:pt x="3002" y="764"/>
                </a:moveTo>
                <a:cubicBezTo>
                  <a:pt x="3013" y="793"/>
                  <a:pt x="3033" y="813"/>
                  <a:pt x="3053" y="829"/>
                </a:cubicBezTo>
                <a:cubicBezTo>
                  <a:pt x="3055" y="831"/>
                  <a:pt x="3057" y="833"/>
                  <a:pt x="3059" y="833"/>
                </a:cubicBezTo>
                <a:cubicBezTo>
                  <a:pt x="3060" y="833"/>
                  <a:pt x="3061" y="834"/>
                  <a:pt x="3061" y="833"/>
                </a:cubicBezTo>
                <a:cubicBezTo>
                  <a:pt x="3063" y="833"/>
                  <a:pt x="3064" y="833"/>
                  <a:pt x="3065" y="831"/>
                </a:cubicBezTo>
                <a:cubicBezTo>
                  <a:pt x="3069" y="826"/>
                  <a:pt x="3063" y="813"/>
                  <a:pt x="3062" y="808"/>
                </a:cubicBezTo>
                <a:cubicBezTo>
                  <a:pt x="3058" y="800"/>
                  <a:pt x="3054" y="792"/>
                  <a:pt x="3050" y="784"/>
                </a:cubicBezTo>
                <a:cubicBezTo>
                  <a:pt x="3044" y="771"/>
                  <a:pt x="3037" y="758"/>
                  <a:pt x="3028" y="746"/>
                </a:cubicBezTo>
                <a:cubicBezTo>
                  <a:pt x="3025" y="741"/>
                  <a:pt x="3021" y="736"/>
                  <a:pt x="3016" y="735"/>
                </a:cubicBezTo>
                <a:cubicBezTo>
                  <a:pt x="3011" y="733"/>
                  <a:pt x="3005" y="734"/>
                  <a:pt x="3002" y="740"/>
                </a:cubicBezTo>
                <a:cubicBezTo>
                  <a:pt x="3000" y="743"/>
                  <a:pt x="2999" y="747"/>
                  <a:pt x="3000" y="752"/>
                </a:cubicBezTo>
                <a:cubicBezTo>
                  <a:pt x="3000" y="756"/>
                  <a:pt x="3001" y="760"/>
                  <a:pt x="3002" y="764"/>
                </a:cubicBezTo>
                <a:close/>
                <a:moveTo>
                  <a:pt x="2689" y="425"/>
                </a:moveTo>
                <a:cubicBezTo>
                  <a:pt x="2692" y="429"/>
                  <a:pt x="2702" y="414"/>
                  <a:pt x="2707" y="406"/>
                </a:cubicBezTo>
                <a:cubicBezTo>
                  <a:pt x="2713" y="399"/>
                  <a:pt x="2719" y="390"/>
                  <a:pt x="2724" y="382"/>
                </a:cubicBezTo>
                <a:cubicBezTo>
                  <a:pt x="2731" y="370"/>
                  <a:pt x="2737" y="358"/>
                  <a:pt x="2743" y="346"/>
                </a:cubicBezTo>
                <a:cubicBezTo>
                  <a:pt x="2748" y="333"/>
                  <a:pt x="2754" y="321"/>
                  <a:pt x="2752" y="306"/>
                </a:cubicBezTo>
                <a:cubicBezTo>
                  <a:pt x="2752" y="303"/>
                  <a:pt x="2751" y="300"/>
                  <a:pt x="2750" y="298"/>
                </a:cubicBezTo>
                <a:cubicBezTo>
                  <a:pt x="2747" y="295"/>
                  <a:pt x="2744" y="295"/>
                  <a:pt x="2741" y="296"/>
                </a:cubicBezTo>
                <a:cubicBezTo>
                  <a:pt x="2734" y="298"/>
                  <a:pt x="2730" y="304"/>
                  <a:pt x="2726" y="310"/>
                </a:cubicBezTo>
                <a:cubicBezTo>
                  <a:pt x="2721" y="318"/>
                  <a:pt x="2716" y="326"/>
                  <a:pt x="2713" y="335"/>
                </a:cubicBezTo>
                <a:cubicBezTo>
                  <a:pt x="2707" y="349"/>
                  <a:pt x="2703" y="364"/>
                  <a:pt x="2698" y="380"/>
                </a:cubicBezTo>
                <a:cubicBezTo>
                  <a:pt x="2694" y="394"/>
                  <a:pt x="2685" y="421"/>
                  <a:pt x="2689" y="425"/>
                </a:cubicBezTo>
                <a:close/>
                <a:moveTo>
                  <a:pt x="2650" y="381"/>
                </a:moveTo>
                <a:cubicBezTo>
                  <a:pt x="2655" y="390"/>
                  <a:pt x="2660" y="399"/>
                  <a:pt x="2666" y="407"/>
                </a:cubicBezTo>
                <a:cubicBezTo>
                  <a:pt x="2669" y="411"/>
                  <a:pt x="2683" y="436"/>
                  <a:pt x="2683" y="426"/>
                </a:cubicBezTo>
                <a:cubicBezTo>
                  <a:pt x="2683" y="414"/>
                  <a:pt x="2680" y="401"/>
                  <a:pt x="2677" y="390"/>
                </a:cubicBezTo>
                <a:cubicBezTo>
                  <a:pt x="2674" y="373"/>
                  <a:pt x="2669" y="355"/>
                  <a:pt x="2664" y="339"/>
                </a:cubicBezTo>
                <a:cubicBezTo>
                  <a:pt x="2659" y="324"/>
                  <a:pt x="2654" y="301"/>
                  <a:pt x="2640" y="296"/>
                </a:cubicBezTo>
                <a:cubicBezTo>
                  <a:pt x="2636" y="294"/>
                  <a:pt x="2631" y="296"/>
                  <a:pt x="2628" y="300"/>
                </a:cubicBezTo>
                <a:cubicBezTo>
                  <a:pt x="2624" y="305"/>
                  <a:pt x="2624" y="314"/>
                  <a:pt x="2626" y="321"/>
                </a:cubicBezTo>
                <a:cubicBezTo>
                  <a:pt x="2632" y="342"/>
                  <a:pt x="2640" y="362"/>
                  <a:pt x="2650" y="381"/>
                </a:cubicBezTo>
                <a:close/>
                <a:moveTo>
                  <a:pt x="2618" y="408"/>
                </a:moveTo>
                <a:cubicBezTo>
                  <a:pt x="2629" y="437"/>
                  <a:pt x="2649" y="457"/>
                  <a:pt x="2669" y="474"/>
                </a:cubicBezTo>
                <a:cubicBezTo>
                  <a:pt x="2671" y="475"/>
                  <a:pt x="2673" y="477"/>
                  <a:pt x="2675" y="478"/>
                </a:cubicBezTo>
                <a:cubicBezTo>
                  <a:pt x="2676" y="478"/>
                  <a:pt x="2677" y="478"/>
                  <a:pt x="2677" y="478"/>
                </a:cubicBezTo>
                <a:cubicBezTo>
                  <a:pt x="2679" y="478"/>
                  <a:pt x="2680" y="477"/>
                  <a:pt x="2681" y="476"/>
                </a:cubicBezTo>
                <a:cubicBezTo>
                  <a:pt x="2685" y="471"/>
                  <a:pt x="2679" y="457"/>
                  <a:pt x="2678" y="453"/>
                </a:cubicBezTo>
                <a:cubicBezTo>
                  <a:pt x="2674" y="444"/>
                  <a:pt x="2670" y="436"/>
                  <a:pt x="2666" y="429"/>
                </a:cubicBezTo>
                <a:cubicBezTo>
                  <a:pt x="2660" y="415"/>
                  <a:pt x="2653" y="402"/>
                  <a:pt x="2644" y="390"/>
                </a:cubicBezTo>
                <a:cubicBezTo>
                  <a:pt x="2641" y="385"/>
                  <a:pt x="2637" y="381"/>
                  <a:pt x="2632" y="379"/>
                </a:cubicBezTo>
                <a:cubicBezTo>
                  <a:pt x="2627" y="377"/>
                  <a:pt x="2621" y="379"/>
                  <a:pt x="2618" y="384"/>
                </a:cubicBezTo>
                <a:cubicBezTo>
                  <a:pt x="2616" y="387"/>
                  <a:pt x="2615" y="392"/>
                  <a:pt x="2616" y="396"/>
                </a:cubicBezTo>
                <a:cubicBezTo>
                  <a:pt x="2616" y="400"/>
                  <a:pt x="2617" y="404"/>
                  <a:pt x="2618" y="408"/>
                </a:cubicBezTo>
                <a:close/>
                <a:moveTo>
                  <a:pt x="2618" y="1116"/>
                </a:moveTo>
                <a:cubicBezTo>
                  <a:pt x="2629" y="1146"/>
                  <a:pt x="2649" y="1165"/>
                  <a:pt x="2669" y="1182"/>
                </a:cubicBezTo>
                <a:cubicBezTo>
                  <a:pt x="2671" y="1184"/>
                  <a:pt x="2673" y="1185"/>
                  <a:pt x="2675" y="1186"/>
                </a:cubicBezTo>
                <a:cubicBezTo>
                  <a:pt x="2676" y="1186"/>
                  <a:pt x="2677" y="1186"/>
                  <a:pt x="2677" y="1186"/>
                </a:cubicBezTo>
                <a:cubicBezTo>
                  <a:pt x="2679" y="1186"/>
                  <a:pt x="2680" y="1185"/>
                  <a:pt x="2681" y="1184"/>
                </a:cubicBezTo>
                <a:cubicBezTo>
                  <a:pt x="2685" y="1179"/>
                  <a:pt x="2679" y="1166"/>
                  <a:pt x="2678" y="1161"/>
                </a:cubicBezTo>
                <a:cubicBezTo>
                  <a:pt x="2674" y="1153"/>
                  <a:pt x="2670" y="1145"/>
                  <a:pt x="2666" y="1137"/>
                </a:cubicBezTo>
                <a:cubicBezTo>
                  <a:pt x="2660" y="1124"/>
                  <a:pt x="2653" y="1110"/>
                  <a:pt x="2644" y="1099"/>
                </a:cubicBezTo>
                <a:cubicBezTo>
                  <a:pt x="2641" y="1094"/>
                  <a:pt x="2637" y="1089"/>
                  <a:pt x="2632" y="1087"/>
                </a:cubicBezTo>
                <a:cubicBezTo>
                  <a:pt x="2627" y="1086"/>
                  <a:pt x="2621" y="1087"/>
                  <a:pt x="2618" y="1093"/>
                </a:cubicBezTo>
                <a:cubicBezTo>
                  <a:pt x="2616" y="1096"/>
                  <a:pt x="2615" y="1100"/>
                  <a:pt x="2616" y="1104"/>
                </a:cubicBezTo>
                <a:cubicBezTo>
                  <a:pt x="2616" y="1109"/>
                  <a:pt x="2617" y="1112"/>
                  <a:pt x="2618" y="1116"/>
                </a:cubicBezTo>
                <a:close/>
                <a:moveTo>
                  <a:pt x="2308" y="1285"/>
                </a:moveTo>
                <a:cubicBezTo>
                  <a:pt x="2303" y="1282"/>
                  <a:pt x="2296" y="1285"/>
                  <a:pt x="2292" y="1290"/>
                </a:cubicBezTo>
                <a:cubicBezTo>
                  <a:pt x="2288" y="1295"/>
                  <a:pt x="2286" y="1302"/>
                  <a:pt x="2285" y="1309"/>
                </a:cubicBezTo>
                <a:cubicBezTo>
                  <a:pt x="2286" y="1334"/>
                  <a:pt x="2289" y="1359"/>
                  <a:pt x="2292" y="1384"/>
                </a:cubicBezTo>
                <a:cubicBezTo>
                  <a:pt x="2294" y="1394"/>
                  <a:pt x="2295" y="1404"/>
                  <a:pt x="2297" y="1414"/>
                </a:cubicBezTo>
                <a:cubicBezTo>
                  <a:pt x="2298" y="1417"/>
                  <a:pt x="2301" y="1435"/>
                  <a:pt x="2305" y="1427"/>
                </a:cubicBezTo>
                <a:cubicBezTo>
                  <a:pt x="2307" y="1423"/>
                  <a:pt x="2308" y="1416"/>
                  <a:pt x="2309" y="1411"/>
                </a:cubicBezTo>
                <a:cubicBezTo>
                  <a:pt x="2311" y="1401"/>
                  <a:pt x="2312" y="1391"/>
                  <a:pt x="2313" y="1381"/>
                </a:cubicBezTo>
                <a:cubicBezTo>
                  <a:pt x="2316" y="1364"/>
                  <a:pt x="2317" y="1347"/>
                  <a:pt x="2318" y="1330"/>
                </a:cubicBezTo>
                <a:cubicBezTo>
                  <a:pt x="2319" y="1316"/>
                  <a:pt x="2320" y="1293"/>
                  <a:pt x="2308" y="1285"/>
                </a:cubicBezTo>
                <a:close/>
                <a:moveTo>
                  <a:pt x="2681" y="352"/>
                </a:moveTo>
                <a:cubicBezTo>
                  <a:pt x="2682" y="355"/>
                  <a:pt x="2685" y="374"/>
                  <a:pt x="2689" y="366"/>
                </a:cubicBezTo>
                <a:cubicBezTo>
                  <a:pt x="2691" y="361"/>
                  <a:pt x="2692" y="355"/>
                  <a:pt x="2693" y="350"/>
                </a:cubicBezTo>
                <a:cubicBezTo>
                  <a:pt x="2695" y="340"/>
                  <a:pt x="2696" y="330"/>
                  <a:pt x="2697" y="320"/>
                </a:cubicBezTo>
                <a:cubicBezTo>
                  <a:pt x="2700" y="303"/>
                  <a:pt x="2701" y="286"/>
                  <a:pt x="2702" y="268"/>
                </a:cubicBezTo>
                <a:cubicBezTo>
                  <a:pt x="2703" y="254"/>
                  <a:pt x="2704" y="232"/>
                  <a:pt x="2692" y="224"/>
                </a:cubicBezTo>
                <a:cubicBezTo>
                  <a:pt x="2687" y="221"/>
                  <a:pt x="2680" y="223"/>
                  <a:pt x="2676" y="228"/>
                </a:cubicBezTo>
                <a:cubicBezTo>
                  <a:pt x="2672" y="233"/>
                  <a:pt x="2670" y="241"/>
                  <a:pt x="2669" y="248"/>
                </a:cubicBezTo>
                <a:cubicBezTo>
                  <a:pt x="2670" y="273"/>
                  <a:pt x="2673" y="298"/>
                  <a:pt x="2676" y="323"/>
                </a:cubicBezTo>
                <a:cubicBezTo>
                  <a:pt x="2678" y="333"/>
                  <a:pt x="2679" y="343"/>
                  <a:pt x="2681" y="352"/>
                </a:cubicBezTo>
                <a:close/>
                <a:moveTo>
                  <a:pt x="2305" y="75"/>
                </a:moveTo>
                <a:cubicBezTo>
                  <a:pt x="2308" y="79"/>
                  <a:pt x="2318" y="64"/>
                  <a:pt x="2323" y="56"/>
                </a:cubicBezTo>
                <a:cubicBezTo>
                  <a:pt x="2329" y="49"/>
                  <a:pt x="2335" y="41"/>
                  <a:pt x="2340" y="32"/>
                </a:cubicBezTo>
                <a:cubicBezTo>
                  <a:pt x="2346" y="22"/>
                  <a:pt x="2352" y="11"/>
                  <a:pt x="2357" y="0"/>
                </a:cubicBezTo>
                <a:cubicBezTo>
                  <a:pt x="2323" y="0"/>
                  <a:pt x="2323" y="0"/>
                  <a:pt x="2323" y="0"/>
                </a:cubicBezTo>
                <a:cubicBezTo>
                  <a:pt x="2320" y="10"/>
                  <a:pt x="2317" y="20"/>
                  <a:pt x="2314" y="30"/>
                </a:cubicBezTo>
                <a:cubicBezTo>
                  <a:pt x="2310" y="44"/>
                  <a:pt x="2301" y="71"/>
                  <a:pt x="2305" y="75"/>
                </a:cubicBezTo>
                <a:close/>
                <a:moveTo>
                  <a:pt x="2707" y="1819"/>
                </a:moveTo>
                <a:cubicBezTo>
                  <a:pt x="2713" y="1811"/>
                  <a:pt x="2719" y="1803"/>
                  <a:pt x="2724" y="1794"/>
                </a:cubicBezTo>
                <a:cubicBezTo>
                  <a:pt x="2731" y="1783"/>
                  <a:pt x="2737" y="1771"/>
                  <a:pt x="2743" y="1758"/>
                </a:cubicBezTo>
                <a:cubicBezTo>
                  <a:pt x="2748" y="1746"/>
                  <a:pt x="2754" y="1733"/>
                  <a:pt x="2752" y="1718"/>
                </a:cubicBezTo>
                <a:cubicBezTo>
                  <a:pt x="2752" y="1715"/>
                  <a:pt x="2751" y="1712"/>
                  <a:pt x="2750" y="1710"/>
                </a:cubicBezTo>
                <a:cubicBezTo>
                  <a:pt x="2747" y="1707"/>
                  <a:pt x="2744" y="1707"/>
                  <a:pt x="2741" y="1708"/>
                </a:cubicBezTo>
                <a:cubicBezTo>
                  <a:pt x="2734" y="1710"/>
                  <a:pt x="2730" y="1716"/>
                  <a:pt x="2726" y="1723"/>
                </a:cubicBezTo>
                <a:cubicBezTo>
                  <a:pt x="2721" y="1730"/>
                  <a:pt x="2716" y="1738"/>
                  <a:pt x="2713" y="1747"/>
                </a:cubicBezTo>
                <a:cubicBezTo>
                  <a:pt x="2707" y="1761"/>
                  <a:pt x="2703" y="1777"/>
                  <a:pt x="2698" y="1792"/>
                </a:cubicBezTo>
                <a:cubicBezTo>
                  <a:pt x="2694" y="1807"/>
                  <a:pt x="2685" y="1833"/>
                  <a:pt x="2689" y="1837"/>
                </a:cubicBezTo>
                <a:cubicBezTo>
                  <a:pt x="2692" y="1841"/>
                  <a:pt x="2702" y="1826"/>
                  <a:pt x="2707" y="1819"/>
                </a:cubicBezTo>
                <a:close/>
                <a:moveTo>
                  <a:pt x="2689" y="1778"/>
                </a:moveTo>
                <a:cubicBezTo>
                  <a:pt x="2691" y="1773"/>
                  <a:pt x="2692" y="1767"/>
                  <a:pt x="2693" y="1762"/>
                </a:cubicBezTo>
                <a:cubicBezTo>
                  <a:pt x="2695" y="1752"/>
                  <a:pt x="2696" y="1742"/>
                  <a:pt x="2697" y="1732"/>
                </a:cubicBezTo>
                <a:cubicBezTo>
                  <a:pt x="2700" y="1715"/>
                  <a:pt x="2701" y="1698"/>
                  <a:pt x="2702" y="1681"/>
                </a:cubicBezTo>
                <a:cubicBezTo>
                  <a:pt x="2703" y="1666"/>
                  <a:pt x="2704" y="1644"/>
                  <a:pt x="2692" y="1636"/>
                </a:cubicBezTo>
                <a:cubicBezTo>
                  <a:pt x="2687" y="1633"/>
                  <a:pt x="2680" y="1635"/>
                  <a:pt x="2676" y="1640"/>
                </a:cubicBezTo>
                <a:cubicBezTo>
                  <a:pt x="2672" y="1645"/>
                  <a:pt x="2670" y="1653"/>
                  <a:pt x="2669" y="1660"/>
                </a:cubicBezTo>
                <a:cubicBezTo>
                  <a:pt x="2670" y="1685"/>
                  <a:pt x="2673" y="1710"/>
                  <a:pt x="2676" y="1735"/>
                </a:cubicBezTo>
                <a:cubicBezTo>
                  <a:pt x="2678" y="1745"/>
                  <a:pt x="2679" y="1755"/>
                  <a:pt x="2681" y="1765"/>
                </a:cubicBezTo>
                <a:cubicBezTo>
                  <a:pt x="2682" y="1768"/>
                  <a:pt x="2685" y="1786"/>
                  <a:pt x="2689" y="1778"/>
                </a:cubicBezTo>
                <a:close/>
                <a:moveTo>
                  <a:pt x="2666" y="1841"/>
                </a:moveTo>
                <a:cubicBezTo>
                  <a:pt x="2660" y="1827"/>
                  <a:pt x="2653" y="1814"/>
                  <a:pt x="2644" y="1802"/>
                </a:cubicBezTo>
                <a:cubicBezTo>
                  <a:pt x="2641" y="1797"/>
                  <a:pt x="2637" y="1793"/>
                  <a:pt x="2632" y="1791"/>
                </a:cubicBezTo>
                <a:cubicBezTo>
                  <a:pt x="2627" y="1789"/>
                  <a:pt x="2621" y="1791"/>
                  <a:pt x="2618" y="1796"/>
                </a:cubicBezTo>
                <a:cubicBezTo>
                  <a:pt x="2616" y="1800"/>
                  <a:pt x="2615" y="1804"/>
                  <a:pt x="2616" y="1808"/>
                </a:cubicBezTo>
                <a:cubicBezTo>
                  <a:pt x="2616" y="1812"/>
                  <a:pt x="2617" y="1816"/>
                  <a:pt x="2618" y="1820"/>
                </a:cubicBezTo>
                <a:cubicBezTo>
                  <a:pt x="2629" y="1849"/>
                  <a:pt x="2649" y="1869"/>
                  <a:pt x="2669" y="1886"/>
                </a:cubicBezTo>
                <a:cubicBezTo>
                  <a:pt x="2671" y="1887"/>
                  <a:pt x="2673" y="1889"/>
                  <a:pt x="2675" y="1890"/>
                </a:cubicBezTo>
                <a:cubicBezTo>
                  <a:pt x="2676" y="1890"/>
                  <a:pt x="2677" y="1890"/>
                  <a:pt x="2677" y="1890"/>
                </a:cubicBezTo>
                <a:cubicBezTo>
                  <a:pt x="2679" y="1890"/>
                  <a:pt x="2680" y="1889"/>
                  <a:pt x="2681" y="1888"/>
                </a:cubicBezTo>
                <a:cubicBezTo>
                  <a:pt x="2685" y="1883"/>
                  <a:pt x="2679" y="1869"/>
                  <a:pt x="2678" y="1865"/>
                </a:cubicBezTo>
                <a:cubicBezTo>
                  <a:pt x="2674" y="1856"/>
                  <a:pt x="2670" y="1849"/>
                  <a:pt x="2666" y="1841"/>
                </a:cubicBezTo>
                <a:close/>
                <a:moveTo>
                  <a:pt x="2757" y="1794"/>
                </a:moveTo>
                <a:cubicBezTo>
                  <a:pt x="2757" y="1794"/>
                  <a:pt x="2756" y="1794"/>
                  <a:pt x="2756" y="1794"/>
                </a:cubicBezTo>
                <a:cubicBezTo>
                  <a:pt x="2754" y="1793"/>
                  <a:pt x="2751" y="1793"/>
                  <a:pt x="2748" y="1794"/>
                </a:cubicBezTo>
                <a:cubicBezTo>
                  <a:pt x="2735" y="1799"/>
                  <a:pt x="2724" y="1814"/>
                  <a:pt x="2715" y="1827"/>
                </a:cubicBezTo>
                <a:cubicBezTo>
                  <a:pt x="2703" y="1844"/>
                  <a:pt x="2688" y="1880"/>
                  <a:pt x="2691" y="1886"/>
                </a:cubicBezTo>
                <a:cubicBezTo>
                  <a:pt x="2694" y="1893"/>
                  <a:pt x="2732" y="1868"/>
                  <a:pt x="2747" y="1847"/>
                </a:cubicBezTo>
                <a:cubicBezTo>
                  <a:pt x="2755" y="1836"/>
                  <a:pt x="2770" y="1815"/>
                  <a:pt x="2761" y="1799"/>
                </a:cubicBezTo>
                <a:cubicBezTo>
                  <a:pt x="2760" y="1797"/>
                  <a:pt x="2759" y="1796"/>
                  <a:pt x="2757" y="1794"/>
                </a:cubicBezTo>
                <a:close/>
                <a:moveTo>
                  <a:pt x="2664" y="1751"/>
                </a:moveTo>
                <a:cubicBezTo>
                  <a:pt x="2659" y="1736"/>
                  <a:pt x="2654" y="1713"/>
                  <a:pt x="2640" y="1708"/>
                </a:cubicBezTo>
                <a:cubicBezTo>
                  <a:pt x="2636" y="1706"/>
                  <a:pt x="2631" y="1708"/>
                  <a:pt x="2628" y="1712"/>
                </a:cubicBezTo>
                <a:cubicBezTo>
                  <a:pt x="2624" y="1718"/>
                  <a:pt x="2624" y="1726"/>
                  <a:pt x="2626" y="1733"/>
                </a:cubicBezTo>
                <a:cubicBezTo>
                  <a:pt x="2632" y="1754"/>
                  <a:pt x="2640" y="1774"/>
                  <a:pt x="2650" y="1793"/>
                </a:cubicBezTo>
                <a:cubicBezTo>
                  <a:pt x="2655" y="1802"/>
                  <a:pt x="2660" y="1811"/>
                  <a:pt x="2666" y="1820"/>
                </a:cubicBezTo>
                <a:cubicBezTo>
                  <a:pt x="2669" y="1824"/>
                  <a:pt x="2683" y="1848"/>
                  <a:pt x="2683" y="1838"/>
                </a:cubicBezTo>
                <a:cubicBezTo>
                  <a:pt x="2683" y="1826"/>
                  <a:pt x="2680" y="1813"/>
                  <a:pt x="2677" y="1802"/>
                </a:cubicBezTo>
                <a:cubicBezTo>
                  <a:pt x="2674" y="1785"/>
                  <a:pt x="2669" y="1768"/>
                  <a:pt x="2664" y="1751"/>
                </a:cubicBezTo>
                <a:close/>
                <a:moveTo>
                  <a:pt x="2757" y="382"/>
                </a:moveTo>
                <a:cubicBezTo>
                  <a:pt x="2757" y="382"/>
                  <a:pt x="2756" y="382"/>
                  <a:pt x="2756" y="382"/>
                </a:cubicBezTo>
                <a:cubicBezTo>
                  <a:pt x="2754" y="380"/>
                  <a:pt x="2751" y="381"/>
                  <a:pt x="2748" y="382"/>
                </a:cubicBezTo>
                <a:cubicBezTo>
                  <a:pt x="2735" y="387"/>
                  <a:pt x="2724" y="402"/>
                  <a:pt x="2715" y="415"/>
                </a:cubicBezTo>
                <a:cubicBezTo>
                  <a:pt x="2703" y="432"/>
                  <a:pt x="2688" y="468"/>
                  <a:pt x="2691" y="474"/>
                </a:cubicBezTo>
                <a:cubicBezTo>
                  <a:pt x="2694" y="480"/>
                  <a:pt x="2732" y="456"/>
                  <a:pt x="2747" y="435"/>
                </a:cubicBezTo>
                <a:cubicBezTo>
                  <a:pt x="2755" y="424"/>
                  <a:pt x="2770" y="402"/>
                  <a:pt x="2761" y="387"/>
                </a:cubicBezTo>
                <a:cubicBezTo>
                  <a:pt x="2760" y="385"/>
                  <a:pt x="2759" y="383"/>
                  <a:pt x="2757" y="382"/>
                </a:cubicBezTo>
                <a:close/>
                <a:moveTo>
                  <a:pt x="3016" y="2146"/>
                </a:moveTo>
                <a:cubicBezTo>
                  <a:pt x="3011" y="2144"/>
                  <a:pt x="3005" y="2146"/>
                  <a:pt x="3002" y="2151"/>
                </a:cubicBezTo>
                <a:cubicBezTo>
                  <a:pt x="3001" y="2153"/>
                  <a:pt x="3000" y="2156"/>
                  <a:pt x="3000" y="2159"/>
                </a:cubicBezTo>
                <a:cubicBezTo>
                  <a:pt x="3030" y="2159"/>
                  <a:pt x="3030" y="2159"/>
                  <a:pt x="3030" y="2159"/>
                </a:cubicBezTo>
                <a:cubicBezTo>
                  <a:pt x="3029" y="2158"/>
                  <a:pt x="3029" y="2158"/>
                  <a:pt x="3028" y="2157"/>
                </a:cubicBezTo>
                <a:cubicBezTo>
                  <a:pt x="3025" y="2152"/>
                  <a:pt x="3021" y="2148"/>
                  <a:pt x="3016" y="2146"/>
                </a:cubicBezTo>
                <a:close/>
                <a:moveTo>
                  <a:pt x="3048" y="2106"/>
                </a:moveTo>
                <a:cubicBezTo>
                  <a:pt x="3043" y="2091"/>
                  <a:pt x="3038" y="2068"/>
                  <a:pt x="3024" y="2063"/>
                </a:cubicBezTo>
                <a:cubicBezTo>
                  <a:pt x="3020" y="2061"/>
                  <a:pt x="3015" y="2062"/>
                  <a:pt x="3012" y="2067"/>
                </a:cubicBezTo>
                <a:cubicBezTo>
                  <a:pt x="3008" y="2072"/>
                  <a:pt x="3008" y="2081"/>
                  <a:pt x="3010" y="2088"/>
                </a:cubicBezTo>
                <a:cubicBezTo>
                  <a:pt x="3016" y="2109"/>
                  <a:pt x="3024" y="2129"/>
                  <a:pt x="3034" y="2148"/>
                </a:cubicBezTo>
                <a:cubicBezTo>
                  <a:pt x="3036" y="2151"/>
                  <a:pt x="3038" y="2155"/>
                  <a:pt x="3040" y="2159"/>
                </a:cubicBezTo>
                <a:cubicBezTo>
                  <a:pt x="3062" y="2159"/>
                  <a:pt x="3062" y="2159"/>
                  <a:pt x="3062" y="2159"/>
                </a:cubicBezTo>
                <a:cubicBezTo>
                  <a:pt x="3061" y="2158"/>
                  <a:pt x="3061" y="2157"/>
                  <a:pt x="3061" y="2157"/>
                </a:cubicBezTo>
                <a:cubicBezTo>
                  <a:pt x="3058" y="2139"/>
                  <a:pt x="3053" y="2122"/>
                  <a:pt x="3048" y="2106"/>
                </a:cubicBezTo>
                <a:close/>
                <a:moveTo>
                  <a:pt x="3053" y="1535"/>
                </a:moveTo>
                <a:cubicBezTo>
                  <a:pt x="3055" y="1537"/>
                  <a:pt x="3057" y="1538"/>
                  <a:pt x="3059" y="1539"/>
                </a:cubicBezTo>
                <a:cubicBezTo>
                  <a:pt x="3060" y="1539"/>
                  <a:pt x="3061" y="1539"/>
                  <a:pt x="3061" y="1539"/>
                </a:cubicBezTo>
                <a:cubicBezTo>
                  <a:pt x="3063" y="1539"/>
                  <a:pt x="3064" y="1538"/>
                  <a:pt x="3065" y="1537"/>
                </a:cubicBezTo>
                <a:cubicBezTo>
                  <a:pt x="3069" y="1532"/>
                  <a:pt x="3063" y="1519"/>
                  <a:pt x="3062" y="1514"/>
                </a:cubicBezTo>
                <a:cubicBezTo>
                  <a:pt x="3058" y="1505"/>
                  <a:pt x="3054" y="1498"/>
                  <a:pt x="3050" y="1490"/>
                </a:cubicBezTo>
                <a:cubicBezTo>
                  <a:pt x="3044" y="1476"/>
                  <a:pt x="3037" y="1463"/>
                  <a:pt x="3028" y="1451"/>
                </a:cubicBezTo>
                <a:cubicBezTo>
                  <a:pt x="3025" y="1447"/>
                  <a:pt x="3021" y="1442"/>
                  <a:pt x="3016" y="1440"/>
                </a:cubicBezTo>
                <a:cubicBezTo>
                  <a:pt x="3011" y="1438"/>
                  <a:pt x="3005" y="1440"/>
                  <a:pt x="3002" y="1445"/>
                </a:cubicBezTo>
                <a:cubicBezTo>
                  <a:pt x="3000" y="1449"/>
                  <a:pt x="2999" y="1453"/>
                  <a:pt x="3000" y="1457"/>
                </a:cubicBezTo>
                <a:cubicBezTo>
                  <a:pt x="3000" y="1461"/>
                  <a:pt x="3001" y="1465"/>
                  <a:pt x="3002" y="1469"/>
                </a:cubicBezTo>
                <a:cubicBezTo>
                  <a:pt x="3013" y="1498"/>
                  <a:pt x="3033" y="1518"/>
                  <a:pt x="3053" y="1535"/>
                </a:cubicBezTo>
                <a:close/>
                <a:moveTo>
                  <a:pt x="2373" y="32"/>
                </a:moveTo>
                <a:cubicBezTo>
                  <a:pt x="2373" y="32"/>
                  <a:pt x="2372" y="32"/>
                  <a:pt x="2372" y="32"/>
                </a:cubicBezTo>
                <a:cubicBezTo>
                  <a:pt x="2370" y="31"/>
                  <a:pt x="2367" y="31"/>
                  <a:pt x="2364" y="32"/>
                </a:cubicBezTo>
                <a:cubicBezTo>
                  <a:pt x="2351" y="37"/>
                  <a:pt x="2340" y="52"/>
                  <a:pt x="2331" y="65"/>
                </a:cubicBezTo>
                <a:cubicBezTo>
                  <a:pt x="2319" y="82"/>
                  <a:pt x="2304" y="118"/>
                  <a:pt x="2307" y="124"/>
                </a:cubicBezTo>
                <a:cubicBezTo>
                  <a:pt x="2310" y="131"/>
                  <a:pt x="2348" y="106"/>
                  <a:pt x="2363" y="85"/>
                </a:cubicBezTo>
                <a:cubicBezTo>
                  <a:pt x="2371" y="74"/>
                  <a:pt x="2386" y="52"/>
                  <a:pt x="2377" y="37"/>
                </a:cubicBezTo>
                <a:cubicBezTo>
                  <a:pt x="2376" y="35"/>
                  <a:pt x="2375" y="33"/>
                  <a:pt x="2373" y="32"/>
                </a:cubicBezTo>
                <a:close/>
                <a:moveTo>
                  <a:pt x="2757" y="1091"/>
                </a:moveTo>
                <a:cubicBezTo>
                  <a:pt x="2757" y="1091"/>
                  <a:pt x="2756" y="1090"/>
                  <a:pt x="2756" y="1090"/>
                </a:cubicBezTo>
                <a:cubicBezTo>
                  <a:pt x="2754" y="1089"/>
                  <a:pt x="2751" y="1089"/>
                  <a:pt x="2748" y="1090"/>
                </a:cubicBezTo>
                <a:cubicBezTo>
                  <a:pt x="2735" y="1095"/>
                  <a:pt x="2724" y="1110"/>
                  <a:pt x="2715" y="1123"/>
                </a:cubicBezTo>
                <a:cubicBezTo>
                  <a:pt x="2703" y="1140"/>
                  <a:pt x="2688" y="1176"/>
                  <a:pt x="2691" y="1183"/>
                </a:cubicBezTo>
                <a:cubicBezTo>
                  <a:pt x="2694" y="1189"/>
                  <a:pt x="2732" y="1164"/>
                  <a:pt x="2747" y="1144"/>
                </a:cubicBezTo>
                <a:cubicBezTo>
                  <a:pt x="2755" y="1133"/>
                  <a:pt x="2770" y="1111"/>
                  <a:pt x="2761" y="1095"/>
                </a:cubicBezTo>
                <a:cubicBezTo>
                  <a:pt x="2760" y="1093"/>
                  <a:pt x="2759" y="1092"/>
                  <a:pt x="2757" y="1091"/>
                </a:cubicBezTo>
                <a:close/>
                <a:moveTo>
                  <a:pt x="2373" y="738"/>
                </a:moveTo>
                <a:cubicBezTo>
                  <a:pt x="2373" y="738"/>
                  <a:pt x="2372" y="738"/>
                  <a:pt x="2372" y="737"/>
                </a:cubicBezTo>
                <a:cubicBezTo>
                  <a:pt x="2370" y="736"/>
                  <a:pt x="2367" y="736"/>
                  <a:pt x="2364" y="737"/>
                </a:cubicBezTo>
                <a:cubicBezTo>
                  <a:pt x="2351" y="743"/>
                  <a:pt x="2340" y="757"/>
                  <a:pt x="2331" y="770"/>
                </a:cubicBezTo>
                <a:cubicBezTo>
                  <a:pt x="2319" y="788"/>
                  <a:pt x="2304" y="824"/>
                  <a:pt x="2307" y="830"/>
                </a:cubicBezTo>
                <a:cubicBezTo>
                  <a:pt x="2310" y="836"/>
                  <a:pt x="2348" y="811"/>
                  <a:pt x="2363" y="791"/>
                </a:cubicBezTo>
                <a:cubicBezTo>
                  <a:pt x="2371" y="780"/>
                  <a:pt x="2386" y="758"/>
                  <a:pt x="2377" y="742"/>
                </a:cubicBezTo>
                <a:cubicBezTo>
                  <a:pt x="2376" y="741"/>
                  <a:pt x="2375" y="739"/>
                  <a:pt x="2373" y="738"/>
                </a:cubicBezTo>
                <a:close/>
                <a:moveTo>
                  <a:pt x="2280" y="2106"/>
                </a:moveTo>
                <a:cubicBezTo>
                  <a:pt x="2275" y="2091"/>
                  <a:pt x="2270" y="2068"/>
                  <a:pt x="2256" y="2063"/>
                </a:cubicBezTo>
                <a:cubicBezTo>
                  <a:pt x="2252" y="2061"/>
                  <a:pt x="2247" y="2062"/>
                  <a:pt x="2244" y="2067"/>
                </a:cubicBezTo>
                <a:cubicBezTo>
                  <a:pt x="2240" y="2072"/>
                  <a:pt x="2240" y="2081"/>
                  <a:pt x="2242" y="2088"/>
                </a:cubicBezTo>
                <a:cubicBezTo>
                  <a:pt x="2248" y="2109"/>
                  <a:pt x="2256" y="2129"/>
                  <a:pt x="2266" y="2148"/>
                </a:cubicBezTo>
                <a:cubicBezTo>
                  <a:pt x="2268" y="2151"/>
                  <a:pt x="2270" y="2155"/>
                  <a:pt x="2272" y="2159"/>
                </a:cubicBezTo>
                <a:cubicBezTo>
                  <a:pt x="2294" y="2159"/>
                  <a:pt x="2294" y="2159"/>
                  <a:pt x="2294" y="2159"/>
                </a:cubicBezTo>
                <a:cubicBezTo>
                  <a:pt x="2293" y="2158"/>
                  <a:pt x="2293" y="2157"/>
                  <a:pt x="2293" y="2157"/>
                </a:cubicBezTo>
                <a:cubicBezTo>
                  <a:pt x="2290" y="2139"/>
                  <a:pt x="2285" y="2122"/>
                  <a:pt x="2280" y="2106"/>
                </a:cubicBezTo>
                <a:close/>
                <a:moveTo>
                  <a:pt x="2248" y="2146"/>
                </a:moveTo>
                <a:cubicBezTo>
                  <a:pt x="2243" y="2144"/>
                  <a:pt x="2237" y="2146"/>
                  <a:pt x="2234" y="2151"/>
                </a:cubicBezTo>
                <a:cubicBezTo>
                  <a:pt x="2233" y="2153"/>
                  <a:pt x="2232" y="2156"/>
                  <a:pt x="2232" y="2159"/>
                </a:cubicBezTo>
                <a:cubicBezTo>
                  <a:pt x="2262" y="2159"/>
                  <a:pt x="2262" y="2159"/>
                  <a:pt x="2262" y="2159"/>
                </a:cubicBezTo>
                <a:cubicBezTo>
                  <a:pt x="2261" y="2158"/>
                  <a:pt x="2261" y="2158"/>
                  <a:pt x="2260" y="2157"/>
                </a:cubicBezTo>
                <a:cubicBezTo>
                  <a:pt x="2257" y="2152"/>
                  <a:pt x="2253" y="2148"/>
                  <a:pt x="2248" y="2146"/>
                </a:cubicBezTo>
                <a:close/>
                <a:moveTo>
                  <a:pt x="2285" y="1535"/>
                </a:moveTo>
                <a:cubicBezTo>
                  <a:pt x="2287" y="1537"/>
                  <a:pt x="2289" y="1538"/>
                  <a:pt x="2291" y="1539"/>
                </a:cubicBezTo>
                <a:cubicBezTo>
                  <a:pt x="2292" y="1539"/>
                  <a:pt x="2293" y="1539"/>
                  <a:pt x="2293" y="1539"/>
                </a:cubicBezTo>
                <a:cubicBezTo>
                  <a:pt x="2295" y="1539"/>
                  <a:pt x="2296" y="1538"/>
                  <a:pt x="2297" y="1537"/>
                </a:cubicBezTo>
                <a:cubicBezTo>
                  <a:pt x="2301" y="1532"/>
                  <a:pt x="2295" y="1519"/>
                  <a:pt x="2294" y="1514"/>
                </a:cubicBezTo>
                <a:cubicBezTo>
                  <a:pt x="2290" y="1505"/>
                  <a:pt x="2286" y="1498"/>
                  <a:pt x="2282" y="1490"/>
                </a:cubicBezTo>
                <a:cubicBezTo>
                  <a:pt x="2276" y="1476"/>
                  <a:pt x="2269" y="1463"/>
                  <a:pt x="2260" y="1451"/>
                </a:cubicBezTo>
                <a:cubicBezTo>
                  <a:pt x="2257" y="1447"/>
                  <a:pt x="2253" y="1442"/>
                  <a:pt x="2248" y="1440"/>
                </a:cubicBezTo>
                <a:cubicBezTo>
                  <a:pt x="2243" y="1438"/>
                  <a:pt x="2237" y="1440"/>
                  <a:pt x="2234" y="1445"/>
                </a:cubicBezTo>
                <a:cubicBezTo>
                  <a:pt x="2232" y="1449"/>
                  <a:pt x="2231" y="1453"/>
                  <a:pt x="2232" y="1457"/>
                </a:cubicBezTo>
                <a:cubicBezTo>
                  <a:pt x="2232" y="1461"/>
                  <a:pt x="2233" y="1465"/>
                  <a:pt x="2234" y="1469"/>
                </a:cubicBezTo>
                <a:cubicBezTo>
                  <a:pt x="2245" y="1498"/>
                  <a:pt x="2265" y="1518"/>
                  <a:pt x="2285" y="1535"/>
                </a:cubicBezTo>
                <a:close/>
                <a:moveTo>
                  <a:pt x="1989" y="382"/>
                </a:moveTo>
                <a:cubicBezTo>
                  <a:pt x="1989" y="382"/>
                  <a:pt x="1988" y="382"/>
                  <a:pt x="1988" y="382"/>
                </a:cubicBezTo>
                <a:cubicBezTo>
                  <a:pt x="1986" y="380"/>
                  <a:pt x="1983" y="381"/>
                  <a:pt x="1980" y="382"/>
                </a:cubicBezTo>
                <a:cubicBezTo>
                  <a:pt x="1967" y="387"/>
                  <a:pt x="1956" y="402"/>
                  <a:pt x="1947" y="415"/>
                </a:cubicBezTo>
                <a:cubicBezTo>
                  <a:pt x="1935" y="432"/>
                  <a:pt x="1920" y="468"/>
                  <a:pt x="1923" y="474"/>
                </a:cubicBezTo>
                <a:cubicBezTo>
                  <a:pt x="1926" y="480"/>
                  <a:pt x="1964" y="456"/>
                  <a:pt x="1979" y="435"/>
                </a:cubicBezTo>
                <a:cubicBezTo>
                  <a:pt x="1987" y="424"/>
                  <a:pt x="2002" y="402"/>
                  <a:pt x="1993" y="387"/>
                </a:cubicBezTo>
                <a:cubicBezTo>
                  <a:pt x="1992" y="385"/>
                  <a:pt x="1991" y="383"/>
                  <a:pt x="1989" y="382"/>
                </a:cubicBezTo>
                <a:close/>
                <a:moveTo>
                  <a:pt x="1989" y="1091"/>
                </a:moveTo>
                <a:cubicBezTo>
                  <a:pt x="1989" y="1091"/>
                  <a:pt x="1988" y="1090"/>
                  <a:pt x="1988" y="1090"/>
                </a:cubicBezTo>
                <a:cubicBezTo>
                  <a:pt x="1986" y="1089"/>
                  <a:pt x="1983" y="1089"/>
                  <a:pt x="1980" y="1090"/>
                </a:cubicBezTo>
                <a:cubicBezTo>
                  <a:pt x="1967" y="1095"/>
                  <a:pt x="1956" y="1110"/>
                  <a:pt x="1947" y="1123"/>
                </a:cubicBezTo>
                <a:cubicBezTo>
                  <a:pt x="1935" y="1140"/>
                  <a:pt x="1920" y="1176"/>
                  <a:pt x="1923" y="1183"/>
                </a:cubicBezTo>
                <a:cubicBezTo>
                  <a:pt x="1926" y="1189"/>
                  <a:pt x="1964" y="1164"/>
                  <a:pt x="1979" y="1144"/>
                </a:cubicBezTo>
                <a:cubicBezTo>
                  <a:pt x="1987" y="1133"/>
                  <a:pt x="2002" y="1111"/>
                  <a:pt x="1993" y="1095"/>
                </a:cubicBezTo>
                <a:cubicBezTo>
                  <a:pt x="1992" y="1093"/>
                  <a:pt x="1991" y="1092"/>
                  <a:pt x="1989" y="1091"/>
                </a:cubicBezTo>
                <a:close/>
                <a:moveTo>
                  <a:pt x="2368" y="2073"/>
                </a:moveTo>
                <a:cubicBezTo>
                  <a:pt x="2368" y="2070"/>
                  <a:pt x="2367" y="2067"/>
                  <a:pt x="2366" y="2065"/>
                </a:cubicBezTo>
                <a:cubicBezTo>
                  <a:pt x="2363" y="2062"/>
                  <a:pt x="2360" y="2062"/>
                  <a:pt x="2357" y="2063"/>
                </a:cubicBezTo>
                <a:cubicBezTo>
                  <a:pt x="2350" y="2065"/>
                  <a:pt x="2346" y="2071"/>
                  <a:pt x="2342" y="2077"/>
                </a:cubicBezTo>
                <a:cubicBezTo>
                  <a:pt x="2337" y="2085"/>
                  <a:pt x="2332" y="2092"/>
                  <a:pt x="2329" y="2101"/>
                </a:cubicBezTo>
                <a:cubicBezTo>
                  <a:pt x="2323" y="2116"/>
                  <a:pt x="2319" y="2131"/>
                  <a:pt x="2314" y="2146"/>
                </a:cubicBezTo>
                <a:cubicBezTo>
                  <a:pt x="2313" y="2150"/>
                  <a:pt x="2312" y="2154"/>
                  <a:pt x="2310" y="2159"/>
                </a:cubicBezTo>
                <a:cubicBezTo>
                  <a:pt x="2333" y="2159"/>
                  <a:pt x="2333" y="2159"/>
                  <a:pt x="2333" y="2159"/>
                </a:cubicBezTo>
                <a:cubicBezTo>
                  <a:pt x="2336" y="2155"/>
                  <a:pt x="2338" y="2152"/>
                  <a:pt x="2340" y="2149"/>
                </a:cubicBezTo>
                <a:cubicBezTo>
                  <a:pt x="2347" y="2137"/>
                  <a:pt x="2353" y="2125"/>
                  <a:pt x="2359" y="2113"/>
                </a:cubicBezTo>
                <a:cubicBezTo>
                  <a:pt x="2364" y="2100"/>
                  <a:pt x="2370" y="2088"/>
                  <a:pt x="2368" y="2073"/>
                </a:cubicBezTo>
                <a:close/>
                <a:moveTo>
                  <a:pt x="2373" y="2149"/>
                </a:moveTo>
                <a:cubicBezTo>
                  <a:pt x="2373" y="2149"/>
                  <a:pt x="2372" y="2149"/>
                  <a:pt x="2372" y="2148"/>
                </a:cubicBezTo>
                <a:cubicBezTo>
                  <a:pt x="2370" y="2147"/>
                  <a:pt x="2367" y="2147"/>
                  <a:pt x="2364" y="2148"/>
                </a:cubicBezTo>
                <a:cubicBezTo>
                  <a:pt x="2359" y="2151"/>
                  <a:pt x="2354" y="2154"/>
                  <a:pt x="2349" y="2159"/>
                </a:cubicBezTo>
                <a:cubicBezTo>
                  <a:pt x="2379" y="2159"/>
                  <a:pt x="2379" y="2159"/>
                  <a:pt x="2379" y="2159"/>
                </a:cubicBezTo>
                <a:cubicBezTo>
                  <a:pt x="2378" y="2157"/>
                  <a:pt x="2378" y="2155"/>
                  <a:pt x="2377" y="2153"/>
                </a:cubicBezTo>
                <a:cubicBezTo>
                  <a:pt x="2376" y="2152"/>
                  <a:pt x="2375" y="2150"/>
                  <a:pt x="2373" y="2149"/>
                </a:cubicBezTo>
                <a:close/>
                <a:moveTo>
                  <a:pt x="2373" y="1444"/>
                </a:moveTo>
                <a:cubicBezTo>
                  <a:pt x="2373" y="1443"/>
                  <a:pt x="2372" y="1443"/>
                  <a:pt x="2372" y="1443"/>
                </a:cubicBezTo>
                <a:cubicBezTo>
                  <a:pt x="2370" y="1442"/>
                  <a:pt x="2367" y="1442"/>
                  <a:pt x="2364" y="1443"/>
                </a:cubicBezTo>
                <a:cubicBezTo>
                  <a:pt x="2351" y="1448"/>
                  <a:pt x="2340" y="1463"/>
                  <a:pt x="2331" y="1476"/>
                </a:cubicBezTo>
                <a:cubicBezTo>
                  <a:pt x="2319" y="1493"/>
                  <a:pt x="2304" y="1529"/>
                  <a:pt x="2307" y="1536"/>
                </a:cubicBezTo>
                <a:cubicBezTo>
                  <a:pt x="2310" y="1542"/>
                  <a:pt x="2348" y="1517"/>
                  <a:pt x="2363" y="1497"/>
                </a:cubicBezTo>
                <a:cubicBezTo>
                  <a:pt x="2371" y="1485"/>
                  <a:pt x="2386" y="1464"/>
                  <a:pt x="2377" y="1448"/>
                </a:cubicBezTo>
                <a:cubicBezTo>
                  <a:pt x="2376" y="1446"/>
                  <a:pt x="2375" y="1445"/>
                  <a:pt x="2373" y="1444"/>
                </a:cubicBezTo>
                <a:close/>
                <a:moveTo>
                  <a:pt x="3086" y="2035"/>
                </a:moveTo>
                <a:cubicBezTo>
                  <a:pt x="3087" y="2021"/>
                  <a:pt x="3088" y="1998"/>
                  <a:pt x="3076" y="1991"/>
                </a:cubicBezTo>
                <a:cubicBezTo>
                  <a:pt x="3071" y="1988"/>
                  <a:pt x="3064" y="1990"/>
                  <a:pt x="3060" y="1995"/>
                </a:cubicBezTo>
                <a:cubicBezTo>
                  <a:pt x="3056" y="2000"/>
                  <a:pt x="3054" y="2008"/>
                  <a:pt x="3053" y="2015"/>
                </a:cubicBezTo>
                <a:cubicBezTo>
                  <a:pt x="3054" y="2040"/>
                  <a:pt x="3057" y="2065"/>
                  <a:pt x="3060" y="2090"/>
                </a:cubicBezTo>
                <a:cubicBezTo>
                  <a:pt x="3062" y="2100"/>
                  <a:pt x="3063" y="2109"/>
                  <a:pt x="3065" y="2119"/>
                </a:cubicBezTo>
                <a:cubicBezTo>
                  <a:pt x="3066" y="2122"/>
                  <a:pt x="3069" y="2141"/>
                  <a:pt x="3073" y="2133"/>
                </a:cubicBezTo>
                <a:cubicBezTo>
                  <a:pt x="3075" y="2128"/>
                  <a:pt x="3076" y="2122"/>
                  <a:pt x="3077" y="2117"/>
                </a:cubicBezTo>
                <a:cubicBezTo>
                  <a:pt x="3079" y="2107"/>
                  <a:pt x="3080" y="2097"/>
                  <a:pt x="3081" y="2086"/>
                </a:cubicBezTo>
                <a:cubicBezTo>
                  <a:pt x="3084" y="2069"/>
                  <a:pt x="3085" y="2052"/>
                  <a:pt x="3086" y="2035"/>
                </a:cubicBezTo>
                <a:close/>
                <a:moveTo>
                  <a:pt x="2318" y="2035"/>
                </a:moveTo>
                <a:cubicBezTo>
                  <a:pt x="2319" y="2021"/>
                  <a:pt x="2320" y="1998"/>
                  <a:pt x="2308" y="1991"/>
                </a:cubicBezTo>
                <a:cubicBezTo>
                  <a:pt x="2303" y="1988"/>
                  <a:pt x="2296" y="1990"/>
                  <a:pt x="2292" y="1995"/>
                </a:cubicBezTo>
                <a:cubicBezTo>
                  <a:pt x="2288" y="2000"/>
                  <a:pt x="2286" y="2008"/>
                  <a:pt x="2285" y="2015"/>
                </a:cubicBezTo>
                <a:cubicBezTo>
                  <a:pt x="2286" y="2040"/>
                  <a:pt x="2289" y="2065"/>
                  <a:pt x="2292" y="2090"/>
                </a:cubicBezTo>
                <a:cubicBezTo>
                  <a:pt x="2294" y="2100"/>
                  <a:pt x="2295" y="2109"/>
                  <a:pt x="2297" y="2119"/>
                </a:cubicBezTo>
                <a:cubicBezTo>
                  <a:pt x="2298" y="2122"/>
                  <a:pt x="2301" y="2141"/>
                  <a:pt x="2305" y="2133"/>
                </a:cubicBezTo>
                <a:cubicBezTo>
                  <a:pt x="2307" y="2128"/>
                  <a:pt x="2308" y="2122"/>
                  <a:pt x="2309" y="2117"/>
                </a:cubicBezTo>
                <a:cubicBezTo>
                  <a:pt x="2311" y="2107"/>
                  <a:pt x="2312" y="2097"/>
                  <a:pt x="2313" y="2086"/>
                </a:cubicBezTo>
                <a:cubicBezTo>
                  <a:pt x="2316" y="2069"/>
                  <a:pt x="2317" y="2052"/>
                  <a:pt x="2318" y="2035"/>
                </a:cubicBezTo>
                <a:close/>
                <a:moveTo>
                  <a:pt x="3828" y="584"/>
                </a:moveTo>
                <a:cubicBezTo>
                  <a:pt x="3824" y="589"/>
                  <a:pt x="3822" y="596"/>
                  <a:pt x="3821" y="604"/>
                </a:cubicBezTo>
                <a:cubicBezTo>
                  <a:pt x="3822" y="629"/>
                  <a:pt x="3825" y="654"/>
                  <a:pt x="3828" y="679"/>
                </a:cubicBezTo>
                <a:cubicBezTo>
                  <a:pt x="3830" y="688"/>
                  <a:pt x="3831" y="698"/>
                  <a:pt x="3833" y="708"/>
                </a:cubicBezTo>
                <a:cubicBezTo>
                  <a:pt x="3834" y="711"/>
                  <a:pt x="3837" y="730"/>
                  <a:pt x="3841" y="721"/>
                </a:cubicBezTo>
                <a:cubicBezTo>
                  <a:pt x="3841" y="721"/>
                  <a:pt x="3841" y="720"/>
                  <a:pt x="3842" y="720"/>
                </a:cubicBezTo>
                <a:cubicBezTo>
                  <a:pt x="3842" y="579"/>
                  <a:pt x="3842" y="579"/>
                  <a:pt x="3842" y="579"/>
                </a:cubicBezTo>
                <a:cubicBezTo>
                  <a:pt x="3837" y="577"/>
                  <a:pt x="3832" y="580"/>
                  <a:pt x="3828" y="584"/>
                </a:cubicBezTo>
                <a:close/>
                <a:moveTo>
                  <a:pt x="3828" y="1995"/>
                </a:moveTo>
                <a:cubicBezTo>
                  <a:pt x="3824" y="2000"/>
                  <a:pt x="3822" y="2008"/>
                  <a:pt x="3821" y="2015"/>
                </a:cubicBezTo>
                <a:cubicBezTo>
                  <a:pt x="3822" y="2040"/>
                  <a:pt x="3825" y="2065"/>
                  <a:pt x="3828" y="2090"/>
                </a:cubicBezTo>
                <a:cubicBezTo>
                  <a:pt x="3830" y="2100"/>
                  <a:pt x="3831" y="2109"/>
                  <a:pt x="3833" y="2119"/>
                </a:cubicBezTo>
                <a:cubicBezTo>
                  <a:pt x="3834" y="2122"/>
                  <a:pt x="3837" y="2141"/>
                  <a:pt x="3841" y="2133"/>
                </a:cubicBezTo>
                <a:cubicBezTo>
                  <a:pt x="3841" y="2132"/>
                  <a:pt x="3841" y="2131"/>
                  <a:pt x="3842" y="2131"/>
                </a:cubicBezTo>
                <a:cubicBezTo>
                  <a:pt x="3842" y="1990"/>
                  <a:pt x="3842" y="1990"/>
                  <a:pt x="3842" y="1990"/>
                </a:cubicBezTo>
                <a:cubicBezTo>
                  <a:pt x="3837" y="1989"/>
                  <a:pt x="3832" y="1991"/>
                  <a:pt x="3828" y="1995"/>
                </a:cubicBezTo>
                <a:close/>
                <a:moveTo>
                  <a:pt x="3816" y="2106"/>
                </a:moveTo>
                <a:cubicBezTo>
                  <a:pt x="3811" y="2091"/>
                  <a:pt x="3806" y="2068"/>
                  <a:pt x="3792" y="2063"/>
                </a:cubicBezTo>
                <a:cubicBezTo>
                  <a:pt x="3788" y="2061"/>
                  <a:pt x="3783" y="2062"/>
                  <a:pt x="3780" y="2067"/>
                </a:cubicBezTo>
                <a:cubicBezTo>
                  <a:pt x="3776" y="2072"/>
                  <a:pt x="3776" y="2081"/>
                  <a:pt x="3778" y="2088"/>
                </a:cubicBezTo>
                <a:cubicBezTo>
                  <a:pt x="3784" y="2109"/>
                  <a:pt x="3792" y="2129"/>
                  <a:pt x="3802" y="2148"/>
                </a:cubicBezTo>
                <a:cubicBezTo>
                  <a:pt x="3804" y="2151"/>
                  <a:pt x="3806" y="2155"/>
                  <a:pt x="3808" y="2159"/>
                </a:cubicBezTo>
                <a:cubicBezTo>
                  <a:pt x="3830" y="2159"/>
                  <a:pt x="3830" y="2159"/>
                  <a:pt x="3830" y="2159"/>
                </a:cubicBezTo>
                <a:cubicBezTo>
                  <a:pt x="3829" y="2158"/>
                  <a:pt x="3829" y="2157"/>
                  <a:pt x="3829" y="2157"/>
                </a:cubicBezTo>
                <a:cubicBezTo>
                  <a:pt x="3826" y="2139"/>
                  <a:pt x="3821" y="2122"/>
                  <a:pt x="3816" y="2106"/>
                </a:cubicBezTo>
                <a:close/>
                <a:moveTo>
                  <a:pt x="3784" y="2146"/>
                </a:moveTo>
                <a:cubicBezTo>
                  <a:pt x="3779" y="2144"/>
                  <a:pt x="3773" y="2146"/>
                  <a:pt x="3770" y="2151"/>
                </a:cubicBezTo>
                <a:cubicBezTo>
                  <a:pt x="3769" y="2153"/>
                  <a:pt x="3768" y="2156"/>
                  <a:pt x="3768" y="2159"/>
                </a:cubicBezTo>
                <a:cubicBezTo>
                  <a:pt x="3798" y="2159"/>
                  <a:pt x="3798" y="2159"/>
                  <a:pt x="3798" y="2159"/>
                </a:cubicBezTo>
                <a:cubicBezTo>
                  <a:pt x="3797" y="2158"/>
                  <a:pt x="3797" y="2158"/>
                  <a:pt x="3796" y="2157"/>
                </a:cubicBezTo>
                <a:cubicBezTo>
                  <a:pt x="3793" y="2152"/>
                  <a:pt x="3789" y="2148"/>
                  <a:pt x="3784" y="2146"/>
                </a:cubicBezTo>
                <a:close/>
                <a:moveTo>
                  <a:pt x="3841" y="1486"/>
                </a:moveTo>
                <a:cubicBezTo>
                  <a:pt x="3841" y="1486"/>
                  <a:pt x="3841" y="1487"/>
                  <a:pt x="3842" y="1487"/>
                </a:cubicBezTo>
                <a:cubicBezTo>
                  <a:pt x="3842" y="1471"/>
                  <a:pt x="3842" y="1471"/>
                  <a:pt x="3842" y="1471"/>
                </a:cubicBezTo>
                <a:cubicBezTo>
                  <a:pt x="3840" y="1478"/>
                  <a:pt x="3839" y="1484"/>
                  <a:pt x="3841" y="1486"/>
                </a:cubicBezTo>
                <a:close/>
                <a:moveTo>
                  <a:pt x="3821" y="1535"/>
                </a:moveTo>
                <a:cubicBezTo>
                  <a:pt x="3823" y="1537"/>
                  <a:pt x="3825" y="1538"/>
                  <a:pt x="3827" y="1539"/>
                </a:cubicBezTo>
                <a:cubicBezTo>
                  <a:pt x="3828" y="1539"/>
                  <a:pt x="3829" y="1539"/>
                  <a:pt x="3829" y="1539"/>
                </a:cubicBezTo>
                <a:cubicBezTo>
                  <a:pt x="3831" y="1539"/>
                  <a:pt x="3832" y="1538"/>
                  <a:pt x="3833" y="1537"/>
                </a:cubicBezTo>
                <a:cubicBezTo>
                  <a:pt x="3837" y="1532"/>
                  <a:pt x="3831" y="1519"/>
                  <a:pt x="3830" y="1514"/>
                </a:cubicBezTo>
                <a:cubicBezTo>
                  <a:pt x="3826" y="1505"/>
                  <a:pt x="3822" y="1498"/>
                  <a:pt x="3818" y="1490"/>
                </a:cubicBezTo>
                <a:cubicBezTo>
                  <a:pt x="3812" y="1476"/>
                  <a:pt x="3805" y="1463"/>
                  <a:pt x="3796" y="1451"/>
                </a:cubicBezTo>
                <a:cubicBezTo>
                  <a:pt x="3793" y="1447"/>
                  <a:pt x="3789" y="1442"/>
                  <a:pt x="3784" y="1440"/>
                </a:cubicBezTo>
                <a:cubicBezTo>
                  <a:pt x="3779" y="1438"/>
                  <a:pt x="3773" y="1440"/>
                  <a:pt x="3770" y="1445"/>
                </a:cubicBezTo>
                <a:cubicBezTo>
                  <a:pt x="3768" y="1449"/>
                  <a:pt x="3767" y="1453"/>
                  <a:pt x="3768" y="1457"/>
                </a:cubicBezTo>
                <a:cubicBezTo>
                  <a:pt x="3768" y="1461"/>
                  <a:pt x="3769" y="1465"/>
                  <a:pt x="3770" y="1469"/>
                </a:cubicBezTo>
                <a:cubicBezTo>
                  <a:pt x="3781" y="1498"/>
                  <a:pt x="3801" y="1518"/>
                  <a:pt x="3821" y="1535"/>
                </a:cubicBezTo>
                <a:close/>
                <a:moveTo>
                  <a:pt x="3833" y="0"/>
                </a:moveTo>
                <a:cubicBezTo>
                  <a:pt x="3833" y="1"/>
                  <a:pt x="3833" y="2"/>
                  <a:pt x="3833" y="3"/>
                </a:cubicBezTo>
                <a:cubicBezTo>
                  <a:pt x="3834" y="5"/>
                  <a:pt x="3837" y="24"/>
                  <a:pt x="3841" y="16"/>
                </a:cubicBezTo>
                <a:cubicBezTo>
                  <a:pt x="3841" y="15"/>
                  <a:pt x="3841" y="15"/>
                  <a:pt x="3842" y="14"/>
                </a:cubicBezTo>
                <a:cubicBezTo>
                  <a:pt x="3842" y="0"/>
                  <a:pt x="3842" y="0"/>
                  <a:pt x="3842" y="0"/>
                </a:cubicBezTo>
                <a:lnTo>
                  <a:pt x="3833" y="0"/>
                </a:lnTo>
                <a:close/>
                <a:moveTo>
                  <a:pt x="3525" y="382"/>
                </a:moveTo>
                <a:cubicBezTo>
                  <a:pt x="3525" y="382"/>
                  <a:pt x="3524" y="382"/>
                  <a:pt x="3524" y="382"/>
                </a:cubicBezTo>
                <a:cubicBezTo>
                  <a:pt x="3522" y="380"/>
                  <a:pt x="3519" y="381"/>
                  <a:pt x="3516" y="382"/>
                </a:cubicBezTo>
                <a:cubicBezTo>
                  <a:pt x="3503" y="387"/>
                  <a:pt x="3492" y="402"/>
                  <a:pt x="3483" y="415"/>
                </a:cubicBezTo>
                <a:cubicBezTo>
                  <a:pt x="3471" y="432"/>
                  <a:pt x="3456" y="468"/>
                  <a:pt x="3459" y="474"/>
                </a:cubicBezTo>
                <a:cubicBezTo>
                  <a:pt x="3462" y="480"/>
                  <a:pt x="3500" y="456"/>
                  <a:pt x="3515" y="435"/>
                </a:cubicBezTo>
                <a:cubicBezTo>
                  <a:pt x="3523" y="424"/>
                  <a:pt x="3538" y="402"/>
                  <a:pt x="3529" y="387"/>
                </a:cubicBezTo>
                <a:cubicBezTo>
                  <a:pt x="3528" y="385"/>
                  <a:pt x="3527" y="383"/>
                  <a:pt x="3525" y="382"/>
                </a:cubicBezTo>
                <a:close/>
                <a:moveTo>
                  <a:pt x="3841" y="75"/>
                </a:moveTo>
                <a:cubicBezTo>
                  <a:pt x="3841" y="75"/>
                  <a:pt x="3841" y="75"/>
                  <a:pt x="3842" y="76"/>
                </a:cubicBezTo>
                <a:cubicBezTo>
                  <a:pt x="3842" y="59"/>
                  <a:pt x="3842" y="59"/>
                  <a:pt x="3842" y="59"/>
                </a:cubicBezTo>
                <a:cubicBezTo>
                  <a:pt x="3840" y="67"/>
                  <a:pt x="3839" y="73"/>
                  <a:pt x="3841" y="75"/>
                </a:cubicBezTo>
                <a:close/>
                <a:moveTo>
                  <a:pt x="3841" y="781"/>
                </a:moveTo>
                <a:cubicBezTo>
                  <a:pt x="3841" y="781"/>
                  <a:pt x="3841" y="781"/>
                  <a:pt x="3842" y="781"/>
                </a:cubicBezTo>
                <a:cubicBezTo>
                  <a:pt x="3842" y="765"/>
                  <a:pt x="3842" y="765"/>
                  <a:pt x="3842" y="765"/>
                </a:cubicBezTo>
                <a:cubicBezTo>
                  <a:pt x="3840" y="773"/>
                  <a:pt x="3839" y="779"/>
                  <a:pt x="3841" y="781"/>
                </a:cubicBezTo>
                <a:close/>
                <a:moveTo>
                  <a:pt x="3828" y="1290"/>
                </a:moveTo>
                <a:cubicBezTo>
                  <a:pt x="3824" y="1295"/>
                  <a:pt x="3822" y="1302"/>
                  <a:pt x="3821" y="1309"/>
                </a:cubicBezTo>
                <a:cubicBezTo>
                  <a:pt x="3822" y="1334"/>
                  <a:pt x="3825" y="1359"/>
                  <a:pt x="3828" y="1384"/>
                </a:cubicBezTo>
                <a:cubicBezTo>
                  <a:pt x="3830" y="1394"/>
                  <a:pt x="3831" y="1404"/>
                  <a:pt x="3833" y="1414"/>
                </a:cubicBezTo>
                <a:cubicBezTo>
                  <a:pt x="3834" y="1417"/>
                  <a:pt x="3837" y="1435"/>
                  <a:pt x="3841" y="1427"/>
                </a:cubicBezTo>
                <a:cubicBezTo>
                  <a:pt x="3841" y="1426"/>
                  <a:pt x="3841" y="1426"/>
                  <a:pt x="3842" y="1425"/>
                </a:cubicBezTo>
                <a:cubicBezTo>
                  <a:pt x="3842" y="1285"/>
                  <a:pt x="3842" y="1285"/>
                  <a:pt x="3842" y="1285"/>
                </a:cubicBezTo>
                <a:cubicBezTo>
                  <a:pt x="3837" y="1283"/>
                  <a:pt x="3832" y="1285"/>
                  <a:pt x="3828" y="1290"/>
                </a:cubicBezTo>
                <a:close/>
                <a:moveTo>
                  <a:pt x="1989" y="1794"/>
                </a:moveTo>
                <a:cubicBezTo>
                  <a:pt x="1989" y="1794"/>
                  <a:pt x="1988" y="1794"/>
                  <a:pt x="1988" y="1794"/>
                </a:cubicBezTo>
                <a:cubicBezTo>
                  <a:pt x="1986" y="1793"/>
                  <a:pt x="1983" y="1793"/>
                  <a:pt x="1980" y="1794"/>
                </a:cubicBezTo>
                <a:cubicBezTo>
                  <a:pt x="1967" y="1799"/>
                  <a:pt x="1956" y="1814"/>
                  <a:pt x="1947" y="1827"/>
                </a:cubicBezTo>
                <a:cubicBezTo>
                  <a:pt x="1935" y="1844"/>
                  <a:pt x="1920" y="1880"/>
                  <a:pt x="1923" y="1886"/>
                </a:cubicBezTo>
                <a:cubicBezTo>
                  <a:pt x="1926" y="1893"/>
                  <a:pt x="1964" y="1868"/>
                  <a:pt x="1979" y="1847"/>
                </a:cubicBezTo>
                <a:cubicBezTo>
                  <a:pt x="1987" y="1836"/>
                  <a:pt x="2002" y="1815"/>
                  <a:pt x="1993" y="1799"/>
                </a:cubicBezTo>
                <a:cubicBezTo>
                  <a:pt x="1992" y="1797"/>
                  <a:pt x="1991" y="1796"/>
                  <a:pt x="1989" y="1794"/>
                </a:cubicBezTo>
                <a:close/>
                <a:moveTo>
                  <a:pt x="3141" y="1444"/>
                </a:moveTo>
                <a:cubicBezTo>
                  <a:pt x="3141" y="1443"/>
                  <a:pt x="3140" y="1443"/>
                  <a:pt x="3140" y="1443"/>
                </a:cubicBezTo>
                <a:cubicBezTo>
                  <a:pt x="3138" y="1442"/>
                  <a:pt x="3135" y="1442"/>
                  <a:pt x="3132" y="1443"/>
                </a:cubicBezTo>
                <a:cubicBezTo>
                  <a:pt x="3119" y="1448"/>
                  <a:pt x="3108" y="1463"/>
                  <a:pt x="3099" y="1476"/>
                </a:cubicBezTo>
                <a:cubicBezTo>
                  <a:pt x="3087" y="1493"/>
                  <a:pt x="3072" y="1529"/>
                  <a:pt x="3075" y="1536"/>
                </a:cubicBezTo>
                <a:cubicBezTo>
                  <a:pt x="3078" y="1542"/>
                  <a:pt x="3116" y="1517"/>
                  <a:pt x="3131" y="1497"/>
                </a:cubicBezTo>
                <a:cubicBezTo>
                  <a:pt x="3139" y="1485"/>
                  <a:pt x="3154" y="1464"/>
                  <a:pt x="3145" y="1448"/>
                </a:cubicBezTo>
                <a:cubicBezTo>
                  <a:pt x="3144" y="1446"/>
                  <a:pt x="3143" y="1445"/>
                  <a:pt x="3141" y="1444"/>
                </a:cubicBezTo>
                <a:close/>
                <a:moveTo>
                  <a:pt x="3434" y="1841"/>
                </a:moveTo>
                <a:cubicBezTo>
                  <a:pt x="3428" y="1827"/>
                  <a:pt x="3421" y="1814"/>
                  <a:pt x="3412" y="1802"/>
                </a:cubicBezTo>
                <a:cubicBezTo>
                  <a:pt x="3409" y="1797"/>
                  <a:pt x="3405" y="1793"/>
                  <a:pt x="3400" y="1791"/>
                </a:cubicBezTo>
                <a:cubicBezTo>
                  <a:pt x="3395" y="1789"/>
                  <a:pt x="3389" y="1791"/>
                  <a:pt x="3386" y="1796"/>
                </a:cubicBezTo>
                <a:cubicBezTo>
                  <a:pt x="3384" y="1800"/>
                  <a:pt x="3383" y="1804"/>
                  <a:pt x="3384" y="1808"/>
                </a:cubicBezTo>
                <a:cubicBezTo>
                  <a:pt x="3384" y="1812"/>
                  <a:pt x="3385" y="1816"/>
                  <a:pt x="3386" y="1820"/>
                </a:cubicBezTo>
                <a:cubicBezTo>
                  <a:pt x="3397" y="1849"/>
                  <a:pt x="3417" y="1869"/>
                  <a:pt x="3437" y="1886"/>
                </a:cubicBezTo>
                <a:cubicBezTo>
                  <a:pt x="3439" y="1887"/>
                  <a:pt x="3441" y="1889"/>
                  <a:pt x="3443" y="1890"/>
                </a:cubicBezTo>
                <a:cubicBezTo>
                  <a:pt x="3444" y="1890"/>
                  <a:pt x="3445" y="1890"/>
                  <a:pt x="3445" y="1890"/>
                </a:cubicBezTo>
                <a:cubicBezTo>
                  <a:pt x="3447" y="1890"/>
                  <a:pt x="3448" y="1889"/>
                  <a:pt x="3449" y="1888"/>
                </a:cubicBezTo>
                <a:cubicBezTo>
                  <a:pt x="3453" y="1883"/>
                  <a:pt x="3447" y="1869"/>
                  <a:pt x="3446" y="1865"/>
                </a:cubicBezTo>
                <a:cubicBezTo>
                  <a:pt x="3442" y="1856"/>
                  <a:pt x="3438" y="1849"/>
                  <a:pt x="3434" y="1841"/>
                </a:cubicBezTo>
                <a:close/>
                <a:moveTo>
                  <a:pt x="3141" y="32"/>
                </a:moveTo>
                <a:cubicBezTo>
                  <a:pt x="3141" y="32"/>
                  <a:pt x="3140" y="32"/>
                  <a:pt x="3140" y="32"/>
                </a:cubicBezTo>
                <a:cubicBezTo>
                  <a:pt x="3138" y="31"/>
                  <a:pt x="3135" y="31"/>
                  <a:pt x="3132" y="32"/>
                </a:cubicBezTo>
                <a:cubicBezTo>
                  <a:pt x="3119" y="37"/>
                  <a:pt x="3108" y="52"/>
                  <a:pt x="3099" y="65"/>
                </a:cubicBezTo>
                <a:cubicBezTo>
                  <a:pt x="3087" y="82"/>
                  <a:pt x="3072" y="118"/>
                  <a:pt x="3075" y="124"/>
                </a:cubicBezTo>
                <a:cubicBezTo>
                  <a:pt x="3078" y="131"/>
                  <a:pt x="3116" y="106"/>
                  <a:pt x="3131" y="85"/>
                </a:cubicBezTo>
                <a:cubicBezTo>
                  <a:pt x="3139" y="74"/>
                  <a:pt x="3154" y="52"/>
                  <a:pt x="3145" y="37"/>
                </a:cubicBezTo>
                <a:cubicBezTo>
                  <a:pt x="3144" y="35"/>
                  <a:pt x="3143" y="33"/>
                  <a:pt x="3141" y="32"/>
                </a:cubicBezTo>
                <a:close/>
                <a:moveTo>
                  <a:pt x="3141" y="738"/>
                </a:moveTo>
                <a:cubicBezTo>
                  <a:pt x="3141" y="738"/>
                  <a:pt x="3140" y="738"/>
                  <a:pt x="3140" y="737"/>
                </a:cubicBezTo>
                <a:cubicBezTo>
                  <a:pt x="3138" y="736"/>
                  <a:pt x="3135" y="736"/>
                  <a:pt x="3132" y="737"/>
                </a:cubicBezTo>
                <a:cubicBezTo>
                  <a:pt x="3119" y="743"/>
                  <a:pt x="3108" y="757"/>
                  <a:pt x="3099" y="770"/>
                </a:cubicBezTo>
                <a:cubicBezTo>
                  <a:pt x="3087" y="788"/>
                  <a:pt x="3072" y="824"/>
                  <a:pt x="3075" y="830"/>
                </a:cubicBezTo>
                <a:cubicBezTo>
                  <a:pt x="3078" y="836"/>
                  <a:pt x="3116" y="811"/>
                  <a:pt x="3131" y="791"/>
                </a:cubicBezTo>
                <a:cubicBezTo>
                  <a:pt x="3139" y="780"/>
                  <a:pt x="3154" y="758"/>
                  <a:pt x="3145" y="742"/>
                </a:cubicBezTo>
                <a:cubicBezTo>
                  <a:pt x="3144" y="741"/>
                  <a:pt x="3143" y="739"/>
                  <a:pt x="3141" y="738"/>
                </a:cubicBezTo>
                <a:close/>
                <a:moveTo>
                  <a:pt x="3141" y="2149"/>
                </a:moveTo>
                <a:cubicBezTo>
                  <a:pt x="3141" y="2149"/>
                  <a:pt x="3140" y="2149"/>
                  <a:pt x="3140" y="2148"/>
                </a:cubicBezTo>
                <a:cubicBezTo>
                  <a:pt x="3138" y="2147"/>
                  <a:pt x="3135" y="2147"/>
                  <a:pt x="3132" y="2148"/>
                </a:cubicBezTo>
                <a:cubicBezTo>
                  <a:pt x="3127" y="2151"/>
                  <a:pt x="3122" y="2154"/>
                  <a:pt x="3117" y="2159"/>
                </a:cubicBezTo>
                <a:cubicBezTo>
                  <a:pt x="3147" y="2159"/>
                  <a:pt x="3147" y="2159"/>
                  <a:pt x="3147" y="2159"/>
                </a:cubicBezTo>
                <a:cubicBezTo>
                  <a:pt x="3146" y="2157"/>
                  <a:pt x="3146" y="2155"/>
                  <a:pt x="3145" y="2153"/>
                </a:cubicBezTo>
                <a:cubicBezTo>
                  <a:pt x="3144" y="2152"/>
                  <a:pt x="3143" y="2150"/>
                  <a:pt x="3141" y="2149"/>
                </a:cubicBezTo>
                <a:close/>
                <a:moveTo>
                  <a:pt x="3136" y="2073"/>
                </a:moveTo>
                <a:cubicBezTo>
                  <a:pt x="3136" y="2070"/>
                  <a:pt x="3135" y="2067"/>
                  <a:pt x="3134" y="2065"/>
                </a:cubicBezTo>
                <a:cubicBezTo>
                  <a:pt x="3131" y="2062"/>
                  <a:pt x="3128" y="2062"/>
                  <a:pt x="3125" y="2063"/>
                </a:cubicBezTo>
                <a:cubicBezTo>
                  <a:pt x="3118" y="2065"/>
                  <a:pt x="3114" y="2071"/>
                  <a:pt x="3110" y="2077"/>
                </a:cubicBezTo>
                <a:cubicBezTo>
                  <a:pt x="3105" y="2085"/>
                  <a:pt x="3100" y="2092"/>
                  <a:pt x="3097" y="2101"/>
                </a:cubicBezTo>
                <a:cubicBezTo>
                  <a:pt x="3091" y="2116"/>
                  <a:pt x="3087" y="2131"/>
                  <a:pt x="3082" y="2146"/>
                </a:cubicBezTo>
                <a:cubicBezTo>
                  <a:pt x="3081" y="2150"/>
                  <a:pt x="3080" y="2154"/>
                  <a:pt x="3078" y="2159"/>
                </a:cubicBezTo>
                <a:cubicBezTo>
                  <a:pt x="3101" y="2159"/>
                  <a:pt x="3101" y="2159"/>
                  <a:pt x="3101" y="2159"/>
                </a:cubicBezTo>
                <a:cubicBezTo>
                  <a:pt x="3104" y="2155"/>
                  <a:pt x="3106" y="2152"/>
                  <a:pt x="3108" y="2149"/>
                </a:cubicBezTo>
                <a:cubicBezTo>
                  <a:pt x="3115" y="2137"/>
                  <a:pt x="3121" y="2125"/>
                  <a:pt x="3127" y="2113"/>
                </a:cubicBezTo>
                <a:cubicBezTo>
                  <a:pt x="3132" y="2100"/>
                  <a:pt x="3138" y="2088"/>
                  <a:pt x="3136" y="2073"/>
                </a:cubicBezTo>
                <a:close/>
                <a:moveTo>
                  <a:pt x="3525" y="1794"/>
                </a:moveTo>
                <a:cubicBezTo>
                  <a:pt x="3525" y="1794"/>
                  <a:pt x="3524" y="1794"/>
                  <a:pt x="3524" y="1794"/>
                </a:cubicBezTo>
                <a:cubicBezTo>
                  <a:pt x="3522" y="1793"/>
                  <a:pt x="3519" y="1793"/>
                  <a:pt x="3516" y="1794"/>
                </a:cubicBezTo>
                <a:cubicBezTo>
                  <a:pt x="3503" y="1799"/>
                  <a:pt x="3492" y="1814"/>
                  <a:pt x="3483" y="1827"/>
                </a:cubicBezTo>
                <a:cubicBezTo>
                  <a:pt x="3471" y="1844"/>
                  <a:pt x="3456" y="1880"/>
                  <a:pt x="3459" y="1886"/>
                </a:cubicBezTo>
                <a:cubicBezTo>
                  <a:pt x="3462" y="1893"/>
                  <a:pt x="3500" y="1868"/>
                  <a:pt x="3515" y="1847"/>
                </a:cubicBezTo>
                <a:cubicBezTo>
                  <a:pt x="3523" y="1836"/>
                  <a:pt x="3538" y="1815"/>
                  <a:pt x="3529" y="1799"/>
                </a:cubicBezTo>
                <a:cubicBezTo>
                  <a:pt x="3528" y="1797"/>
                  <a:pt x="3527" y="1796"/>
                  <a:pt x="3525" y="1794"/>
                </a:cubicBezTo>
                <a:close/>
                <a:moveTo>
                  <a:pt x="3525" y="1091"/>
                </a:moveTo>
                <a:cubicBezTo>
                  <a:pt x="3525" y="1091"/>
                  <a:pt x="3524" y="1090"/>
                  <a:pt x="3524" y="1090"/>
                </a:cubicBezTo>
                <a:cubicBezTo>
                  <a:pt x="3522" y="1089"/>
                  <a:pt x="3519" y="1089"/>
                  <a:pt x="3516" y="1090"/>
                </a:cubicBezTo>
                <a:cubicBezTo>
                  <a:pt x="3503" y="1095"/>
                  <a:pt x="3492" y="1110"/>
                  <a:pt x="3483" y="1123"/>
                </a:cubicBezTo>
                <a:cubicBezTo>
                  <a:pt x="3471" y="1140"/>
                  <a:pt x="3456" y="1176"/>
                  <a:pt x="3459" y="1183"/>
                </a:cubicBezTo>
                <a:cubicBezTo>
                  <a:pt x="3462" y="1189"/>
                  <a:pt x="3500" y="1164"/>
                  <a:pt x="3515" y="1144"/>
                </a:cubicBezTo>
                <a:cubicBezTo>
                  <a:pt x="3523" y="1133"/>
                  <a:pt x="3538" y="1111"/>
                  <a:pt x="3529" y="1095"/>
                </a:cubicBezTo>
                <a:cubicBezTo>
                  <a:pt x="3528" y="1093"/>
                  <a:pt x="3527" y="1092"/>
                  <a:pt x="3525" y="1091"/>
                </a:cubicBezTo>
                <a:close/>
                <a:moveTo>
                  <a:pt x="3475" y="1819"/>
                </a:moveTo>
                <a:cubicBezTo>
                  <a:pt x="3481" y="1811"/>
                  <a:pt x="3487" y="1803"/>
                  <a:pt x="3492" y="1794"/>
                </a:cubicBezTo>
                <a:cubicBezTo>
                  <a:pt x="3499" y="1783"/>
                  <a:pt x="3505" y="1771"/>
                  <a:pt x="3511" y="1758"/>
                </a:cubicBezTo>
                <a:cubicBezTo>
                  <a:pt x="3516" y="1746"/>
                  <a:pt x="3522" y="1733"/>
                  <a:pt x="3520" y="1718"/>
                </a:cubicBezTo>
                <a:cubicBezTo>
                  <a:pt x="3520" y="1715"/>
                  <a:pt x="3519" y="1712"/>
                  <a:pt x="3517" y="1710"/>
                </a:cubicBezTo>
                <a:cubicBezTo>
                  <a:pt x="3515" y="1707"/>
                  <a:pt x="3512" y="1707"/>
                  <a:pt x="3509" y="1708"/>
                </a:cubicBezTo>
                <a:cubicBezTo>
                  <a:pt x="3502" y="1710"/>
                  <a:pt x="3498" y="1716"/>
                  <a:pt x="3494" y="1723"/>
                </a:cubicBezTo>
                <a:cubicBezTo>
                  <a:pt x="3489" y="1730"/>
                  <a:pt x="3484" y="1738"/>
                  <a:pt x="3481" y="1747"/>
                </a:cubicBezTo>
                <a:cubicBezTo>
                  <a:pt x="3475" y="1761"/>
                  <a:pt x="3471" y="1777"/>
                  <a:pt x="3466" y="1792"/>
                </a:cubicBezTo>
                <a:cubicBezTo>
                  <a:pt x="3462" y="1807"/>
                  <a:pt x="3453" y="1833"/>
                  <a:pt x="3457" y="1837"/>
                </a:cubicBezTo>
                <a:cubicBezTo>
                  <a:pt x="3460" y="1841"/>
                  <a:pt x="3470" y="1826"/>
                  <a:pt x="3475" y="1819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3432" y="1751"/>
                </a:moveTo>
                <a:cubicBezTo>
                  <a:pt x="3427" y="1736"/>
                  <a:pt x="3422" y="1713"/>
                  <a:pt x="3408" y="1708"/>
                </a:cubicBezTo>
                <a:cubicBezTo>
                  <a:pt x="3404" y="1706"/>
                  <a:pt x="3399" y="1708"/>
                  <a:pt x="3396" y="1712"/>
                </a:cubicBezTo>
                <a:cubicBezTo>
                  <a:pt x="3392" y="1718"/>
                  <a:pt x="3392" y="1726"/>
                  <a:pt x="3394" y="1733"/>
                </a:cubicBezTo>
                <a:cubicBezTo>
                  <a:pt x="3400" y="1754"/>
                  <a:pt x="3408" y="1774"/>
                  <a:pt x="3418" y="1793"/>
                </a:cubicBezTo>
                <a:cubicBezTo>
                  <a:pt x="3423" y="1802"/>
                  <a:pt x="3428" y="1811"/>
                  <a:pt x="3434" y="1820"/>
                </a:cubicBezTo>
                <a:cubicBezTo>
                  <a:pt x="3437" y="1824"/>
                  <a:pt x="3451" y="1848"/>
                  <a:pt x="3451" y="1838"/>
                </a:cubicBezTo>
                <a:cubicBezTo>
                  <a:pt x="3451" y="1826"/>
                  <a:pt x="3448" y="1813"/>
                  <a:pt x="3445" y="1802"/>
                </a:cubicBezTo>
                <a:cubicBezTo>
                  <a:pt x="3442" y="1785"/>
                  <a:pt x="3437" y="1768"/>
                  <a:pt x="3432" y="1751"/>
                </a:cubicBezTo>
                <a:close/>
                <a:moveTo>
                  <a:pt x="3457" y="1778"/>
                </a:moveTo>
                <a:cubicBezTo>
                  <a:pt x="3459" y="1773"/>
                  <a:pt x="3460" y="1767"/>
                  <a:pt x="3461" y="1762"/>
                </a:cubicBezTo>
                <a:cubicBezTo>
                  <a:pt x="3463" y="1752"/>
                  <a:pt x="3464" y="1742"/>
                  <a:pt x="3465" y="1732"/>
                </a:cubicBezTo>
                <a:cubicBezTo>
                  <a:pt x="3468" y="1715"/>
                  <a:pt x="3469" y="1698"/>
                  <a:pt x="3470" y="1681"/>
                </a:cubicBezTo>
                <a:cubicBezTo>
                  <a:pt x="3471" y="1666"/>
                  <a:pt x="3472" y="1644"/>
                  <a:pt x="3460" y="1636"/>
                </a:cubicBezTo>
                <a:cubicBezTo>
                  <a:pt x="3455" y="1633"/>
                  <a:pt x="3448" y="1635"/>
                  <a:pt x="3444" y="1640"/>
                </a:cubicBezTo>
                <a:cubicBezTo>
                  <a:pt x="3440" y="1645"/>
                  <a:pt x="3438" y="1653"/>
                  <a:pt x="3437" y="1660"/>
                </a:cubicBezTo>
                <a:cubicBezTo>
                  <a:pt x="3438" y="1685"/>
                  <a:pt x="3441" y="1710"/>
                  <a:pt x="3444" y="1735"/>
                </a:cubicBezTo>
                <a:cubicBezTo>
                  <a:pt x="3446" y="1745"/>
                  <a:pt x="3447" y="1755"/>
                  <a:pt x="3449" y="1765"/>
                </a:cubicBezTo>
                <a:cubicBezTo>
                  <a:pt x="3450" y="1768"/>
                  <a:pt x="3453" y="1786"/>
                  <a:pt x="3457" y="1778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1939" y="1819"/>
                </a:moveTo>
                <a:cubicBezTo>
                  <a:pt x="1945" y="1811"/>
                  <a:pt x="1951" y="1803"/>
                  <a:pt x="1956" y="1794"/>
                </a:cubicBezTo>
                <a:cubicBezTo>
                  <a:pt x="1963" y="1783"/>
                  <a:pt x="1969" y="1771"/>
                  <a:pt x="1975" y="1758"/>
                </a:cubicBezTo>
                <a:cubicBezTo>
                  <a:pt x="1980" y="1746"/>
                  <a:pt x="1986" y="1733"/>
                  <a:pt x="1984" y="1718"/>
                </a:cubicBezTo>
                <a:cubicBezTo>
                  <a:pt x="1984" y="1715"/>
                  <a:pt x="1983" y="1712"/>
                  <a:pt x="1982" y="1710"/>
                </a:cubicBezTo>
                <a:cubicBezTo>
                  <a:pt x="1979" y="1707"/>
                  <a:pt x="1976" y="1707"/>
                  <a:pt x="1973" y="1708"/>
                </a:cubicBezTo>
                <a:cubicBezTo>
                  <a:pt x="1966" y="1710"/>
                  <a:pt x="1962" y="1716"/>
                  <a:pt x="1958" y="1723"/>
                </a:cubicBezTo>
                <a:cubicBezTo>
                  <a:pt x="1953" y="1730"/>
                  <a:pt x="1948" y="1738"/>
                  <a:pt x="1945" y="1747"/>
                </a:cubicBezTo>
                <a:cubicBezTo>
                  <a:pt x="1939" y="1761"/>
                  <a:pt x="1935" y="1777"/>
                  <a:pt x="1930" y="1792"/>
                </a:cubicBezTo>
                <a:cubicBezTo>
                  <a:pt x="1926" y="1807"/>
                  <a:pt x="1917" y="1833"/>
                  <a:pt x="1921" y="1837"/>
                </a:cubicBezTo>
                <a:cubicBezTo>
                  <a:pt x="1924" y="1841"/>
                  <a:pt x="1934" y="1826"/>
                  <a:pt x="1939" y="181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1480" y="2146"/>
                </a:moveTo>
                <a:cubicBezTo>
                  <a:pt x="1475" y="2144"/>
                  <a:pt x="1469" y="2146"/>
                  <a:pt x="1466" y="2151"/>
                </a:cubicBezTo>
                <a:cubicBezTo>
                  <a:pt x="1465" y="2153"/>
                  <a:pt x="1464" y="2156"/>
                  <a:pt x="1464" y="2159"/>
                </a:cubicBezTo>
                <a:cubicBezTo>
                  <a:pt x="1494" y="2159"/>
                  <a:pt x="1494" y="2159"/>
                  <a:pt x="1494" y="2159"/>
                </a:cubicBezTo>
                <a:cubicBezTo>
                  <a:pt x="1493" y="2158"/>
                  <a:pt x="1493" y="2158"/>
                  <a:pt x="1492" y="2157"/>
                </a:cubicBezTo>
                <a:cubicBezTo>
                  <a:pt x="1489" y="2152"/>
                  <a:pt x="1485" y="2148"/>
                  <a:pt x="1480" y="2146"/>
                </a:cubicBezTo>
                <a:close/>
                <a:moveTo>
                  <a:pt x="1600" y="2073"/>
                </a:moveTo>
                <a:cubicBezTo>
                  <a:pt x="1600" y="2070"/>
                  <a:pt x="1599" y="2067"/>
                  <a:pt x="1598" y="2065"/>
                </a:cubicBezTo>
                <a:cubicBezTo>
                  <a:pt x="1595" y="2062"/>
                  <a:pt x="1592" y="2062"/>
                  <a:pt x="1589" y="2063"/>
                </a:cubicBezTo>
                <a:cubicBezTo>
                  <a:pt x="1582" y="2065"/>
                  <a:pt x="1578" y="2071"/>
                  <a:pt x="1574" y="2077"/>
                </a:cubicBezTo>
                <a:cubicBezTo>
                  <a:pt x="1569" y="2085"/>
                  <a:pt x="1564" y="2092"/>
                  <a:pt x="1561" y="2101"/>
                </a:cubicBezTo>
                <a:cubicBezTo>
                  <a:pt x="1555" y="2116"/>
                  <a:pt x="1551" y="2131"/>
                  <a:pt x="1546" y="2146"/>
                </a:cubicBezTo>
                <a:cubicBezTo>
                  <a:pt x="1545" y="2150"/>
                  <a:pt x="1544" y="2154"/>
                  <a:pt x="1542" y="2159"/>
                </a:cubicBezTo>
                <a:cubicBezTo>
                  <a:pt x="1565" y="2159"/>
                  <a:pt x="1565" y="2159"/>
                  <a:pt x="1565" y="2159"/>
                </a:cubicBezTo>
                <a:cubicBezTo>
                  <a:pt x="1568" y="2155"/>
                  <a:pt x="1570" y="2152"/>
                  <a:pt x="1572" y="2149"/>
                </a:cubicBezTo>
                <a:cubicBezTo>
                  <a:pt x="1579" y="2137"/>
                  <a:pt x="1585" y="2125"/>
                  <a:pt x="1591" y="2113"/>
                </a:cubicBezTo>
                <a:cubicBezTo>
                  <a:pt x="1596" y="2100"/>
                  <a:pt x="1602" y="2088"/>
                  <a:pt x="1600" y="2073"/>
                </a:cubicBezTo>
                <a:close/>
                <a:moveTo>
                  <a:pt x="1605" y="1444"/>
                </a:moveTo>
                <a:cubicBezTo>
                  <a:pt x="1605" y="1443"/>
                  <a:pt x="1604" y="1443"/>
                  <a:pt x="1604" y="1443"/>
                </a:cubicBezTo>
                <a:cubicBezTo>
                  <a:pt x="1602" y="1442"/>
                  <a:pt x="1599" y="1442"/>
                  <a:pt x="1596" y="1443"/>
                </a:cubicBezTo>
                <a:cubicBezTo>
                  <a:pt x="1583" y="1448"/>
                  <a:pt x="1572" y="1463"/>
                  <a:pt x="1563" y="1476"/>
                </a:cubicBezTo>
                <a:cubicBezTo>
                  <a:pt x="1552" y="1493"/>
                  <a:pt x="1536" y="1529"/>
                  <a:pt x="1539" y="1536"/>
                </a:cubicBezTo>
                <a:cubicBezTo>
                  <a:pt x="1542" y="1542"/>
                  <a:pt x="1580" y="1517"/>
                  <a:pt x="1595" y="1497"/>
                </a:cubicBezTo>
                <a:cubicBezTo>
                  <a:pt x="1603" y="1485"/>
                  <a:pt x="1618" y="1464"/>
                  <a:pt x="1609" y="1448"/>
                </a:cubicBezTo>
                <a:cubicBezTo>
                  <a:pt x="1608" y="1446"/>
                  <a:pt x="1607" y="1445"/>
                  <a:pt x="1605" y="1444"/>
                </a:cubicBezTo>
                <a:close/>
                <a:moveTo>
                  <a:pt x="1512" y="2106"/>
                </a:moveTo>
                <a:cubicBezTo>
                  <a:pt x="1508" y="2091"/>
                  <a:pt x="1502" y="2068"/>
                  <a:pt x="1488" y="2063"/>
                </a:cubicBezTo>
                <a:cubicBezTo>
                  <a:pt x="1484" y="2061"/>
                  <a:pt x="1479" y="2062"/>
                  <a:pt x="1476" y="2067"/>
                </a:cubicBezTo>
                <a:cubicBezTo>
                  <a:pt x="1472" y="2072"/>
                  <a:pt x="1472" y="2081"/>
                  <a:pt x="1474" y="2088"/>
                </a:cubicBezTo>
                <a:cubicBezTo>
                  <a:pt x="1480" y="2109"/>
                  <a:pt x="1488" y="2129"/>
                  <a:pt x="1498" y="2148"/>
                </a:cubicBezTo>
                <a:cubicBezTo>
                  <a:pt x="1500" y="2151"/>
                  <a:pt x="1502" y="2155"/>
                  <a:pt x="1505" y="2159"/>
                </a:cubicBezTo>
                <a:cubicBezTo>
                  <a:pt x="1526" y="2159"/>
                  <a:pt x="1526" y="2159"/>
                  <a:pt x="1526" y="2159"/>
                </a:cubicBezTo>
                <a:cubicBezTo>
                  <a:pt x="1526" y="2158"/>
                  <a:pt x="1525" y="2157"/>
                  <a:pt x="1525" y="2157"/>
                </a:cubicBezTo>
                <a:cubicBezTo>
                  <a:pt x="1522" y="2139"/>
                  <a:pt x="1517" y="2122"/>
                  <a:pt x="1512" y="2106"/>
                </a:cubicBezTo>
                <a:close/>
                <a:moveTo>
                  <a:pt x="1550" y="2035"/>
                </a:moveTo>
                <a:cubicBezTo>
                  <a:pt x="1551" y="2021"/>
                  <a:pt x="1552" y="1998"/>
                  <a:pt x="1540" y="1991"/>
                </a:cubicBezTo>
                <a:cubicBezTo>
                  <a:pt x="1535" y="1988"/>
                  <a:pt x="1528" y="1990"/>
                  <a:pt x="1524" y="1995"/>
                </a:cubicBezTo>
                <a:cubicBezTo>
                  <a:pt x="1520" y="2000"/>
                  <a:pt x="1518" y="2008"/>
                  <a:pt x="1517" y="2015"/>
                </a:cubicBezTo>
                <a:cubicBezTo>
                  <a:pt x="1518" y="2040"/>
                  <a:pt x="1521" y="2065"/>
                  <a:pt x="1524" y="2090"/>
                </a:cubicBezTo>
                <a:cubicBezTo>
                  <a:pt x="1526" y="2100"/>
                  <a:pt x="1527" y="2109"/>
                  <a:pt x="1529" y="2119"/>
                </a:cubicBezTo>
                <a:cubicBezTo>
                  <a:pt x="1530" y="2122"/>
                  <a:pt x="1533" y="2141"/>
                  <a:pt x="1537" y="2133"/>
                </a:cubicBezTo>
                <a:cubicBezTo>
                  <a:pt x="1539" y="2128"/>
                  <a:pt x="1540" y="2122"/>
                  <a:pt x="1541" y="2117"/>
                </a:cubicBezTo>
                <a:cubicBezTo>
                  <a:pt x="1543" y="2107"/>
                  <a:pt x="1544" y="2097"/>
                  <a:pt x="1545" y="2086"/>
                </a:cubicBezTo>
                <a:cubicBezTo>
                  <a:pt x="1548" y="2069"/>
                  <a:pt x="1549" y="2052"/>
                  <a:pt x="1550" y="2035"/>
                </a:cubicBezTo>
                <a:close/>
                <a:moveTo>
                  <a:pt x="1605" y="2149"/>
                </a:moveTo>
                <a:cubicBezTo>
                  <a:pt x="1605" y="2149"/>
                  <a:pt x="1604" y="2149"/>
                  <a:pt x="1604" y="2148"/>
                </a:cubicBezTo>
                <a:cubicBezTo>
                  <a:pt x="1602" y="2147"/>
                  <a:pt x="1599" y="2147"/>
                  <a:pt x="1596" y="2148"/>
                </a:cubicBezTo>
                <a:cubicBezTo>
                  <a:pt x="1591" y="2151"/>
                  <a:pt x="1586" y="2154"/>
                  <a:pt x="1581" y="2159"/>
                </a:cubicBezTo>
                <a:cubicBezTo>
                  <a:pt x="1611" y="2159"/>
                  <a:pt x="1611" y="2159"/>
                  <a:pt x="1611" y="2159"/>
                </a:cubicBezTo>
                <a:cubicBezTo>
                  <a:pt x="1610" y="2157"/>
                  <a:pt x="1610" y="2155"/>
                  <a:pt x="1609" y="2153"/>
                </a:cubicBezTo>
                <a:cubicBezTo>
                  <a:pt x="1608" y="2152"/>
                  <a:pt x="1607" y="2150"/>
                  <a:pt x="1605" y="2149"/>
                </a:cubicBezTo>
                <a:close/>
                <a:moveTo>
                  <a:pt x="1921" y="1778"/>
                </a:moveTo>
                <a:cubicBezTo>
                  <a:pt x="1923" y="1773"/>
                  <a:pt x="1924" y="1767"/>
                  <a:pt x="1925" y="1762"/>
                </a:cubicBezTo>
                <a:cubicBezTo>
                  <a:pt x="1927" y="1752"/>
                  <a:pt x="1928" y="1742"/>
                  <a:pt x="1929" y="1732"/>
                </a:cubicBezTo>
                <a:cubicBezTo>
                  <a:pt x="1932" y="1715"/>
                  <a:pt x="1933" y="1698"/>
                  <a:pt x="1934" y="1681"/>
                </a:cubicBezTo>
                <a:cubicBezTo>
                  <a:pt x="1935" y="1666"/>
                  <a:pt x="1936" y="1644"/>
                  <a:pt x="1924" y="1636"/>
                </a:cubicBezTo>
                <a:cubicBezTo>
                  <a:pt x="1919" y="1633"/>
                  <a:pt x="1912" y="1635"/>
                  <a:pt x="1908" y="1640"/>
                </a:cubicBezTo>
                <a:cubicBezTo>
                  <a:pt x="1904" y="1645"/>
                  <a:pt x="1902" y="1653"/>
                  <a:pt x="1901" y="1660"/>
                </a:cubicBezTo>
                <a:cubicBezTo>
                  <a:pt x="1902" y="1685"/>
                  <a:pt x="1905" y="1710"/>
                  <a:pt x="1908" y="1735"/>
                </a:cubicBezTo>
                <a:cubicBezTo>
                  <a:pt x="1910" y="1745"/>
                  <a:pt x="1911" y="1755"/>
                  <a:pt x="1913" y="1765"/>
                </a:cubicBezTo>
                <a:cubicBezTo>
                  <a:pt x="1914" y="1768"/>
                  <a:pt x="1917" y="1786"/>
                  <a:pt x="1921" y="1778"/>
                </a:cubicBezTo>
                <a:close/>
                <a:moveTo>
                  <a:pt x="1896" y="1751"/>
                </a:moveTo>
                <a:cubicBezTo>
                  <a:pt x="1892" y="1736"/>
                  <a:pt x="1886" y="1713"/>
                  <a:pt x="1872" y="1708"/>
                </a:cubicBezTo>
                <a:cubicBezTo>
                  <a:pt x="1868" y="1706"/>
                  <a:pt x="1863" y="1708"/>
                  <a:pt x="1860" y="1712"/>
                </a:cubicBezTo>
                <a:cubicBezTo>
                  <a:pt x="1856" y="1718"/>
                  <a:pt x="1856" y="1726"/>
                  <a:pt x="1858" y="1733"/>
                </a:cubicBezTo>
                <a:cubicBezTo>
                  <a:pt x="1864" y="1754"/>
                  <a:pt x="1872" y="1774"/>
                  <a:pt x="1882" y="1793"/>
                </a:cubicBezTo>
                <a:cubicBezTo>
                  <a:pt x="1887" y="1802"/>
                  <a:pt x="1892" y="1811"/>
                  <a:pt x="1898" y="1820"/>
                </a:cubicBezTo>
                <a:cubicBezTo>
                  <a:pt x="1901" y="1824"/>
                  <a:pt x="1915" y="1848"/>
                  <a:pt x="1915" y="1838"/>
                </a:cubicBezTo>
                <a:cubicBezTo>
                  <a:pt x="1915" y="1826"/>
                  <a:pt x="1912" y="1813"/>
                  <a:pt x="1909" y="1802"/>
                </a:cubicBezTo>
                <a:cubicBezTo>
                  <a:pt x="1906" y="1785"/>
                  <a:pt x="1901" y="1768"/>
                  <a:pt x="1896" y="1751"/>
                </a:cubicBezTo>
                <a:close/>
                <a:moveTo>
                  <a:pt x="1605" y="738"/>
                </a:moveTo>
                <a:cubicBezTo>
                  <a:pt x="1605" y="738"/>
                  <a:pt x="1604" y="738"/>
                  <a:pt x="1604" y="737"/>
                </a:cubicBezTo>
                <a:cubicBezTo>
                  <a:pt x="1602" y="736"/>
                  <a:pt x="1599" y="736"/>
                  <a:pt x="1596" y="737"/>
                </a:cubicBezTo>
                <a:cubicBezTo>
                  <a:pt x="1583" y="743"/>
                  <a:pt x="1572" y="757"/>
                  <a:pt x="1563" y="770"/>
                </a:cubicBezTo>
                <a:cubicBezTo>
                  <a:pt x="1552" y="788"/>
                  <a:pt x="1536" y="824"/>
                  <a:pt x="1539" y="830"/>
                </a:cubicBezTo>
                <a:cubicBezTo>
                  <a:pt x="1542" y="836"/>
                  <a:pt x="1580" y="811"/>
                  <a:pt x="1595" y="791"/>
                </a:cubicBezTo>
                <a:cubicBezTo>
                  <a:pt x="1603" y="780"/>
                  <a:pt x="1618" y="758"/>
                  <a:pt x="1609" y="742"/>
                </a:cubicBezTo>
                <a:cubicBezTo>
                  <a:pt x="1608" y="741"/>
                  <a:pt x="1607" y="739"/>
                  <a:pt x="1605" y="738"/>
                </a:cubicBezTo>
                <a:close/>
                <a:moveTo>
                  <a:pt x="1898" y="1841"/>
                </a:moveTo>
                <a:cubicBezTo>
                  <a:pt x="1892" y="1827"/>
                  <a:pt x="1885" y="1814"/>
                  <a:pt x="1876" y="1802"/>
                </a:cubicBezTo>
                <a:cubicBezTo>
                  <a:pt x="1873" y="1797"/>
                  <a:pt x="1869" y="1793"/>
                  <a:pt x="1864" y="1791"/>
                </a:cubicBezTo>
                <a:cubicBezTo>
                  <a:pt x="1859" y="1789"/>
                  <a:pt x="1853" y="1791"/>
                  <a:pt x="1850" y="1796"/>
                </a:cubicBezTo>
                <a:cubicBezTo>
                  <a:pt x="1848" y="1800"/>
                  <a:pt x="1847" y="1804"/>
                  <a:pt x="1848" y="1808"/>
                </a:cubicBezTo>
                <a:cubicBezTo>
                  <a:pt x="1848" y="1812"/>
                  <a:pt x="1849" y="1816"/>
                  <a:pt x="1850" y="1820"/>
                </a:cubicBezTo>
                <a:cubicBezTo>
                  <a:pt x="1861" y="1849"/>
                  <a:pt x="1881" y="1869"/>
                  <a:pt x="1901" y="1886"/>
                </a:cubicBezTo>
                <a:cubicBezTo>
                  <a:pt x="1903" y="1887"/>
                  <a:pt x="1905" y="1889"/>
                  <a:pt x="1907" y="1890"/>
                </a:cubicBezTo>
                <a:cubicBezTo>
                  <a:pt x="1908" y="1890"/>
                  <a:pt x="1909" y="1890"/>
                  <a:pt x="1910" y="1890"/>
                </a:cubicBezTo>
                <a:cubicBezTo>
                  <a:pt x="1911" y="1890"/>
                  <a:pt x="1912" y="1889"/>
                  <a:pt x="1913" y="1888"/>
                </a:cubicBezTo>
                <a:cubicBezTo>
                  <a:pt x="1917" y="1883"/>
                  <a:pt x="1911" y="1869"/>
                  <a:pt x="1910" y="1865"/>
                </a:cubicBezTo>
                <a:cubicBezTo>
                  <a:pt x="1906" y="1856"/>
                  <a:pt x="1902" y="1849"/>
                  <a:pt x="1898" y="1841"/>
                </a:cubicBezTo>
                <a:close/>
                <a:moveTo>
                  <a:pt x="1605" y="32"/>
                </a:moveTo>
                <a:cubicBezTo>
                  <a:pt x="1605" y="32"/>
                  <a:pt x="1604" y="32"/>
                  <a:pt x="1604" y="32"/>
                </a:cubicBezTo>
                <a:cubicBezTo>
                  <a:pt x="1602" y="31"/>
                  <a:pt x="1599" y="31"/>
                  <a:pt x="1596" y="32"/>
                </a:cubicBezTo>
                <a:cubicBezTo>
                  <a:pt x="1583" y="37"/>
                  <a:pt x="1572" y="52"/>
                  <a:pt x="1563" y="65"/>
                </a:cubicBezTo>
                <a:cubicBezTo>
                  <a:pt x="1552" y="82"/>
                  <a:pt x="1536" y="118"/>
                  <a:pt x="1539" y="124"/>
                </a:cubicBezTo>
                <a:cubicBezTo>
                  <a:pt x="1542" y="131"/>
                  <a:pt x="1580" y="106"/>
                  <a:pt x="1595" y="85"/>
                </a:cubicBezTo>
                <a:cubicBezTo>
                  <a:pt x="1603" y="74"/>
                  <a:pt x="1618" y="52"/>
                  <a:pt x="1609" y="37"/>
                </a:cubicBezTo>
                <a:cubicBezTo>
                  <a:pt x="1608" y="35"/>
                  <a:pt x="1607" y="33"/>
                  <a:pt x="1605" y="32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1130" y="1841"/>
                </a:moveTo>
                <a:cubicBezTo>
                  <a:pt x="1124" y="1827"/>
                  <a:pt x="1117" y="1814"/>
                  <a:pt x="1108" y="1802"/>
                </a:cubicBezTo>
                <a:cubicBezTo>
                  <a:pt x="1105" y="1797"/>
                  <a:pt x="1101" y="1793"/>
                  <a:pt x="1096" y="1791"/>
                </a:cubicBezTo>
                <a:cubicBezTo>
                  <a:pt x="1091" y="1789"/>
                  <a:pt x="1085" y="1791"/>
                  <a:pt x="1082" y="1796"/>
                </a:cubicBezTo>
                <a:cubicBezTo>
                  <a:pt x="1080" y="1800"/>
                  <a:pt x="1079" y="1804"/>
                  <a:pt x="1080" y="1808"/>
                </a:cubicBezTo>
                <a:cubicBezTo>
                  <a:pt x="1080" y="1812"/>
                  <a:pt x="1081" y="1816"/>
                  <a:pt x="1082" y="1820"/>
                </a:cubicBezTo>
                <a:cubicBezTo>
                  <a:pt x="1093" y="1849"/>
                  <a:pt x="1113" y="1869"/>
                  <a:pt x="1133" y="1886"/>
                </a:cubicBezTo>
                <a:cubicBezTo>
                  <a:pt x="1135" y="1887"/>
                  <a:pt x="1137" y="1889"/>
                  <a:pt x="1139" y="1890"/>
                </a:cubicBezTo>
                <a:cubicBezTo>
                  <a:pt x="1140" y="1890"/>
                  <a:pt x="1141" y="1890"/>
                  <a:pt x="1142" y="1890"/>
                </a:cubicBezTo>
                <a:cubicBezTo>
                  <a:pt x="1143" y="1890"/>
                  <a:pt x="1144" y="1889"/>
                  <a:pt x="1145" y="1888"/>
                </a:cubicBezTo>
                <a:cubicBezTo>
                  <a:pt x="1149" y="1883"/>
                  <a:pt x="1143" y="1869"/>
                  <a:pt x="1142" y="1865"/>
                </a:cubicBezTo>
                <a:cubicBezTo>
                  <a:pt x="1138" y="1856"/>
                  <a:pt x="1134" y="1849"/>
                  <a:pt x="1130" y="1841"/>
                </a:cubicBezTo>
                <a:close/>
                <a:moveTo>
                  <a:pt x="1153" y="1778"/>
                </a:moveTo>
                <a:cubicBezTo>
                  <a:pt x="1155" y="1773"/>
                  <a:pt x="1156" y="1767"/>
                  <a:pt x="1157" y="1762"/>
                </a:cubicBezTo>
                <a:cubicBezTo>
                  <a:pt x="1159" y="1752"/>
                  <a:pt x="1160" y="1742"/>
                  <a:pt x="1161" y="1732"/>
                </a:cubicBezTo>
                <a:cubicBezTo>
                  <a:pt x="1164" y="1715"/>
                  <a:pt x="1165" y="1698"/>
                  <a:pt x="1166" y="1681"/>
                </a:cubicBezTo>
                <a:cubicBezTo>
                  <a:pt x="1167" y="1666"/>
                  <a:pt x="1168" y="1644"/>
                  <a:pt x="1156" y="1636"/>
                </a:cubicBezTo>
                <a:cubicBezTo>
                  <a:pt x="1151" y="1633"/>
                  <a:pt x="1144" y="1635"/>
                  <a:pt x="1140" y="1640"/>
                </a:cubicBezTo>
                <a:cubicBezTo>
                  <a:pt x="1136" y="1645"/>
                  <a:pt x="1134" y="1653"/>
                  <a:pt x="1133" y="1660"/>
                </a:cubicBezTo>
                <a:cubicBezTo>
                  <a:pt x="1134" y="1685"/>
                  <a:pt x="1137" y="1710"/>
                  <a:pt x="1140" y="1735"/>
                </a:cubicBezTo>
                <a:cubicBezTo>
                  <a:pt x="1142" y="1745"/>
                  <a:pt x="1143" y="1755"/>
                  <a:pt x="1145" y="1765"/>
                </a:cubicBezTo>
                <a:cubicBezTo>
                  <a:pt x="1146" y="1768"/>
                  <a:pt x="1149" y="1786"/>
                  <a:pt x="1153" y="1778"/>
                </a:cubicBezTo>
                <a:close/>
                <a:moveTo>
                  <a:pt x="1128" y="1751"/>
                </a:moveTo>
                <a:cubicBezTo>
                  <a:pt x="1124" y="1736"/>
                  <a:pt x="1118" y="1713"/>
                  <a:pt x="1104" y="1708"/>
                </a:cubicBezTo>
                <a:cubicBezTo>
                  <a:pt x="1100" y="1706"/>
                  <a:pt x="1095" y="1708"/>
                  <a:pt x="1092" y="1712"/>
                </a:cubicBezTo>
                <a:cubicBezTo>
                  <a:pt x="1088" y="1718"/>
                  <a:pt x="1088" y="1726"/>
                  <a:pt x="1090" y="1733"/>
                </a:cubicBezTo>
                <a:cubicBezTo>
                  <a:pt x="1096" y="1754"/>
                  <a:pt x="1104" y="1774"/>
                  <a:pt x="1114" y="1793"/>
                </a:cubicBezTo>
                <a:cubicBezTo>
                  <a:pt x="1119" y="1802"/>
                  <a:pt x="1125" y="1811"/>
                  <a:pt x="1130" y="1820"/>
                </a:cubicBezTo>
                <a:cubicBezTo>
                  <a:pt x="1133" y="1824"/>
                  <a:pt x="1147" y="1848"/>
                  <a:pt x="1147" y="1838"/>
                </a:cubicBezTo>
                <a:cubicBezTo>
                  <a:pt x="1147" y="1826"/>
                  <a:pt x="1144" y="1813"/>
                  <a:pt x="1141" y="1802"/>
                </a:cubicBezTo>
                <a:cubicBezTo>
                  <a:pt x="1138" y="1785"/>
                  <a:pt x="1133" y="1768"/>
                  <a:pt x="1128" y="1751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32"/>
                </a:move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lose/>
                <a:moveTo>
                  <a:pt x="1221" y="1091"/>
                </a:moveTo>
                <a:cubicBezTo>
                  <a:pt x="1221" y="1091"/>
                  <a:pt x="1220" y="1090"/>
                  <a:pt x="1220" y="1090"/>
                </a:cubicBezTo>
                <a:cubicBezTo>
                  <a:pt x="1218" y="1089"/>
                  <a:pt x="1215" y="1089"/>
                  <a:pt x="1212" y="1090"/>
                </a:cubicBezTo>
                <a:cubicBezTo>
                  <a:pt x="1199" y="1095"/>
                  <a:pt x="1188" y="1110"/>
                  <a:pt x="1179" y="1123"/>
                </a:cubicBezTo>
                <a:cubicBezTo>
                  <a:pt x="1168" y="1140"/>
                  <a:pt x="1152" y="1176"/>
                  <a:pt x="1155" y="1183"/>
                </a:cubicBezTo>
                <a:cubicBezTo>
                  <a:pt x="1158" y="1189"/>
                  <a:pt x="1196" y="1164"/>
                  <a:pt x="1211" y="1144"/>
                </a:cubicBezTo>
                <a:cubicBezTo>
                  <a:pt x="1219" y="1133"/>
                  <a:pt x="1234" y="1111"/>
                  <a:pt x="1225" y="1095"/>
                </a:cubicBezTo>
                <a:cubicBezTo>
                  <a:pt x="1224" y="1093"/>
                  <a:pt x="1223" y="1092"/>
                  <a:pt x="1221" y="1091"/>
                </a:cubicBezTo>
                <a:close/>
                <a:moveTo>
                  <a:pt x="1517" y="1535"/>
                </a:moveTo>
                <a:cubicBezTo>
                  <a:pt x="1519" y="1537"/>
                  <a:pt x="1521" y="1538"/>
                  <a:pt x="1523" y="1539"/>
                </a:cubicBezTo>
                <a:cubicBezTo>
                  <a:pt x="1524" y="1539"/>
                  <a:pt x="1525" y="1539"/>
                  <a:pt x="1526" y="1539"/>
                </a:cubicBezTo>
                <a:cubicBezTo>
                  <a:pt x="1527" y="1539"/>
                  <a:pt x="1528" y="1538"/>
                  <a:pt x="1529" y="1537"/>
                </a:cubicBezTo>
                <a:cubicBezTo>
                  <a:pt x="1533" y="1532"/>
                  <a:pt x="1527" y="1519"/>
                  <a:pt x="1526" y="1514"/>
                </a:cubicBezTo>
                <a:cubicBezTo>
                  <a:pt x="1522" y="1505"/>
                  <a:pt x="1518" y="1498"/>
                  <a:pt x="1514" y="1490"/>
                </a:cubicBezTo>
                <a:cubicBezTo>
                  <a:pt x="1508" y="1476"/>
                  <a:pt x="1501" y="1463"/>
                  <a:pt x="1492" y="1451"/>
                </a:cubicBezTo>
                <a:cubicBezTo>
                  <a:pt x="1489" y="1447"/>
                  <a:pt x="1485" y="1442"/>
                  <a:pt x="1480" y="1440"/>
                </a:cubicBezTo>
                <a:cubicBezTo>
                  <a:pt x="1475" y="1438"/>
                  <a:pt x="1469" y="1440"/>
                  <a:pt x="1466" y="1445"/>
                </a:cubicBezTo>
                <a:cubicBezTo>
                  <a:pt x="1464" y="1449"/>
                  <a:pt x="1463" y="1453"/>
                  <a:pt x="1464" y="1457"/>
                </a:cubicBezTo>
                <a:cubicBezTo>
                  <a:pt x="1464" y="1461"/>
                  <a:pt x="1465" y="1465"/>
                  <a:pt x="1466" y="1469"/>
                </a:cubicBezTo>
                <a:cubicBezTo>
                  <a:pt x="1477" y="1498"/>
                  <a:pt x="1497" y="1518"/>
                  <a:pt x="1517" y="1535"/>
                </a:cubicBezTo>
                <a:close/>
                <a:moveTo>
                  <a:pt x="1221" y="382"/>
                </a:moveTo>
                <a:cubicBezTo>
                  <a:pt x="1221" y="382"/>
                  <a:pt x="1220" y="382"/>
                  <a:pt x="1220" y="382"/>
                </a:cubicBezTo>
                <a:cubicBezTo>
                  <a:pt x="1218" y="380"/>
                  <a:pt x="1215" y="381"/>
                  <a:pt x="1212" y="382"/>
                </a:cubicBezTo>
                <a:cubicBezTo>
                  <a:pt x="1199" y="387"/>
                  <a:pt x="1188" y="402"/>
                  <a:pt x="1179" y="415"/>
                </a:cubicBezTo>
                <a:cubicBezTo>
                  <a:pt x="1168" y="432"/>
                  <a:pt x="1152" y="468"/>
                  <a:pt x="1155" y="474"/>
                </a:cubicBezTo>
                <a:cubicBezTo>
                  <a:pt x="1158" y="480"/>
                  <a:pt x="1196" y="456"/>
                  <a:pt x="1211" y="435"/>
                </a:cubicBezTo>
                <a:cubicBezTo>
                  <a:pt x="1219" y="424"/>
                  <a:pt x="1234" y="402"/>
                  <a:pt x="1225" y="387"/>
                </a:cubicBezTo>
                <a:cubicBezTo>
                  <a:pt x="1224" y="385"/>
                  <a:pt x="1223" y="383"/>
                  <a:pt x="1221" y="382"/>
                </a:cubicBezTo>
                <a:close/>
                <a:moveTo>
                  <a:pt x="1221" y="1794"/>
                </a:moveTo>
                <a:cubicBezTo>
                  <a:pt x="1221" y="1794"/>
                  <a:pt x="1220" y="1794"/>
                  <a:pt x="1220" y="1794"/>
                </a:cubicBezTo>
                <a:cubicBezTo>
                  <a:pt x="1218" y="1793"/>
                  <a:pt x="1215" y="1793"/>
                  <a:pt x="1212" y="1794"/>
                </a:cubicBezTo>
                <a:cubicBezTo>
                  <a:pt x="1199" y="1799"/>
                  <a:pt x="1188" y="1814"/>
                  <a:pt x="1179" y="1827"/>
                </a:cubicBezTo>
                <a:cubicBezTo>
                  <a:pt x="1168" y="1844"/>
                  <a:pt x="1152" y="1880"/>
                  <a:pt x="1155" y="1886"/>
                </a:cubicBezTo>
                <a:cubicBezTo>
                  <a:pt x="1158" y="1893"/>
                  <a:pt x="1196" y="1868"/>
                  <a:pt x="1211" y="1847"/>
                </a:cubicBezTo>
                <a:cubicBezTo>
                  <a:pt x="1219" y="1836"/>
                  <a:pt x="1234" y="1815"/>
                  <a:pt x="1225" y="1799"/>
                </a:cubicBezTo>
                <a:cubicBezTo>
                  <a:pt x="1224" y="1797"/>
                  <a:pt x="1223" y="1796"/>
                  <a:pt x="1221" y="1794"/>
                </a:cubicBezTo>
                <a:close/>
                <a:moveTo>
                  <a:pt x="1171" y="1819"/>
                </a:moveTo>
                <a:cubicBezTo>
                  <a:pt x="1177" y="1811"/>
                  <a:pt x="1183" y="1803"/>
                  <a:pt x="1188" y="1794"/>
                </a:cubicBezTo>
                <a:cubicBezTo>
                  <a:pt x="1195" y="1783"/>
                  <a:pt x="1201" y="1771"/>
                  <a:pt x="1207" y="1758"/>
                </a:cubicBezTo>
                <a:cubicBezTo>
                  <a:pt x="1212" y="1746"/>
                  <a:pt x="1218" y="1733"/>
                  <a:pt x="1216" y="1718"/>
                </a:cubicBezTo>
                <a:cubicBezTo>
                  <a:pt x="1216" y="1715"/>
                  <a:pt x="1215" y="1712"/>
                  <a:pt x="1214" y="1710"/>
                </a:cubicBezTo>
                <a:cubicBezTo>
                  <a:pt x="1211" y="1707"/>
                  <a:pt x="1208" y="1707"/>
                  <a:pt x="1205" y="1708"/>
                </a:cubicBezTo>
                <a:cubicBezTo>
                  <a:pt x="1198" y="1710"/>
                  <a:pt x="1194" y="1716"/>
                  <a:pt x="1190" y="1723"/>
                </a:cubicBezTo>
                <a:cubicBezTo>
                  <a:pt x="1185" y="1730"/>
                  <a:pt x="1180" y="1738"/>
                  <a:pt x="1177" y="1747"/>
                </a:cubicBezTo>
                <a:cubicBezTo>
                  <a:pt x="1171" y="1761"/>
                  <a:pt x="1167" y="1777"/>
                  <a:pt x="1162" y="1792"/>
                </a:cubicBezTo>
                <a:cubicBezTo>
                  <a:pt x="1158" y="1807"/>
                  <a:pt x="1149" y="1833"/>
                  <a:pt x="1153" y="1837"/>
                </a:cubicBezTo>
                <a:cubicBezTo>
                  <a:pt x="1156" y="1841"/>
                  <a:pt x="1166" y="1826"/>
                  <a:pt x="1171" y="181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04002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073552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5880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5780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5961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310886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119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304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874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9631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076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1875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06156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2977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80523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489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1539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9215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7116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4726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5517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088926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5092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2419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05198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7520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5840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0129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1887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9107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87350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30120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113504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46852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13574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4920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6251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06710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65290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97263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6741959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3859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4053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0018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2004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912797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11787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89248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78061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6113892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09023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9860322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32155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6362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91611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6295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427546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8089692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5233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96312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022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67023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84937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26706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20368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9803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766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8723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39067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09157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51299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333018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11067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22850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8592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57895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85666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8835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99668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46880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70714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66668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61114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9213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395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66987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8533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93452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724616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52057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24315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60492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50970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40092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6643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32131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78312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27029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2316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21824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0026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0587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2011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16515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5015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5803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59742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96564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06672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92759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86373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9449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8914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67101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82764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186054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46424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774511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73220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5028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33772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418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75165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25089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20496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31395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52574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9740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7878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14712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4523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067937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91082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581001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49102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54686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279520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9682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47166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2861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05488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50722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59530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9176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697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42766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1741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75762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398096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10577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52965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1931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66472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88864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507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87422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810290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937710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57185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59898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127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027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62625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76212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50784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885483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23512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72575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917107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8491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534874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175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943595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350046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060065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34142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33766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7698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7408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776615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293763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016427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757110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71790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51797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02426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477508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05481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2149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77928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02717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30576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49921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79832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3064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0558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08568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338667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296636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622508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132653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59403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142088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701243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536914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6586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64489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34694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798664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11692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9316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3049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4626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079442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8751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3064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750109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54770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631526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138883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875402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552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image" Target="../media/image9.jpg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4.png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63.xml"/><Relationship Id="rId16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90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17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79.xml"/><Relationship Id="rId16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2.xml"/><Relationship Id="rId1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87.xml"/><Relationship Id="rId19" Type="http://schemas.openxmlformats.org/officeDocument/2006/relationships/image" Target="../media/image14.png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slideLayout" Target="../slideLayouts/slideLayout19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slideLayout" Target="../slideLayouts/slideLayout211.xml"/><Relationship Id="rId2" Type="http://schemas.openxmlformats.org/officeDocument/2006/relationships/slideLayout" Target="../slideLayouts/slideLayout196.xml"/><Relationship Id="rId16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4.xml"/><Relationship Id="rId19" Type="http://schemas.openxmlformats.org/officeDocument/2006/relationships/image" Target="../media/image14.png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9.xml"/><Relationship Id="rId13" Type="http://schemas.openxmlformats.org/officeDocument/2006/relationships/slideLayout" Target="../slideLayouts/slideLayout224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223.xml"/><Relationship Id="rId17" Type="http://schemas.openxmlformats.org/officeDocument/2006/relationships/slideLayout" Target="../slideLayouts/slideLayout228.xml"/><Relationship Id="rId2" Type="http://schemas.openxmlformats.org/officeDocument/2006/relationships/slideLayout" Target="../slideLayouts/slideLayout213.xml"/><Relationship Id="rId16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22.xml"/><Relationship Id="rId5" Type="http://schemas.openxmlformats.org/officeDocument/2006/relationships/slideLayout" Target="../slideLayouts/slideLayout216.xml"/><Relationship Id="rId15" Type="http://schemas.openxmlformats.org/officeDocument/2006/relationships/slideLayout" Target="../slideLayouts/slideLayout226.xml"/><Relationship Id="rId10" Type="http://schemas.openxmlformats.org/officeDocument/2006/relationships/slideLayout" Target="../slideLayouts/slideLayout221.xml"/><Relationship Id="rId19" Type="http://schemas.openxmlformats.org/officeDocument/2006/relationships/image" Target="../media/image14.png"/><Relationship Id="rId4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20.xml"/><Relationship Id="rId14" Type="http://schemas.openxmlformats.org/officeDocument/2006/relationships/slideLayout" Target="../slideLayouts/slideLayout22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17" Type="http://schemas.openxmlformats.org/officeDocument/2006/relationships/slideLayout" Target="../slideLayouts/slideLayout245.xml"/><Relationship Id="rId2" Type="http://schemas.openxmlformats.org/officeDocument/2006/relationships/slideLayout" Target="../slideLayouts/slideLayout230.xml"/><Relationship Id="rId16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5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8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3.xml"/><Relationship Id="rId13" Type="http://schemas.openxmlformats.org/officeDocument/2006/relationships/slideLayout" Target="../slideLayouts/slideLayout258.xml"/><Relationship Id="rId18" Type="http://schemas.openxmlformats.org/officeDocument/2006/relationships/theme" Target="../theme/theme18.xml"/><Relationship Id="rId3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52.xml"/><Relationship Id="rId12" Type="http://schemas.openxmlformats.org/officeDocument/2006/relationships/slideLayout" Target="../slideLayouts/slideLayout257.xml"/><Relationship Id="rId17" Type="http://schemas.openxmlformats.org/officeDocument/2006/relationships/slideLayout" Target="../slideLayouts/slideLayout262.xml"/><Relationship Id="rId2" Type="http://schemas.openxmlformats.org/officeDocument/2006/relationships/slideLayout" Target="../slideLayouts/slideLayout247.xml"/><Relationship Id="rId16" Type="http://schemas.openxmlformats.org/officeDocument/2006/relationships/slideLayout" Target="../slideLayouts/slideLayout261.xml"/><Relationship Id="rId1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51.xml"/><Relationship Id="rId11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0.xml"/><Relationship Id="rId15" Type="http://schemas.openxmlformats.org/officeDocument/2006/relationships/slideLayout" Target="../slideLayouts/slideLayout260.xml"/><Relationship Id="rId10" Type="http://schemas.openxmlformats.org/officeDocument/2006/relationships/slideLayout" Target="../slideLayouts/slideLayout255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4.xml"/><Relationship Id="rId14" Type="http://schemas.openxmlformats.org/officeDocument/2006/relationships/slideLayout" Target="../slideLayouts/slideLayout2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77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1" y="4763"/>
            <a:ext cx="3780078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508809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5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905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468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9439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7775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309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609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144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890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97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9361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  <p:sldLayoutId id="2147483920" r:id="rId12"/>
    <p:sldLayoutId id="2147483921" r:id="rId13"/>
    <p:sldLayoutId id="2147483922" r:id="rId14"/>
    <p:sldLayoutId id="2147483923" r:id="rId15"/>
    <p:sldLayoutId id="2147483924" r:id="rId16"/>
    <p:sldLayoutId id="214748392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2778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6718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408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  <p:sldLayoutId id="2147483974" r:id="rId12"/>
    <p:sldLayoutId id="2147483975" r:id="rId13"/>
    <p:sldLayoutId id="2147483976" r:id="rId14"/>
    <p:sldLayoutId id="2147483977" r:id="rId15"/>
    <p:sldLayoutId id="2147483978" r:id="rId16"/>
    <p:sldLayoutId id="214748397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3801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41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0.xml"/><Relationship Id="rId1" Type="http://schemas.openxmlformats.org/officeDocument/2006/relationships/themeOverride" Target="../theme/themeOverrid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1.xml"/><Relationship Id="rId1" Type="http://schemas.openxmlformats.org/officeDocument/2006/relationships/themeOverride" Target="../theme/themeOverrid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1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avi"/><Relationship Id="rId2" Type="http://schemas.microsoft.com/office/2007/relationships/media" Target="../media/media1.avi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30.png"/><Relationship Id="rId4" Type="http://schemas.openxmlformats.org/officeDocument/2006/relationships/slideLayout" Target="../slideLayouts/slideLayout1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119.xml"/><Relationship Id="rId1" Type="http://schemas.openxmlformats.org/officeDocument/2006/relationships/themeOverride" Target="../theme/themeOverrid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119.xml"/><Relationship Id="rId1" Type="http://schemas.openxmlformats.org/officeDocument/2006/relationships/themeOverride" Target="../theme/themeOverride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4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sil gambar untuk WOMAN IN CHR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4394"/>
            <a:ext cx="12209169" cy="69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595" y="0"/>
            <a:ext cx="6815669" cy="1515533"/>
          </a:xfrm>
        </p:spPr>
        <p:txBody>
          <a:bodyPr/>
          <a:lstStyle/>
          <a:p>
            <a:r>
              <a:rPr lang="id-ID" sz="4000" b="1" dirty="0" smtClean="0"/>
              <a:t>GAYA HIDUP </a:t>
            </a:r>
            <a:br>
              <a:rPr lang="id-ID" sz="4000" b="1" dirty="0" smtClean="0"/>
            </a:br>
            <a:r>
              <a:rPr lang="id-ID" sz="4000" b="1" dirty="0" smtClean="0"/>
              <a:t>PEREMPUAN KRISTEN</a:t>
            </a:r>
            <a:endParaRPr lang="id-ID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291" y="1687130"/>
            <a:ext cx="6815669" cy="1320802"/>
          </a:xfrm>
        </p:spPr>
        <p:txBody>
          <a:bodyPr/>
          <a:lstStyle/>
          <a:p>
            <a:r>
              <a:rPr lang="id-ID" dirty="0" smtClean="0"/>
              <a:t>DISUSUN DENGAN ANUGRAH TUHAN </a:t>
            </a:r>
          </a:p>
          <a:p>
            <a:r>
              <a:rPr lang="id-ID" dirty="0" smtClean="0"/>
              <a:t>OLEH GRACE SUMILAT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65644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d-ID" sz="7200" b="1" dirty="0"/>
              <a:t>I PETRUS 3:1-7</a:t>
            </a:r>
            <a:br>
              <a:rPr lang="id-ID" sz="7200" b="1" dirty="0"/>
            </a:br>
            <a:endParaRPr lang="id-ID" sz="7200" b="1" dirty="0"/>
          </a:p>
        </p:txBody>
      </p:sp>
      <p:pic>
        <p:nvPicPr>
          <p:cNvPr id="2050" name="Picture 2" descr="Hasil gambar untuk BIB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150" y="2438400"/>
            <a:ext cx="6988038" cy="365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67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5" y="2588653"/>
            <a:ext cx="3651250" cy="390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asil gambar untuk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061" y="2588653"/>
            <a:ext cx="2251310" cy="390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asil gambar untuk V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938" y="834018"/>
            <a:ext cx="308610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606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/>
              <a:t>1. TUNDUK PADA SUAMI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438399"/>
            <a:ext cx="8770571" cy="42972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5400" b="1" dirty="0" smtClean="0"/>
              <a:t>TAKLUK, </a:t>
            </a:r>
          </a:p>
          <a:p>
            <a:pPr marL="0" indent="0">
              <a:buNone/>
            </a:pPr>
            <a:r>
              <a:rPr lang="id-ID" sz="5400" b="1" dirty="0" smtClean="0"/>
              <a:t>TAAT, </a:t>
            </a:r>
          </a:p>
          <a:p>
            <a:pPr marL="0" indent="0">
              <a:buNone/>
            </a:pPr>
            <a:r>
              <a:rPr lang="id-ID" sz="5400" b="1" dirty="0" smtClean="0"/>
              <a:t>MENUNDUKKAN DIRI, </a:t>
            </a:r>
          </a:p>
          <a:p>
            <a:pPr marL="0" indent="0">
              <a:buNone/>
            </a:pPr>
            <a:r>
              <a:rPr lang="id-ID" sz="5400" b="1" dirty="0" smtClean="0"/>
              <a:t>MENAKLUKKAN DIRI.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8864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560716"/>
          </a:xfrm>
        </p:spPr>
        <p:txBody>
          <a:bodyPr/>
          <a:lstStyle/>
          <a:p>
            <a:pPr algn="ctr"/>
            <a:r>
              <a:rPr lang="id-ID" dirty="0" smtClean="0"/>
              <a:t>TUNDUK VS BERTENGKAR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48199" y="850006"/>
            <a:ext cx="4043801" cy="582125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id-ID" sz="4000" dirty="0" smtClean="0"/>
              <a:t>AMSAL 27:15 </a:t>
            </a:r>
          </a:p>
          <a:p>
            <a:pPr marL="0" indent="0" algn="ctr">
              <a:buNone/>
            </a:pPr>
            <a:r>
              <a:rPr lang="id-ID" sz="4000" dirty="0" smtClean="0"/>
              <a:t>SEORANG ISTERI </a:t>
            </a:r>
          </a:p>
          <a:p>
            <a:pPr marL="0" indent="0" algn="ctr">
              <a:buNone/>
            </a:pPr>
            <a:r>
              <a:rPr lang="id-ID" sz="4000" dirty="0" smtClean="0"/>
              <a:t>YANG SUKA BERTENGKAR </a:t>
            </a:r>
          </a:p>
          <a:p>
            <a:pPr marL="0" indent="0" algn="ctr">
              <a:buNone/>
            </a:pPr>
            <a:r>
              <a:rPr lang="id-ID" sz="4000" dirty="0" smtClean="0"/>
              <a:t>SERUPA DENGAN TIRIS </a:t>
            </a:r>
          </a:p>
          <a:p>
            <a:pPr marL="0" indent="0" algn="ctr">
              <a:buNone/>
            </a:pPr>
            <a:r>
              <a:rPr lang="id-ID" sz="4000" dirty="0" smtClean="0"/>
              <a:t>YANG TIDAK HENTI-HENTINYA MENITIK </a:t>
            </a:r>
          </a:p>
          <a:p>
            <a:pPr marL="0" indent="0" algn="ctr">
              <a:buNone/>
            </a:pPr>
            <a:r>
              <a:rPr lang="id-ID" sz="4000" dirty="0" smtClean="0"/>
              <a:t>PADA WAKTU HUJAN.</a:t>
            </a:r>
          </a:p>
          <a:p>
            <a:endParaRPr lang="id-ID" dirty="0"/>
          </a:p>
        </p:txBody>
      </p:sp>
      <p:pic>
        <p:nvPicPr>
          <p:cNvPr id="4098" name="Picture 2" descr="Hasil gambar untuk BATU BERLUBANG KARENA A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42" y="2290100"/>
            <a:ext cx="7955257" cy="438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303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31" y="559678"/>
            <a:ext cx="4492875" cy="4952492"/>
          </a:xfrm>
        </p:spPr>
        <p:txBody>
          <a:bodyPr>
            <a:normAutofit/>
          </a:bodyPr>
          <a:lstStyle/>
          <a:p>
            <a:pPr lvl="0" algn="ctr"/>
            <a:r>
              <a:rPr lang="id-ID" dirty="0" smtClean="0"/>
              <a:t>Amsal </a:t>
            </a:r>
            <a:r>
              <a:rPr lang="id-ID" dirty="0"/>
              <a:t>21:9, Amsal </a:t>
            </a:r>
            <a:r>
              <a:rPr lang="id-ID" dirty="0" smtClean="0"/>
              <a:t>25:24</a:t>
            </a: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Amsal 21:19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pic>
        <p:nvPicPr>
          <p:cNvPr id="5122" name="Picture 2" descr="Hasil gambar untuk SOTOH RUMA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730" y="0"/>
            <a:ext cx="7272270" cy="526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asil gambar untuk PADANG GURU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41" y="3181082"/>
            <a:ext cx="5307892" cy="352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333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150772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BAGAIMANA AGAR JADI PEREMPUAN YANG BEBAS DARI PERTENGKARAN DENGAN SEMUA ORANG?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38400"/>
            <a:ext cx="12192000" cy="4419600"/>
          </a:xfrm>
        </p:spPr>
        <p:txBody>
          <a:bodyPr>
            <a:noAutofit/>
          </a:bodyPr>
          <a:lstStyle/>
          <a:p>
            <a:r>
              <a:rPr lang="id-ID" sz="2800" b="1" dirty="0" smtClean="0"/>
              <a:t>AMSAL 10:12. MERDEKA DARI KEBENCIAN </a:t>
            </a:r>
          </a:p>
          <a:p>
            <a:r>
              <a:rPr lang="id-ID" sz="2800" b="1" dirty="0" smtClean="0"/>
              <a:t>AMSAL 13:10 MERDEKA DARI KEANGKUHAN </a:t>
            </a:r>
          </a:p>
          <a:p>
            <a:r>
              <a:rPr lang="id-ID" sz="2800" b="1" dirty="0" smtClean="0"/>
              <a:t>AMSAL 16:28 MERDEKA DARI KECURANGAN ( TIPU MUSLIHAT)  DAN FITNAH </a:t>
            </a:r>
          </a:p>
          <a:p>
            <a:r>
              <a:rPr lang="id-ID" sz="2800" b="1" dirty="0" smtClean="0"/>
              <a:t>AMSAL 6:19, MERDEKA DARI DUSTA ATAU KEBOHONGAN </a:t>
            </a:r>
          </a:p>
          <a:p>
            <a:r>
              <a:rPr lang="id-ID" sz="2800" b="1" dirty="0" smtClean="0"/>
              <a:t>AMSAL 28:25 MERDEKA DARI LOBA ATAU TAMAK</a:t>
            </a:r>
          </a:p>
          <a:p>
            <a:r>
              <a:rPr lang="id-ID" sz="2800" b="1" dirty="0" smtClean="0"/>
              <a:t>AMSAL 29:22, 30:33, 15:18 MERDEKA DARI KEMARAHAN  ( TIDAK PUNYA BUAH ROH KESABARAN DAN PENGENDALIAN DIRI) </a:t>
            </a:r>
            <a:endParaRPr lang="id-ID" sz="2800" b="1" dirty="0"/>
          </a:p>
        </p:txBody>
      </p:sp>
    </p:spTree>
    <p:extLst>
      <p:ext uri="{BB962C8B-B14F-4D97-AF65-F5344CB8AC3E}">
        <p14:creationId xmlns:p14="http://schemas.microsoft.com/office/powerpoint/2010/main" val="1262172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2525"/>
            <a:ext cx="12191999" cy="1504303"/>
          </a:xfrm>
        </p:spPr>
        <p:txBody>
          <a:bodyPr>
            <a:normAutofit fontScale="90000"/>
          </a:bodyPr>
          <a:lstStyle/>
          <a:p>
            <a:pPr lvl="0"/>
            <a:r>
              <a:rPr lang="id-ID" b="1" dirty="0" smtClean="0"/>
              <a:t>2. KEMURNIAN </a:t>
            </a:r>
            <a:r>
              <a:rPr lang="id-ID" b="1" dirty="0"/>
              <a:t>DAN KESALEHAN HIDUP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" y="754676"/>
            <a:ext cx="12191999" cy="93738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2800" dirty="0" smtClean="0"/>
              <a:t>Dapat memenangkan suami bahkan tanpa perkataan </a:t>
            </a:r>
          </a:p>
          <a:p>
            <a:pPr marL="0" indent="0" algn="ctr">
              <a:buNone/>
            </a:pPr>
            <a:r>
              <a:rPr lang="id-ID" sz="2800" dirty="0" smtClean="0"/>
              <a:t>( I petrus 3:2 )</a:t>
            </a:r>
            <a:endParaRPr lang="id-ID" sz="2800" dirty="0"/>
          </a:p>
        </p:txBody>
      </p:sp>
      <p:pic>
        <p:nvPicPr>
          <p:cNvPr id="6146" name="Picture 2" descr="Hasil gambar untuk suami yang bertob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242" y="2199163"/>
            <a:ext cx="6381750" cy="393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99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HAGNOS</a:t>
            </a:r>
            <a:br>
              <a:rPr lang="id-ID" dirty="0" smtClean="0"/>
            </a:br>
            <a:r>
              <a:rPr lang="id-ID" dirty="0" smtClean="0"/>
              <a:t>MURNI DAN SALEH ( 1 KATA 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10820400" cy="4572000"/>
          </a:xfrm>
        </p:spPr>
        <p:txBody>
          <a:bodyPr>
            <a:noAutofit/>
          </a:bodyPr>
          <a:lstStyle/>
          <a:p>
            <a:r>
              <a:rPr lang="id-ID" sz="4000" dirty="0" smtClean="0"/>
              <a:t>II KORINTUS 11:2  </a:t>
            </a:r>
            <a:r>
              <a:rPr lang="id-ID" sz="4000" dirty="0" smtClean="0">
                <a:solidFill>
                  <a:srgbClr val="FF0000"/>
                </a:solidFill>
              </a:rPr>
              <a:t>PERAWAN SUCI/ HAGNOS</a:t>
            </a:r>
          </a:p>
          <a:p>
            <a:r>
              <a:rPr lang="id-ID" sz="4000" dirty="0" smtClean="0"/>
              <a:t>KEJADIAN 39:7 </a:t>
            </a:r>
            <a:r>
              <a:rPr lang="id-ID" sz="4000" dirty="0" smtClean="0">
                <a:solidFill>
                  <a:srgbClr val="FF0000"/>
                </a:solidFill>
              </a:rPr>
              <a:t>ISTERI POTIFAR/ TIDAK MURNI DI AREA SEX</a:t>
            </a:r>
          </a:p>
          <a:p>
            <a:r>
              <a:rPr lang="id-ID" sz="4000" dirty="0" smtClean="0"/>
              <a:t>YAKOBUS 3:17 DIMULAI DARI </a:t>
            </a:r>
            <a:r>
              <a:rPr lang="id-ID" sz="4000" dirty="0" smtClean="0">
                <a:solidFill>
                  <a:srgbClr val="FF0000"/>
                </a:solidFill>
              </a:rPr>
              <a:t>HIKMAT SURGAWI</a:t>
            </a:r>
          </a:p>
          <a:p>
            <a:r>
              <a:rPr lang="id-ID" sz="4000" dirty="0" smtClean="0"/>
              <a:t>KELAKUAN SEPERTI INI DAPAT MEMENANGKAN SUAMI TANPA PERKATAAN SEKALIPUN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4118598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217" y="222161"/>
            <a:ext cx="11256135" cy="1485900"/>
          </a:xfrm>
        </p:spPr>
        <p:txBody>
          <a:bodyPr>
            <a:normAutofit fontScale="90000"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HIKMAT DARI ATAS</a:t>
            </a:r>
            <a:br>
              <a:rPr lang="id-ID" dirty="0" smtClean="0">
                <a:solidFill>
                  <a:srgbClr val="FF0000"/>
                </a:solidFill>
              </a:rPr>
            </a:br>
            <a:r>
              <a:rPr lang="id-ID" dirty="0" smtClean="0">
                <a:solidFill>
                  <a:srgbClr val="FF0000"/>
                </a:solidFill>
              </a:rPr>
              <a:t>PERTAMA TAMA MURNI ( HAGNOS), SELANJUTNYA...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386" y="1471278"/>
            <a:ext cx="5080715" cy="3362996"/>
          </a:xfrm>
        </p:spPr>
        <p:txBody>
          <a:bodyPr>
            <a:normAutofit lnSpcReduction="10000"/>
          </a:bodyPr>
          <a:lstStyle/>
          <a:p>
            <a:r>
              <a:rPr lang="id-ID" sz="4000" dirty="0" smtClean="0"/>
              <a:t>PENDAMAI, </a:t>
            </a:r>
          </a:p>
          <a:p>
            <a:r>
              <a:rPr lang="id-ID" sz="4000" dirty="0" smtClean="0"/>
              <a:t>PERAMAH, </a:t>
            </a:r>
          </a:p>
          <a:p>
            <a:r>
              <a:rPr lang="id-ID" sz="4000" dirty="0" smtClean="0"/>
              <a:t>PENURUT, </a:t>
            </a:r>
          </a:p>
          <a:p>
            <a:r>
              <a:rPr lang="id-ID" sz="4000" dirty="0" smtClean="0"/>
              <a:t>PENUH BELAS KASIHAN, </a:t>
            </a:r>
          </a:p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510270" y="1471278"/>
            <a:ext cx="5080715" cy="3251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4000" dirty="0" smtClean="0"/>
              <a:t>DAN BUAH-BUAH YANG BAIK, </a:t>
            </a:r>
          </a:p>
          <a:p>
            <a:r>
              <a:rPr lang="id-ID" sz="4000" dirty="0" smtClean="0"/>
              <a:t>TIDAK MEMIHAK, </a:t>
            </a:r>
          </a:p>
          <a:p>
            <a:r>
              <a:rPr lang="id-ID" sz="4000" dirty="0" smtClean="0"/>
              <a:t>TIDAK MUNAFIK.</a:t>
            </a:r>
          </a:p>
          <a:p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1075386" y="5122438"/>
            <a:ext cx="10683025" cy="1323439"/>
          </a:xfrm>
          <a:prstGeom prst="rect">
            <a:avLst/>
          </a:prstGeom>
          <a:solidFill>
            <a:srgbClr val="0099FF"/>
          </a:solidFill>
        </p:spPr>
        <p:txBody>
          <a:bodyPr wrap="square">
            <a:spAutoFit/>
          </a:bodyPr>
          <a:lstStyle/>
          <a:p>
            <a:pPr algn="ctr"/>
            <a:r>
              <a:rPr lang="id-ID" sz="4000" b="1" dirty="0" smtClean="0">
                <a:solidFill>
                  <a:schemeClr val="bg1"/>
                </a:solidFill>
              </a:rPr>
              <a:t>HAGNOS = DAPAT MEMENANGKAN SUAMI </a:t>
            </a:r>
          </a:p>
          <a:p>
            <a:pPr algn="ctr"/>
            <a:r>
              <a:rPr lang="id-ID" sz="4000" b="1" dirty="0" smtClean="0">
                <a:solidFill>
                  <a:schemeClr val="bg1"/>
                </a:solidFill>
              </a:rPr>
              <a:t>BAHKAN TANPA PERKATAAN </a:t>
            </a:r>
            <a:endParaRPr lang="id-ID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620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61" cy="1583645"/>
          </a:xfrm>
        </p:spPr>
        <p:txBody>
          <a:bodyPr>
            <a:normAutofit fontScale="90000"/>
          </a:bodyPr>
          <a:lstStyle/>
          <a:p>
            <a:pPr lvl="0"/>
            <a:r>
              <a:rPr lang="id-ID" dirty="0" smtClean="0"/>
              <a:t>3. PERHIASAN </a:t>
            </a:r>
            <a:r>
              <a:rPr lang="id-ID" dirty="0"/>
              <a:t>MANUSIA BATINIAH YANG BERASAL DARI ROH YANG LEMAH LEMBUT DAN TENTRAM</a:t>
            </a:r>
            <a:br>
              <a:rPr lang="id-ID" dirty="0"/>
            </a:br>
            <a:endParaRPr lang="id-ID" dirty="0"/>
          </a:p>
        </p:txBody>
      </p:sp>
      <p:pic>
        <p:nvPicPr>
          <p:cNvPr id="7170" name="Picture 2" descr="Hasil gambar untuk PERMAT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989" y="2980744"/>
            <a:ext cx="4309883" cy="345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7425" y="2980743"/>
            <a:ext cx="6967471" cy="34163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id-ID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id-ID" sz="540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id-ID" sz="540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id-ID" sz="54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r>
              <a:rPr lang="id-ID" sz="5400" dirty="0" smtClean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r>
              <a:rPr lang="id-ID" sz="5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id-ID" sz="5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id-ID" sz="540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r>
              <a:rPr lang="id-ID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id-ID" sz="540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</a:t>
            </a:r>
            <a:r>
              <a:rPr lang="id-ID" sz="540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id-ID" sz="54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</a:t>
            </a:r>
          </a:p>
          <a:p>
            <a:pPr algn="ctr"/>
            <a:r>
              <a:rPr lang="id-ID" sz="5400" dirty="0" smtClean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</a:t>
            </a:r>
            <a:r>
              <a:rPr lang="id-ID" sz="5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id-ID" sz="540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id-ID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r>
              <a:rPr lang="id-ID" sz="5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id-ID" sz="540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r>
              <a:rPr lang="id-ID" sz="540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id-ID" sz="54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id-ID" sz="5400" dirty="0" smtClean="0">
                <a:ln w="0"/>
                <a:solidFill>
                  <a:srgbClr val="00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r>
              <a:rPr lang="id-ID" sz="5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id-ID" sz="540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id-ID" sz="5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id-ID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id-ID" sz="540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r>
              <a:rPr lang="id-ID" sz="540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r>
              <a:rPr lang="id-ID" sz="54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id-ID" sz="5400" dirty="0" smtClean="0">
                <a:ln w="0"/>
                <a:solidFill>
                  <a:srgbClr val="00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id-ID" sz="5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r>
              <a:rPr lang="id-ID" sz="540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  <a:r>
              <a:rPr lang="id-ID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  <a:p>
            <a:pPr algn="ctr"/>
            <a:r>
              <a:rPr lang="id-ID" sz="540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id-ID" sz="540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</a:t>
            </a:r>
            <a:r>
              <a:rPr lang="id-ID" sz="54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</a:t>
            </a:r>
            <a:r>
              <a:rPr lang="id-ID" sz="5400" dirty="0" smtClean="0">
                <a:ln w="0"/>
                <a:solidFill>
                  <a:srgbClr val="00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id-ID" sz="5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id-ID" sz="540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id-ID" sz="5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id-ID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id-ID" sz="540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</a:t>
            </a:r>
            <a:r>
              <a:rPr lang="id-ID" sz="540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</a:t>
            </a:r>
            <a:r>
              <a:rPr lang="id-ID" sz="54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id-ID" sz="5400" dirty="0" smtClean="0">
                <a:ln w="0"/>
                <a:solidFill>
                  <a:srgbClr val="00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endParaRPr lang="en-US" sz="5400" dirty="0">
              <a:ln w="0"/>
              <a:solidFill>
                <a:srgbClr val="0099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8344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202" y="0"/>
            <a:ext cx="9905998" cy="1478570"/>
          </a:xfrm>
        </p:spPr>
        <p:txBody>
          <a:bodyPr/>
          <a:lstStyle/>
          <a:p>
            <a:r>
              <a:rPr lang="id-ID" b="1" dirty="0"/>
              <a:t>Roh yang Lemah </a:t>
            </a:r>
            <a:r>
              <a:rPr lang="id-ID" b="1" dirty="0" smtClean="0"/>
              <a:t>Lembut =  </a:t>
            </a:r>
            <a:r>
              <a:rPr lang="id-ID" b="1" dirty="0"/>
              <a:t>PRAUS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8533" y="1270693"/>
            <a:ext cx="9905999" cy="5091470"/>
          </a:xfrm>
        </p:spPr>
        <p:txBody>
          <a:bodyPr/>
          <a:lstStyle/>
          <a:p>
            <a:pPr marL="0" indent="0">
              <a:buNone/>
            </a:pPr>
            <a:r>
              <a:rPr lang="id-ID" sz="4000" dirty="0" smtClean="0"/>
              <a:t>MATIUS 21:5</a:t>
            </a:r>
          </a:p>
          <a:p>
            <a:pPr marL="0" indent="0">
              <a:buNone/>
            </a:pPr>
            <a:r>
              <a:rPr lang="id-ID" sz="4000" b="1" dirty="0" smtClean="0"/>
              <a:t>IA LEMAH LEMBUT ( PRAUS) </a:t>
            </a:r>
            <a:r>
              <a:rPr lang="id-ID" sz="4000" dirty="0" smtClean="0"/>
              <a:t> DAN MENGENDARAI SEEKOR KELEDAI.</a:t>
            </a:r>
          </a:p>
          <a:p>
            <a:pPr marL="0" indent="0">
              <a:buNone/>
            </a:pPr>
            <a:r>
              <a:rPr lang="id-ID" sz="4000" dirty="0" smtClean="0"/>
              <a:t> LUKAS 19:30 </a:t>
            </a:r>
            <a:r>
              <a:rPr lang="id-ID" sz="4000" b="1" dirty="0" smtClean="0"/>
              <a:t>KELEDAI LIAR.</a:t>
            </a:r>
          </a:p>
          <a:p>
            <a:endParaRPr lang="id-ID" dirty="0"/>
          </a:p>
        </p:txBody>
      </p:sp>
      <p:pic>
        <p:nvPicPr>
          <p:cNvPr id="8194" name="Picture 2" descr="Hasil gambar untuk YESUS KELEDA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445" y="3753733"/>
            <a:ext cx="3857715" cy="289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698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202" y="0"/>
            <a:ext cx="9905998" cy="4520485"/>
          </a:xfrm>
        </p:spPr>
        <p:txBody>
          <a:bodyPr>
            <a:normAutofit fontScale="90000"/>
          </a:bodyPr>
          <a:lstStyle/>
          <a:p>
            <a:r>
              <a:rPr lang="id-ID" b="1" dirty="0"/>
              <a:t>Bagaimana cara Yesus menaklukkan keledai liar?</a:t>
            </a:r>
            <a:r>
              <a:rPr lang="id-ID" dirty="0"/>
              <a:t> 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Kita </a:t>
            </a:r>
            <a:r>
              <a:rPr lang="id-ID" dirty="0"/>
              <a:t>harus belajar dari Yesus:</a:t>
            </a:r>
            <a:br>
              <a:rPr lang="id-ID" dirty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Matius </a:t>
            </a:r>
            <a:r>
              <a:rPr lang="id-ID" dirty="0"/>
              <a:t>11: 29 belajarlah padaKu karena </a:t>
            </a:r>
            <a:r>
              <a:rPr lang="id-ID" b="1" dirty="0"/>
              <a:t>Aku lembah lembut</a:t>
            </a:r>
            <a:r>
              <a:rPr lang="id-ID" dirty="0"/>
              <a:t> dan rendah hati.</a:t>
            </a:r>
            <a:br>
              <a:rPr lang="id-ID" dirty="0"/>
            </a:b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pic>
        <p:nvPicPr>
          <p:cNvPr id="5" name="Picture 2" descr="Hasil gambar untuk YESUS KELEDA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687" y="3418883"/>
            <a:ext cx="3857715" cy="289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847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202" y="0"/>
            <a:ext cx="9905998" cy="2253803"/>
          </a:xfrm>
        </p:spPr>
        <p:txBody>
          <a:bodyPr>
            <a:normAutofit/>
          </a:bodyPr>
          <a:lstStyle/>
          <a:p>
            <a:r>
              <a:rPr lang="id-ID" b="1" dirty="0" smtClean="0"/>
              <a:t>SIAPAKAH KELEDAI LIAR ITU?</a:t>
            </a:r>
            <a:br>
              <a:rPr lang="id-ID" b="1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pic>
        <p:nvPicPr>
          <p:cNvPr id="9218" name="Picture 2" descr="Hasil gambar untuk WANITA BERTERI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139" y="578051"/>
            <a:ext cx="4000500" cy="288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asil gambar untuk PRIA MAR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30" y="729725"/>
            <a:ext cx="66675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asil gambar untuk ANAK ANAK MARA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130" y="3465972"/>
            <a:ext cx="5932018" cy="296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asil gambar untuk PEREMPUAN MARA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793" y="4341806"/>
            <a:ext cx="4282408" cy="236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75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istine Tidwell Wild Donkey Ride">
            <a:hlinkClick r:id="" action="ppaction://media"/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3487" y="0"/>
            <a:ext cx="9145027" cy="6858000"/>
          </a:xfrm>
        </p:spPr>
      </p:pic>
    </p:spTree>
    <p:extLst>
      <p:ext uri="{BB962C8B-B14F-4D97-AF65-F5344CB8AC3E}">
        <p14:creationId xmlns:p14="http://schemas.microsoft.com/office/powerpoint/2010/main" val="29441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sz="4400" b="1" dirty="0" smtClean="0"/>
              <a:t>KELIARAN YANG HARUS DITAKLUKKAN</a:t>
            </a:r>
            <a:endParaRPr lang="id-ID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04788"/>
            <a:ext cx="12192000" cy="4853211"/>
          </a:xfrm>
        </p:spPr>
        <p:txBody>
          <a:bodyPr>
            <a:normAutofit fontScale="70000" lnSpcReduction="20000"/>
          </a:bodyPr>
          <a:lstStyle/>
          <a:p>
            <a:pPr lvl="0"/>
            <a:endParaRPr lang="id-ID" sz="6400" dirty="0" smtClean="0"/>
          </a:p>
          <a:p>
            <a:pPr lvl="0"/>
            <a:r>
              <a:rPr lang="id-ID" sz="6400" dirty="0" smtClean="0"/>
              <a:t>GALAU</a:t>
            </a:r>
            <a:r>
              <a:rPr lang="id-ID" sz="6400" dirty="0" smtClean="0"/>
              <a:t>, KUATIR, BINGUNG, TAKUT, CEMAS, TAK BERSEMANGAT, CAPEK, JENGKEL, LETIH, BOSAN , MENGELUH, </a:t>
            </a:r>
            <a:r>
              <a:rPr lang="id-ID" sz="6400" dirty="0" smtClean="0"/>
              <a:t>MENGGERUTU</a:t>
            </a:r>
          </a:p>
          <a:p>
            <a:pPr lvl="0"/>
            <a:endParaRPr lang="id-ID" sz="6400" dirty="0" smtClean="0"/>
          </a:p>
          <a:p>
            <a:pPr lvl="0"/>
            <a:r>
              <a:rPr lang="id-ID" sz="6400" dirty="0" smtClean="0"/>
              <a:t>INGIN BISA BERHENTI DARI BOHONG, IRI, MALAS, GOSIP, MENCURI, MEMBANTAH, MEMBERONTAK, MELAWAN, JAHIL, DLL...TETAPI KITA GAGAL DAN GAGAL LAGI 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9738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717" y="0"/>
            <a:ext cx="9905998" cy="1478570"/>
          </a:xfrm>
        </p:spPr>
        <p:txBody>
          <a:bodyPr/>
          <a:lstStyle/>
          <a:p>
            <a:r>
              <a:rPr lang="id-ID" dirty="0" smtClean="0"/>
              <a:t>CARA YESUS MENAKLUKKAN KELEDAI LIAR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842221"/>
          </a:xfrm>
        </p:spPr>
        <p:txBody>
          <a:bodyPr>
            <a:noAutofit/>
          </a:bodyPr>
          <a:lstStyle/>
          <a:p>
            <a:r>
              <a:rPr lang="id-ID" sz="4800" b="1" dirty="0" smtClean="0"/>
              <a:t>BERKENALAN DULU </a:t>
            </a:r>
          </a:p>
          <a:p>
            <a:r>
              <a:rPr lang="id-ID" sz="4800" b="1" dirty="0" smtClean="0"/>
              <a:t>YOHANES 12: 14, LUKAS 19:28 </a:t>
            </a:r>
          </a:p>
          <a:p>
            <a:r>
              <a:rPr lang="id-ID" sz="4800" b="1" dirty="0" smtClean="0"/>
              <a:t>KENALI SATU PERSATU DIRI KITA DAN KELUARGA KITA</a:t>
            </a:r>
            <a:endParaRPr lang="id-ID" sz="4800" b="1" dirty="0"/>
          </a:p>
        </p:txBody>
      </p:sp>
      <p:pic>
        <p:nvPicPr>
          <p:cNvPr id="4" name="Picture 2" descr="Hasil gambar untuk YESUS KELEDA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177" y="1048709"/>
            <a:ext cx="3007709" cy="225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043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478570"/>
          </a:xfrm>
        </p:spPr>
        <p:txBody>
          <a:bodyPr/>
          <a:lstStyle/>
          <a:p>
            <a:r>
              <a:rPr lang="id-ID" dirty="0" smtClean="0"/>
              <a:t>CARA YESUS MENAKLUKKAN KELEDAI LIAR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360845"/>
            <a:ext cx="9905999" cy="5027076"/>
          </a:xfrm>
        </p:spPr>
        <p:txBody>
          <a:bodyPr>
            <a:noAutofit/>
          </a:bodyPr>
          <a:lstStyle/>
          <a:p>
            <a:r>
              <a:rPr lang="id-ID" sz="4000" b="1" dirty="0"/>
              <a:t>RAMAH, SABAR, TIDAK MEMAKSA, PERKATAAN YANG LEMBUT, INTONASI YANG TENANG, MEMUJI, SENTUHAN LEMBUT </a:t>
            </a:r>
            <a:endParaRPr lang="id-ID" sz="4000" b="1" dirty="0" smtClean="0"/>
          </a:p>
          <a:p>
            <a:r>
              <a:rPr lang="id-ID" sz="4000" b="1" dirty="0" smtClean="0"/>
              <a:t>PERLAKUKAN ORANG ORANG DI SEKITAR KITA DENGAN BAIK</a:t>
            </a:r>
            <a:endParaRPr lang="id-ID" sz="4000" dirty="0"/>
          </a:p>
        </p:txBody>
      </p:sp>
      <p:pic>
        <p:nvPicPr>
          <p:cNvPr id="4" name="Picture 2" descr="Hasil gambar untuk YESUS KELEDA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9459" y="2957837"/>
            <a:ext cx="1964520" cy="147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281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0"/>
            <a:ext cx="9905998" cy="1478570"/>
          </a:xfrm>
        </p:spPr>
        <p:txBody>
          <a:bodyPr/>
          <a:lstStyle/>
          <a:p>
            <a:r>
              <a:rPr lang="id-ID" dirty="0"/>
              <a:t>Ayub 39: 5-8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296450"/>
            <a:ext cx="9905999" cy="5194501"/>
          </a:xfrm>
        </p:spPr>
        <p:txBody>
          <a:bodyPr/>
          <a:lstStyle/>
          <a:p>
            <a:r>
              <a:rPr lang="id-ID" sz="3200" b="1" dirty="0" smtClean="0"/>
              <a:t>SEMAKIN DITERIAKI SEMAKIN LIAR</a:t>
            </a:r>
          </a:p>
          <a:p>
            <a:r>
              <a:rPr lang="id-ID" sz="3200" b="1" dirty="0" smtClean="0"/>
              <a:t>YESUS MENGGUNAKAN GERAKAN TUBUH YANG LAMBAT DAN MENENANGKAN KELEDAI ITU DENGAN PERKATAAN YANG LEMBUT DI SEPANJANG PERJALANAN MENUJU KOTA YERUSALEM.</a:t>
            </a:r>
          </a:p>
          <a:p>
            <a:r>
              <a:rPr lang="id-ID" sz="3200" b="1" dirty="0" smtClean="0"/>
              <a:t>YESUS BERBISIK SAMPAI KELEDAI HANYA MENDENGAR KATA-KATA-NYA SAJA DI TENGAH HIRUK PIKUK KOTA</a:t>
            </a:r>
          </a:p>
          <a:p>
            <a:endParaRPr lang="id-ID" b="1" dirty="0"/>
          </a:p>
        </p:txBody>
      </p:sp>
      <p:pic>
        <p:nvPicPr>
          <p:cNvPr id="4" name="Picture 2" descr="Hasil gambar untuk YESUS KELEDA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608" y="3447233"/>
            <a:ext cx="1964520" cy="147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163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167702" y="285728"/>
            <a:ext cx="2500298" cy="6143668"/>
          </a:xfrm>
        </p:spPr>
        <p:txBody>
          <a:bodyPr>
            <a:normAutofit/>
          </a:bodyPr>
          <a:lstStyle/>
          <a:p>
            <a:r>
              <a:rPr lang="id-ID" dirty="0" smtClean="0"/>
              <a:t>TELINGA KELEDAI PANJANG SEKALI</a:t>
            </a:r>
            <a:endParaRPr lang="id-ID" dirty="0"/>
          </a:p>
        </p:txBody>
      </p:sp>
      <p:pic>
        <p:nvPicPr>
          <p:cNvPr id="4" name="Content Placeholder 3" descr="3990300397_49e9252d5b_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38282" y="214290"/>
            <a:ext cx="6429420" cy="6429420"/>
          </a:xfrm>
        </p:spPr>
      </p:pic>
    </p:spTree>
    <p:extLst>
      <p:ext uri="{BB962C8B-B14F-4D97-AF65-F5344CB8AC3E}">
        <p14:creationId xmlns:p14="http://schemas.microsoft.com/office/powerpoint/2010/main" val="149112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831" y="265806"/>
            <a:ext cx="8229600" cy="5568324"/>
          </a:xfrm>
        </p:spPr>
        <p:txBody>
          <a:bodyPr>
            <a:normAutofit fontScale="90000"/>
          </a:bodyPr>
          <a:lstStyle/>
          <a:p>
            <a:r>
              <a:rPr lang="id-ID" sz="4400" dirty="0" smtClean="0"/>
              <a:t>TELINGA </a:t>
            </a:r>
            <a:r>
              <a:rPr lang="id-ID" sz="4400" dirty="0" smtClean="0"/>
              <a:t>KELEDAI SANGAT TAJAM</a:t>
            </a:r>
            <a:br>
              <a:rPr lang="id-ID" sz="4400" dirty="0" smtClean="0"/>
            </a:br>
            <a:r>
              <a:rPr lang="en-GB" sz="4400" dirty="0" smtClean="0"/>
              <a:t>DAPAT MEMUTAR 180 DERAJAT</a:t>
            </a:r>
            <a:r>
              <a:rPr lang="id-ID" sz="4400" dirty="0" smtClean="0"/>
              <a:t>.</a:t>
            </a:r>
            <a:br>
              <a:rPr lang="id-ID" sz="4400" dirty="0" smtClean="0"/>
            </a:br>
            <a:r>
              <a:rPr lang="id-ID" sz="4400" dirty="0" smtClean="0"/>
              <a:t>UNTUK MENCARI ARAH SUARA YANG INGIN DIDENGARKANNYA</a:t>
            </a:r>
            <a:r>
              <a:rPr lang="en-GB" sz="4400" dirty="0" smtClean="0"/>
              <a:t>. </a:t>
            </a:r>
            <a:r>
              <a:rPr lang="id-ID" sz="4400" dirty="0" smtClean="0"/>
              <a:t/>
            </a:r>
            <a:br>
              <a:rPr lang="id-ID" sz="4400" dirty="0" smtClean="0"/>
            </a:br>
            <a:r>
              <a:rPr lang="id-ID" sz="4400" dirty="0" smtClean="0"/>
              <a:t>PADA SAAT ADA KEBISINGAN KELEDAI DAPAT MEMILIH HANYA SUARA YANG INGIN DIDENGARKANNYA SAJA</a:t>
            </a:r>
            <a:r>
              <a:rPr lang="en-GB" sz="4400" dirty="0" smtClean="0"/>
              <a:t/>
            </a:r>
            <a:br>
              <a:rPr lang="en-GB" sz="4400" dirty="0" smtClean="0"/>
            </a:b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5745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81158" y="215225"/>
            <a:ext cx="4214810" cy="634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096001" y="2071678"/>
            <a:ext cx="39313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4000" dirty="0"/>
              <a:t>TELINGA KELEDAI </a:t>
            </a:r>
          </a:p>
          <a:p>
            <a:pPr algn="ctr"/>
            <a:r>
              <a:rPr lang="id-ID" sz="4000" dirty="0"/>
              <a:t>YANG SEDANG </a:t>
            </a:r>
          </a:p>
          <a:p>
            <a:pPr algn="ctr"/>
            <a:r>
              <a:rPr lang="id-ID" sz="4000" dirty="0"/>
              <a:t>MEMUTAR</a:t>
            </a:r>
            <a:endParaRPr lang="id-ID" sz="4000" dirty="0"/>
          </a:p>
        </p:txBody>
      </p:sp>
    </p:spTree>
    <p:extLst>
      <p:ext uri="{BB962C8B-B14F-4D97-AF65-F5344CB8AC3E}">
        <p14:creationId xmlns:p14="http://schemas.microsoft.com/office/powerpoint/2010/main" val="395962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38283" y="214290"/>
            <a:ext cx="4679169" cy="623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3190" y="214290"/>
            <a:ext cx="414340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7097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09720" y="214290"/>
            <a:ext cx="8656960" cy="648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2733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38283" y="500042"/>
            <a:ext cx="8780015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3698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</a:rPr>
              <a:t>GAYA HIDUP PEREMPUAN KRISTEN ADALAH: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2"/>
            <a:ext cx="12192000" cy="553243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id-ID" sz="4400" dirty="0" smtClean="0"/>
              <a:t>JADILAH PRIBADI YANG DIDENGARKAN KATA-KATANYA</a:t>
            </a:r>
          </a:p>
          <a:p>
            <a:r>
              <a:rPr lang="id-ID" sz="4400" dirty="0" smtClean="0"/>
              <a:t>KARENA MENYAMPAIKANNYA DENGAN CARA YANG ASHIK</a:t>
            </a:r>
          </a:p>
          <a:p>
            <a:r>
              <a:rPr lang="id-ID" sz="4400" dirty="0" smtClean="0"/>
              <a:t>INTONASI, PILIHAN KATA, SITUASI YANG TEPAT, JAGA EMOSI, MENCARI CARA YANG PALING SESUAI </a:t>
            </a:r>
          </a:p>
          <a:p>
            <a:r>
              <a:rPr lang="id-ID" sz="4400" dirty="0" smtClean="0"/>
              <a:t>MENGGANTI TERIAKAN DENGAN ‘BISIKAN’ LEMBUT/ PERKATAAN YANG LEMAH LEMBUT</a:t>
            </a:r>
            <a:endParaRPr lang="id-ID" sz="4400" dirty="0"/>
          </a:p>
        </p:txBody>
      </p:sp>
    </p:spTree>
    <p:extLst>
      <p:ext uri="{BB962C8B-B14F-4D97-AF65-F5344CB8AC3E}">
        <p14:creationId xmlns:p14="http://schemas.microsoft.com/office/powerpoint/2010/main" val="3599752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857999"/>
          </a:xfrm>
        </p:spPr>
        <p:txBody>
          <a:bodyPr>
            <a:normAutofit/>
          </a:bodyPr>
          <a:lstStyle/>
          <a:p>
            <a:r>
              <a:rPr lang="id-ID" b="1" dirty="0" smtClean="0">
                <a:solidFill>
                  <a:schemeClr val="accent1">
                    <a:lumMod val="50000"/>
                  </a:schemeClr>
                </a:solidFill>
              </a:rPr>
              <a:t>AYUB </a:t>
            </a:r>
            <a:r>
              <a:rPr lang="id-ID" b="1" dirty="0">
                <a:solidFill>
                  <a:schemeClr val="accent1">
                    <a:lumMod val="50000"/>
                  </a:schemeClr>
                </a:solidFill>
              </a:rPr>
              <a:t>6: 5 </a:t>
            </a:r>
            <a:r>
              <a:rPr lang="id-ID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id-ID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id-ID" b="1" dirty="0" smtClean="0">
                <a:solidFill>
                  <a:schemeClr val="accent1">
                    <a:lumMod val="50000"/>
                  </a:schemeClr>
                </a:solidFill>
              </a:rPr>
              <a:t>LUKAS 19:28-30</a:t>
            </a:r>
            <a:br>
              <a:rPr lang="id-ID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id-ID" b="1" dirty="0" smtClean="0">
                <a:solidFill>
                  <a:schemeClr val="accent1">
                    <a:lumMod val="50000"/>
                  </a:schemeClr>
                </a:solidFill>
              </a:rPr>
              <a:t>YESUS MELEPASKAN KELEDAI PADA SAAT YANG TEPAT</a:t>
            </a:r>
            <a:br>
              <a:rPr lang="id-ID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id-ID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id-ID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id-ID" b="1" dirty="0" smtClean="0">
                <a:solidFill>
                  <a:schemeClr val="accent1">
                    <a:lumMod val="50000"/>
                  </a:schemeClr>
                </a:solidFill>
              </a:rPr>
              <a:t>MENCARI SAAT YANG TEPAT ADALAH PENTING UNTUK MELATIH ROH YANG LEMBAH LEMBUT</a:t>
            </a:r>
            <a:br>
              <a:rPr lang="id-ID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id-ID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id-ID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id-ID" b="1" dirty="0" smtClean="0">
                <a:solidFill>
                  <a:schemeClr val="accent1">
                    <a:lumMod val="50000"/>
                  </a:schemeClr>
                </a:solidFill>
              </a:rPr>
              <a:t>TIDAK MEMAKSA, TIDAK PANIK, TIDAK TERBURU-BURU.</a:t>
            </a:r>
            <a:endParaRPr lang="id-ID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6136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649274" cy="6858000"/>
          </a:xfrm>
        </p:spPr>
        <p:txBody>
          <a:bodyPr>
            <a:normAutofit/>
          </a:bodyPr>
          <a:lstStyle/>
          <a:p>
            <a:r>
              <a:rPr lang="id-ID" b="1" dirty="0" smtClean="0"/>
              <a:t>MATIUS 21:2 MELEPASKAN KELEDAI BERSAMA INDUKNYA</a:t>
            </a:r>
            <a:br>
              <a:rPr lang="id-ID" b="1" dirty="0" smtClean="0"/>
            </a:br>
            <a:r>
              <a:rPr lang="id-ID" b="1" dirty="0"/>
              <a:t/>
            </a:r>
            <a:br>
              <a:rPr lang="id-ID" b="1" dirty="0"/>
            </a:br>
            <a:r>
              <a:rPr lang="id-ID" b="1" dirty="0" smtClean="0"/>
              <a:t>PERLAKUKAN </a:t>
            </a:r>
            <a:br>
              <a:rPr lang="id-ID" b="1" dirty="0" smtClean="0"/>
            </a:br>
            <a:r>
              <a:rPr lang="id-ID" b="1" dirty="0" smtClean="0"/>
              <a:t>SETIAP ORANG SECARA UNIK SESUAI KEPRIBADIANNYA</a:t>
            </a:r>
            <a:endParaRPr lang="id-ID" b="1" dirty="0"/>
          </a:p>
        </p:txBody>
      </p:sp>
      <p:pic>
        <p:nvPicPr>
          <p:cNvPr id="1028" name="Picture 4" descr="Hasil gambar untuk DONKEY WITH HER MO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274" y="218124"/>
            <a:ext cx="7382546" cy="637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2462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/>
              <a:t>ROH YANG TENTRAM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5211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d-ID" sz="3800" b="1" dirty="0" smtClean="0"/>
              <a:t>TENANG, MENJAGA KEDAMAIAN.</a:t>
            </a:r>
          </a:p>
          <a:p>
            <a:pPr marL="0" indent="0">
              <a:buNone/>
            </a:pPr>
            <a:endParaRPr lang="id-ID" sz="3800" b="1" dirty="0" smtClean="0"/>
          </a:p>
          <a:p>
            <a:pPr marL="0" indent="0">
              <a:buNone/>
            </a:pPr>
            <a:r>
              <a:rPr lang="id-ID" sz="3800" dirty="0" smtClean="0"/>
              <a:t>MAZMUR 62:1-2, 6-9</a:t>
            </a:r>
          </a:p>
          <a:p>
            <a:pPr marL="0" indent="0">
              <a:buNone/>
            </a:pPr>
            <a:r>
              <a:rPr lang="id-ID" sz="3800" dirty="0" smtClean="0"/>
              <a:t>BERGAUL DENGAN ALLAH</a:t>
            </a:r>
          </a:p>
          <a:p>
            <a:pPr marL="0" indent="0">
              <a:buNone/>
            </a:pPr>
            <a:r>
              <a:rPr lang="id-ID" sz="3800" dirty="0" smtClean="0"/>
              <a:t>CURHAT KEPADA TUHAN</a:t>
            </a:r>
          </a:p>
          <a:p>
            <a:pPr marL="0" indent="0">
              <a:buNone/>
            </a:pPr>
            <a:r>
              <a:rPr lang="id-ID" sz="3800" dirty="0" smtClean="0"/>
              <a:t>PEREMPUAN ANTI PANIK</a:t>
            </a:r>
          </a:p>
          <a:p>
            <a:pPr marL="0" indent="0">
              <a:buNone/>
            </a:pPr>
            <a:endParaRPr lang="id-ID" sz="3800" dirty="0"/>
          </a:p>
          <a:p>
            <a:pPr marL="0" indent="0">
              <a:buNone/>
            </a:pPr>
            <a:r>
              <a:rPr lang="id-ID" sz="3800" dirty="0" smtClean="0"/>
              <a:t>HANA 1 SAM 1: 15, 18</a:t>
            </a:r>
          </a:p>
          <a:p>
            <a:pPr marL="0" indent="0">
              <a:buNone/>
            </a:pPr>
            <a:endParaRPr lang="id-ID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479577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/>
              <a:t>GAYA HIDUP 2019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336872"/>
            <a:ext cx="12192000" cy="4521127"/>
          </a:xfrm>
        </p:spPr>
        <p:txBody>
          <a:bodyPr>
            <a:normAutofit/>
          </a:bodyPr>
          <a:lstStyle/>
          <a:p>
            <a:r>
              <a:rPr lang="id-ID" sz="4800" dirty="0" smtClean="0"/>
              <a:t>TUNDUK PADA SUAMI ( HINDARI PERTENGKARAN)  </a:t>
            </a:r>
          </a:p>
          <a:p>
            <a:r>
              <a:rPr lang="id-ID" sz="4800" dirty="0" smtClean="0"/>
              <a:t>HIDUP MURNI DAN SALEH, </a:t>
            </a:r>
          </a:p>
          <a:p>
            <a:r>
              <a:rPr lang="id-ID" sz="4800" dirty="0" smtClean="0"/>
              <a:t>MENGENAKAN PERHIASAN BATINIAH;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d-ID" sz="4400" dirty="0" smtClean="0"/>
              <a:t>ROH YANG LEMAH LEMBUT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d-ID" sz="4400" dirty="0" smtClean="0"/>
              <a:t>ROH YANG TENTRAM.</a:t>
            </a:r>
          </a:p>
          <a:p>
            <a:pPr marL="0" indent="0">
              <a:buNone/>
            </a:pPr>
            <a:endParaRPr lang="id-ID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666657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C181C"/>
      </a:dk2>
      <a:lt2>
        <a:srgbClr val="FEFCF7"/>
      </a:lt2>
      <a:accent1>
        <a:srgbClr val="72626E"/>
      </a:accent1>
      <a:accent2>
        <a:srgbClr val="AD8082"/>
      </a:accent2>
      <a:accent3>
        <a:srgbClr val="E9B29A"/>
      </a:accent3>
      <a:accent4>
        <a:srgbClr val="72A59F"/>
      </a:accent4>
      <a:accent5>
        <a:srgbClr val="798375"/>
      </a:accent5>
      <a:accent6>
        <a:srgbClr val="336971"/>
      </a:accent6>
      <a:hlink>
        <a:srgbClr val="72A59F"/>
      </a:hlink>
      <a:folHlink>
        <a:srgbClr val="72626E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ppt/theme/theme3.xml><?xml version="1.0" encoding="utf-8"?>
<a:theme xmlns:a="http://schemas.openxmlformats.org/drawingml/2006/main" name="1_Feathered">
  <a:themeElements>
    <a:clrScheme name="Feathered">
      <a:dk1>
        <a:sysClr val="windowText" lastClr="000000"/>
      </a:dk1>
      <a:lt1>
        <a:sysClr val="window" lastClr="FFFFFF"/>
      </a:lt1>
      <a:dk2>
        <a:srgbClr val="1E1217"/>
      </a:dk2>
      <a:lt2>
        <a:srgbClr val="FAFDFD"/>
      </a:lt2>
      <a:accent1>
        <a:srgbClr val="78475D"/>
      </a:accent1>
      <a:accent2>
        <a:srgbClr val="A7D068"/>
      </a:accent2>
      <a:accent3>
        <a:srgbClr val="78C5CF"/>
      </a:accent3>
      <a:accent4>
        <a:srgbClr val="D36E88"/>
      </a:accent4>
      <a:accent5>
        <a:srgbClr val="D3C588"/>
      </a:accent5>
      <a:accent6>
        <a:srgbClr val="ED9E57"/>
      </a:accent6>
      <a:hlink>
        <a:srgbClr val="78C5CF"/>
      </a:hlink>
      <a:folHlink>
        <a:srgbClr val="D36E88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E2D42CFC-65DC-41E3-8961-A8E5A2991312}"/>
    </a:ext>
  </a:extLst>
</a:theme>
</file>

<file path=ppt/theme/theme4.xml><?xml version="1.0" encoding="utf-8"?>
<a:theme xmlns:a="http://schemas.openxmlformats.org/drawingml/2006/main" name="2_Feathered">
  <a:themeElements>
    <a:clrScheme name="Feathered">
      <a:dk1>
        <a:sysClr val="windowText" lastClr="000000"/>
      </a:dk1>
      <a:lt1>
        <a:sysClr val="window" lastClr="FFFFFF"/>
      </a:lt1>
      <a:dk2>
        <a:srgbClr val="162327"/>
      </a:dk2>
      <a:lt2>
        <a:srgbClr val="FDFCFA"/>
      </a:lt2>
      <a:accent1>
        <a:srgbClr val="856835"/>
      </a:accent1>
      <a:accent2>
        <a:srgbClr val="454F52"/>
      </a:accent2>
      <a:accent3>
        <a:srgbClr val="236869"/>
      </a:accent3>
      <a:accent4>
        <a:srgbClr val="AD6675"/>
      </a:accent4>
      <a:accent5>
        <a:srgbClr val="795272"/>
      </a:accent5>
      <a:accent6>
        <a:srgbClr val="387D9D"/>
      </a:accent6>
      <a:hlink>
        <a:srgbClr val="387D9D"/>
      </a:hlink>
      <a:folHlink>
        <a:srgbClr val="AD6675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7BB72121-E1DC-4E3B-8C88-6F44201D420D}"/>
    </a:ext>
  </a:extLst>
</a:theme>
</file>

<file path=ppt/theme/theme5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6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7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8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ppt/theme/theme9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10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13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14.xml><?xml version="1.0" encoding="utf-8"?>
<a:theme xmlns:a="http://schemas.openxmlformats.org/drawingml/2006/main" name="1_Circuit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ppt/theme/theme15.xml><?xml version="1.0" encoding="utf-8"?>
<a:theme xmlns:a="http://schemas.openxmlformats.org/drawingml/2006/main" name="2_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16.xml><?xml version="1.0" encoding="utf-8"?>
<a:theme xmlns:a="http://schemas.openxmlformats.org/drawingml/2006/main" name="3_Circuit">
  <a:themeElements>
    <a:clrScheme name="Circuit">
      <a:dk1>
        <a:sysClr val="windowText" lastClr="000000"/>
      </a:dk1>
      <a:lt1>
        <a:sysClr val="window" lastClr="FFFFFF"/>
      </a:lt1>
      <a:dk2>
        <a:srgbClr val="8D1E14"/>
      </a:dk2>
      <a:lt2>
        <a:srgbClr val="FF744E"/>
      </a:lt2>
      <a:accent1>
        <a:srgbClr val="E9B758"/>
      </a:accent1>
      <a:accent2>
        <a:srgbClr val="FE8943"/>
      </a:accent2>
      <a:accent3>
        <a:srgbClr val="AEA27C"/>
      </a:accent3>
      <a:accent4>
        <a:srgbClr val="90B46E"/>
      </a:accent4>
      <a:accent5>
        <a:srgbClr val="71AEC1"/>
      </a:accent5>
      <a:accent6>
        <a:srgbClr val="C98DE7"/>
      </a:accent6>
      <a:hlink>
        <a:srgbClr val="FF7A22"/>
      </a:hlink>
      <a:folHlink>
        <a:srgbClr val="FDCD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2000"/>
                <a:satMod val="1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971C58-AB76-4A2A-B231-5F8CA03CF491}"/>
    </a:ext>
  </a:extLst>
</a:theme>
</file>

<file path=ppt/theme/theme17.xml><?xml version="1.0" encoding="utf-8"?>
<a:theme xmlns:a="http://schemas.openxmlformats.org/drawingml/2006/main" name="1_Berlin">
  <a:themeElements>
    <a:clrScheme name="Berlin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ppt/theme/theme18.xml><?xml version="1.0" encoding="utf-8"?>
<a:theme xmlns:a="http://schemas.openxmlformats.org/drawingml/2006/main" name="2_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ppt/theme/themeOverride1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Violet II">
    <a:dk1>
      <a:sysClr val="windowText" lastClr="000000"/>
    </a:dk1>
    <a:lt1>
      <a:sysClr val="window" lastClr="FFFFFF"/>
    </a:lt1>
    <a:dk2>
      <a:srgbClr val="632E62"/>
    </a:dk2>
    <a:lt2>
      <a:srgbClr val="EAE5EB"/>
    </a:lt2>
    <a:accent1>
      <a:srgbClr val="92278F"/>
    </a:accent1>
    <a:accent2>
      <a:srgbClr val="9B57D3"/>
    </a:accent2>
    <a:accent3>
      <a:srgbClr val="755DD9"/>
    </a:accent3>
    <a:accent4>
      <a:srgbClr val="665EB8"/>
    </a:accent4>
    <a:accent5>
      <a:srgbClr val="45A5ED"/>
    </a:accent5>
    <a:accent6>
      <a:srgbClr val="5982DB"/>
    </a:accent6>
    <a:hlink>
      <a:srgbClr val="0066FF"/>
    </a:hlink>
    <a:folHlink>
      <a:srgbClr val="666699"/>
    </a:folHlink>
  </a:clrScheme>
</a:themeOverride>
</file>

<file path=ppt/theme/themeOverride3.xml><?xml version="1.0" encoding="utf-8"?>
<a:themeOverride xmlns:a="http://schemas.openxmlformats.org/drawingml/2006/main">
  <a:clrScheme name="Red">
    <a:dk1>
      <a:sysClr val="windowText" lastClr="000000"/>
    </a:dk1>
    <a:lt1>
      <a:sysClr val="window" lastClr="FFFFFF"/>
    </a:lt1>
    <a:dk2>
      <a:srgbClr val="323232"/>
    </a:dk2>
    <a:lt2>
      <a:srgbClr val="E5C243"/>
    </a:lt2>
    <a:accent1>
      <a:srgbClr val="A5300F"/>
    </a:accent1>
    <a:accent2>
      <a:srgbClr val="D55816"/>
    </a:accent2>
    <a:accent3>
      <a:srgbClr val="E19825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4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Violet II">
    <a:dk1>
      <a:sysClr val="windowText" lastClr="000000"/>
    </a:dk1>
    <a:lt1>
      <a:sysClr val="window" lastClr="FFFFFF"/>
    </a:lt1>
    <a:dk2>
      <a:srgbClr val="632E62"/>
    </a:dk2>
    <a:lt2>
      <a:srgbClr val="EAE5EB"/>
    </a:lt2>
    <a:accent1>
      <a:srgbClr val="92278F"/>
    </a:accent1>
    <a:accent2>
      <a:srgbClr val="9B57D3"/>
    </a:accent2>
    <a:accent3>
      <a:srgbClr val="755DD9"/>
    </a:accent3>
    <a:accent4>
      <a:srgbClr val="665EB8"/>
    </a:accent4>
    <a:accent5>
      <a:srgbClr val="45A5ED"/>
    </a:accent5>
    <a:accent6>
      <a:srgbClr val="5982DB"/>
    </a:accent6>
    <a:hlink>
      <a:srgbClr val="0066FF"/>
    </a:hlink>
    <a:folHlink>
      <a:srgbClr val="666699"/>
    </a:folHlink>
  </a:clrScheme>
</a:themeOverride>
</file>

<file path=ppt/theme/themeOverride6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7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139</TotalTime>
  <Words>535</Words>
  <Application>Microsoft Office PowerPoint</Application>
  <PresentationFormat>Widescreen</PresentationFormat>
  <Paragraphs>95</Paragraphs>
  <Slides>30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18</vt:i4>
      </vt:variant>
      <vt:variant>
        <vt:lpstr>Slide Titles</vt:lpstr>
      </vt:variant>
      <vt:variant>
        <vt:i4>30</vt:i4>
      </vt:variant>
    </vt:vector>
  </HeadingPairs>
  <TitlesOfParts>
    <vt:vector size="60" baseType="lpstr">
      <vt:lpstr>Arial</vt:lpstr>
      <vt:lpstr>Calibri</vt:lpstr>
      <vt:lpstr>Calibri Light</vt:lpstr>
      <vt:lpstr>Century Schoolbook</vt:lpstr>
      <vt:lpstr>Corbel</vt:lpstr>
      <vt:lpstr>Franklin Gothic Book</vt:lpstr>
      <vt:lpstr>Garamond</vt:lpstr>
      <vt:lpstr>Impact</vt:lpstr>
      <vt:lpstr>Trebuchet MS</vt:lpstr>
      <vt:lpstr>Tw Cen MT</vt:lpstr>
      <vt:lpstr>Wingdings</vt:lpstr>
      <vt:lpstr>Wingdings 3</vt:lpstr>
      <vt:lpstr>Organic</vt:lpstr>
      <vt:lpstr>Feathered</vt:lpstr>
      <vt:lpstr>1_Feathered</vt:lpstr>
      <vt:lpstr>2_Feathered</vt:lpstr>
      <vt:lpstr>Headlines</vt:lpstr>
      <vt:lpstr>Main Event</vt:lpstr>
      <vt:lpstr>Crop</vt:lpstr>
      <vt:lpstr>1_Crop</vt:lpstr>
      <vt:lpstr>Berlin</vt:lpstr>
      <vt:lpstr>Circuit</vt:lpstr>
      <vt:lpstr>Office Theme</vt:lpstr>
      <vt:lpstr>Facet</vt:lpstr>
      <vt:lpstr>1_Facet</vt:lpstr>
      <vt:lpstr>1_Circuit</vt:lpstr>
      <vt:lpstr>2_Circuit</vt:lpstr>
      <vt:lpstr>3_Circuit</vt:lpstr>
      <vt:lpstr>1_Berlin</vt:lpstr>
      <vt:lpstr>2_Berlin</vt:lpstr>
      <vt:lpstr>GAYA HIDUP  PEREMPUAN KRISTEN</vt:lpstr>
      <vt:lpstr>I PETRUS 3:1-7 </vt:lpstr>
      <vt:lpstr>PowerPoint Presentation</vt:lpstr>
      <vt:lpstr>1. TUNDUK PADA SUAMI</vt:lpstr>
      <vt:lpstr>TUNDUK VS BERTENGKAR</vt:lpstr>
      <vt:lpstr>Amsal 21:9, Amsal 25:24 Amsal 21:19 </vt:lpstr>
      <vt:lpstr>BAGAIMANA AGAR JADI PEREMPUAN YANG BEBAS DARI PERTENGKARAN DENGAN SEMUA ORANG?</vt:lpstr>
      <vt:lpstr>2. KEMURNIAN DAN KESALEHAN HIDUP </vt:lpstr>
      <vt:lpstr>HAGNOS MURNI DAN SALEH ( 1 KATA )</vt:lpstr>
      <vt:lpstr>HIKMAT DARI ATAS PERTAMA TAMA MURNI ( HAGNOS), SELANJUTNYA...</vt:lpstr>
      <vt:lpstr>3. PERHIASAN MANUSIA BATINIAH YANG BERASAL DARI ROH YANG LEMAH LEMBUT DAN TENTRAM </vt:lpstr>
      <vt:lpstr>Roh yang Lemah Lembut =  PRAUS </vt:lpstr>
      <vt:lpstr>Bagaimana cara Yesus menaklukkan keledai liar?   Kita harus belajar dari Yesus:  Matius 11: 29 belajarlah padaKu karena Aku lembah lembut dan rendah hati.  </vt:lpstr>
      <vt:lpstr>SIAPAKAH KELEDAI LIAR ITU?   </vt:lpstr>
      <vt:lpstr>PowerPoint Presentation</vt:lpstr>
      <vt:lpstr>KELIARAN YANG HARUS DITAKLUKKAN</vt:lpstr>
      <vt:lpstr>CARA YESUS MENAKLUKKAN KELEDAI LIAR</vt:lpstr>
      <vt:lpstr>CARA YESUS MENAKLUKKAN KELEDAI LIAR</vt:lpstr>
      <vt:lpstr>Ayub 39: 5-8 </vt:lpstr>
      <vt:lpstr>TELINGA KELEDAI PANJANG SEKALI</vt:lpstr>
      <vt:lpstr>TELINGA KELEDAI SANGAT TAJAM DAPAT MEMUTAR 180 DERAJAT. UNTUK MENCARI ARAH SUARA YANG INGIN DIDENGARKANNYA.  PADA SAAT ADA KEBISINGAN KELEDAI DAPAT MEMILIH HANYA SUARA YANG INGIN DIDENGARKANNYA SAJA  </vt:lpstr>
      <vt:lpstr>PowerPoint Presentation</vt:lpstr>
      <vt:lpstr>PowerPoint Presentation</vt:lpstr>
      <vt:lpstr>PowerPoint Presentation</vt:lpstr>
      <vt:lpstr>PowerPoint Presentation</vt:lpstr>
      <vt:lpstr>GAYA HIDUP PEREMPUAN KRISTEN ADALAH:</vt:lpstr>
      <vt:lpstr>AYUB 6: 5  LUKAS 19:28-30 YESUS MELEPASKAN KELEDAI PADA SAAT YANG TEPAT  MENCARI SAAT YANG TEPAT ADALAH PENTING UNTUK MELATIH ROH YANG LEMBAH LEMBUT  TIDAK MEMAKSA, TIDAK PANIK, TIDAK TERBURU-BURU.</vt:lpstr>
      <vt:lpstr>MATIUS 21:2 MELEPASKAN KELEDAI BERSAMA INDUKNYA  PERLAKUKAN  SETIAP ORANG SECARA UNIK SESUAI KEPRIBADIANNYA</vt:lpstr>
      <vt:lpstr>ROH YANG TENTRAM</vt:lpstr>
      <vt:lpstr>GAYA HIDUP 2019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GAYA HIDUP  PEREMPUAN KRISTEN</dc:title>
  <dc:creator>Grace Sumilat</dc:creator>
  <cp:lastModifiedBy>Grace Sumilat</cp:lastModifiedBy>
  <cp:revision>15</cp:revision>
  <dcterms:created xsi:type="dcterms:W3CDTF">2019-01-06T12:11:46Z</dcterms:created>
  <dcterms:modified xsi:type="dcterms:W3CDTF">2019-01-06T14:36:33Z</dcterms:modified>
</cp:coreProperties>
</file>