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0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1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2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3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4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5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6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17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1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704" r:id="rId3"/>
    <p:sldMasterId id="2147483721" r:id="rId4"/>
    <p:sldMasterId id="2147483733" r:id="rId5"/>
    <p:sldMasterId id="2147483751" r:id="rId6"/>
    <p:sldMasterId id="2147483769" r:id="rId7"/>
    <p:sldMasterId id="2147483805" r:id="rId8"/>
    <p:sldMasterId id="2147483817" r:id="rId9"/>
    <p:sldMasterId id="2147483835" r:id="rId10"/>
    <p:sldMasterId id="2147483853" r:id="rId11"/>
    <p:sldMasterId id="2147483871" r:id="rId12"/>
    <p:sldMasterId id="2147483888" r:id="rId13"/>
    <p:sldMasterId id="2147483905" r:id="rId14"/>
    <p:sldMasterId id="2147483922" r:id="rId15"/>
    <p:sldMasterId id="2147483939" r:id="rId16"/>
    <p:sldMasterId id="2147483957" r:id="rId17"/>
    <p:sldMasterId id="2147483975" r:id="rId18"/>
    <p:sldMasterId id="2147483993" r:id="rId19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091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68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38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60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64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9383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09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76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85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228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950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36105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97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50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077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33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33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829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460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94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394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101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832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4312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211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123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729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0096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380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9328785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293020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570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010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4874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616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3203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891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059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149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891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578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20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3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702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3901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457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0902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442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7757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9896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7972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716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182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15219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678583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836026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06613"/>
      </p:ext>
    </p:extLst>
  </p:cSld>
  <p:clrMapOvr>
    <a:masterClrMapping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206202"/>
      </p:ext>
    </p:extLst>
  </p:cSld>
  <p:clrMapOvr>
    <a:masterClrMapping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917072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9938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6046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550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441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1513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5348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479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9601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922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6146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193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93632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714336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134523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7244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101198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528022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4953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0370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3262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5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0906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015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0126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9947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95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154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18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95035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072022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413330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79487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31924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269507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0355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7350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51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989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155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901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9754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886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125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4600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173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993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079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706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6718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4974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8931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37716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3420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99040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8511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4971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307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986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112305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953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194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6486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6630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3381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2490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34897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3051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462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833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4167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5241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23454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125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0786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1233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50912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99978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3230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0254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46341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7011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78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8757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5684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8945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9036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76299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7690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59177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468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512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6276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97375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594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0501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0381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1297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806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84562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3072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78315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5292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906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170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909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2327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57059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0213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215710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2471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4286620"/>
      </p:ext>
    </p:extLst>
  </p:cSld>
  <p:clrMapOvr>
    <a:masterClrMapping/>
  </p:clrMapOvr>
  <p:hf sldNum="0" hdr="0" ftr="0" dt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246768"/>
      </p:ext>
    </p:extLst>
  </p:cSld>
  <p:clrMapOvr>
    <a:masterClrMapping/>
  </p:clrMapOvr>
  <p:hf sldNum="0"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97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0528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08881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76419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0788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9275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7257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1231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0210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020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2616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5098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847393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4317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40988"/>
      </p:ext>
    </p:extLst>
  </p:cSld>
  <p:clrMapOvr>
    <a:masterClrMapping/>
  </p:clrMapOvr>
  <p:hf sldNum="0"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21193"/>
      </p:ext>
    </p:extLst>
  </p:cSld>
  <p:clrMapOvr>
    <a:masterClrMapping/>
  </p:clrMapOvr>
  <p:hf sldNum="0" hdr="0" ftr="0" dt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277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894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64616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9570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141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329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0637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5582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8410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9046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52718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3893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245035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56374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2239385"/>
      </p:ext>
    </p:extLst>
  </p:cSld>
  <p:clrMapOvr>
    <a:masterClrMapping/>
  </p:clrMapOvr>
  <p:hf sldNum="0" hdr="0" ftr="0" dt="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18871"/>
      </p:ext>
    </p:extLst>
  </p:cSld>
  <p:clrMapOvr>
    <a:masterClrMapping/>
  </p:clrMapOvr>
  <p:hf sldNum="0" hdr="0" ftr="0" dt="0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852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3272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0137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9616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9067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18487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3903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82747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93978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56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8436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182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856007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3185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8755567"/>
      </p:ext>
    </p:extLst>
  </p:cSld>
  <p:clrMapOvr>
    <a:masterClrMapping/>
  </p:clrMapOvr>
  <p:hf sldNum="0" hdr="0" ftr="0" dt="0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31167"/>
      </p:ext>
    </p:extLst>
  </p:cSld>
  <p:clrMapOvr>
    <a:masterClrMapping/>
  </p:clrMapOvr>
  <p:hf sldNum="0" hdr="0" ftr="0" dt="0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416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7198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58923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04323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489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0860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368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1673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6106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786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873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16651"/>
      </p:ext>
    </p:extLst>
  </p:cSld>
  <p:clrMapOvr>
    <a:masterClrMapping/>
  </p:clrMapOvr>
  <p:hf sldNum="0" hdr="0" ftr="0" dt="0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6595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5424640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22961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4936278"/>
      </p:ext>
    </p:extLst>
  </p:cSld>
  <p:clrMapOvr>
    <a:masterClrMapping/>
  </p:clrMapOvr>
  <p:hf sldNum="0" hdr="0" ftr="0" dt="0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774273"/>
      </p:ext>
    </p:extLst>
  </p:cSld>
  <p:clrMapOvr>
    <a:masterClrMapping/>
  </p:clrMapOvr>
  <p:hf sldNum="0" hdr="0" ftr="0" dt="0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0039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3974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0112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2939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95607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9383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1427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4961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0144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2958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7610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82919"/>
      </p:ext>
    </p:extLst>
  </p:cSld>
  <p:clrMapOvr>
    <a:masterClrMapping/>
  </p:clrMapOvr>
  <p:hf sldNum="0" hdr="0" ftr="0" dt="0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0913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016420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748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1005675"/>
      </p:ext>
    </p:extLst>
  </p:cSld>
  <p:clrMapOvr>
    <a:masterClrMapping/>
  </p:clrMapOvr>
  <p:hf sldNum="0" hdr="0" ftr="0" dt="0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87159"/>
      </p:ext>
    </p:extLst>
  </p:cSld>
  <p:clrMapOvr>
    <a:masterClrMapping/>
  </p:clrMapOvr>
  <p:hf sldNum="0" hdr="0" ftr="0" dt="0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6153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1675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6780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97868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1655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0456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222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8989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0777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6173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024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72592"/>
      </p:ext>
    </p:extLst>
  </p:cSld>
  <p:clrMapOvr>
    <a:masterClrMapping/>
  </p:clrMapOvr>
  <p:hf sldNum="0" hdr="0" ftr="0" dt="0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8473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09753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8643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69429"/>
      </p:ext>
    </p:extLst>
  </p:cSld>
  <p:clrMapOvr>
    <a:masterClrMapping/>
  </p:clrMapOvr>
  <p:hf sldNum="0" hdr="0" ftr="0" dt="0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82916"/>
      </p:ext>
    </p:extLst>
  </p:cSld>
  <p:clrMapOvr>
    <a:masterClrMapping/>
  </p:clrMapOvr>
  <p:hf sldNum="0" hdr="0" ftr="0" dt="0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7881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8086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8ABE3C1-DBE1-495D-B57B-2849774B866A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683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10791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48903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45959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4839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4689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1931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99888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214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07420"/>
      </p:ext>
    </p:extLst>
  </p:cSld>
  <p:clrMapOvr>
    <a:masterClrMapping/>
  </p:clrMapOvr>
  <p:hf sldNum="0" hdr="0" ftr="0" dt="0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5793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3885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12628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73342"/>
      </p:ext>
    </p:extLst>
  </p:cSld>
  <p:clrMapOvr>
    <a:masterClrMapping/>
  </p:clrMapOvr>
  <p:hf sldNum="0" hdr="0" ftr="0" dt="0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4129"/>
      </p:ext>
    </p:extLst>
  </p:cSld>
  <p:clrMapOvr>
    <a:masterClrMapping/>
  </p:clrMapOvr>
  <p:hf sldNum="0" hdr="0" ftr="0" dt="0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5710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2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26.xml"/><Relationship Id="rId21" Type="http://schemas.openxmlformats.org/officeDocument/2006/relationships/image" Target="../media/image26.png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3.xml"/><Relationship Id="rId19" Type="http://schemas.openxmlformats.org/officeDocument/2006/relationships/image" Target="../media/image24.png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image" Target="../media/image2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43.xml"/><Relationship Id="rId21" Type="http://schemas.openxmlformats.org/officeDocument/2006/relationships/image" Target="../media/image30.png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19" Type="http://schemas.openxmlformats.org/officeDocument/2006/relationships/image" Target="../media/image28.png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image" Target="../media/image3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60.xml"/><Relationship Id="rId21" Type="http://schemas.openxmlformats.org/officeDocument/2006/relationships/image" Target="../media/image34.png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67.xml"/><Relationship Id="rId19" Type="http://schemas.openxmlformats.org/officeDocument/2006/relationships/image" Target="../media/image32.png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image" Target="../media/image35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13" Type="http://schemas.openxmlformats.org/officeDocument/2006/relationships/slideLayout" Target="../slideLayouts/slideLayout285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slideLayout" Target="../slideLayouts/slideLayout284.xml"/><Relationship Id="rId17" Type="http://schemas.openxmlformats.org/officeDocument/2006/relationships/slideLayout" Target="../slideLayouts/slideLayout289.xml"/><Relationship Id="rId2" Type="http://schemas.openxmlformats.org/officeDocument/2006/relationships/slideLayout" Target="../slideLayouts/slideLayout274.xml"/><Relationship Id="rId16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5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2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Relationship Id="rId14" Type="http://schemas.openxmlformats.org/officeDocument/2006/relationships/slideLayout" Target="../slideLayouts/slideLayout28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theme" Target="../theme/theme19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299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667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3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48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31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27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85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5664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0620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82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3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9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7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094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95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88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399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6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159.xml"/><Relationship Id="rId1" Type="http://schemas.openxmlformats.org/officeDocument/2006/relationships/themeOverride" Target="../theme/themeOverrid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9.xml"/><Relationship Id="rId1" Type="http://schemas.openxmlformats.org/officeDocument/2006/relationships/themeOverride" Target="../theme/themeOverrid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9.xml"/><Relationship Id="rId1" Type="http://schemas.openxmlformats.org/officeDocument/2006/relationships/themeOverride" Target="../theme/themeOverr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59.xml"/><Relationship Id="rId1" Type="http://schemas.openxmlformats.org/officeDocument/2006/relationships/themeOverride" Target="../theme/themeOverrid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24.xml"/><Relationship Id="rId1" Type="http://schemas.openxmlformats.org/officeDocument/2006/relationships/themeOverride" Target="../theme/themeOverrid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7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MENYAMBUT KEDATANGAN-NYA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BUAH KEBENARAN ZAKHARIA DAN ELISABET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684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904"/>
            <a:ext cx="9404723" cy="1400530"/>
          </a:xfrm>
        </p:spPr>
        <p:txBody>
          <a:bodyPr/>
          <a:lstStyle/>
          <a:p>
            <a:pPr algn="ctr"/>
            <a:r>
              <a:rPr lang="id-ID" b="1" dirty="0" smtClean="0"/>
              <a:t>MENYAMBUT KEDATANGAN-NYA</a:t>
            </a:r>
            <a:br>
              <a:rPr lang="id-ID" b="1" dirty="0" smtClean="0"/>
            </a:br>
            <a:r>
              <a:rPr lang="id-ID" b="1" dirty="0" smtClean="0"/>
              <a:t>YESAYA </a:t>
            </a:r>
            <a:r>
              <a:rPr lang="id-ID" b="1" dirty="0" smtClean="0"/>
              <a:t>9:5</a:t>
            </a:r>
            <a:endParaRPr lang="id-ID" b="1" dirty="0"/>
          </a:p>
        </p:txBody>
      </p:sp>
      <p:pic>
        <p:nvPicPr>
          <p:cNvPr id="1026" name="Picture 2" descr="Hasil gambar untuk BABY JESU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27" y="1433076"/>
            <a:ext cx="8003545" cy="512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sil gambar untuk YESUS MENUNGGANGI KUDA PUTI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73" y="1433076"/>
            <a:ext cx="3573512" cy="512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2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669701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LUKAS 1:17</a:t>
            </a:r>
            <a:br>
              <a:rPr lang="id-ID" b="1" dirty="0" smtClean="0"/>
            </a:b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0458"/>
            <a:ext cx="12195713" cy="63275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3600" b="1" dirty="0" smtClean="0"/>
              <a:t>DAN IA AKAN BERJALAN </a:t>
            </a:r>
          </a:p>
          <a:p>
            <a:pPr marL="0" indent="0" algn="ctr">
              <a:buNone/>
            </a:pPr>
            <a:r>
              <a:rPr lang="id-ID" sz="3600" b="1" dirty="0" smtClean="0"/>
              <a:t>MENDAHULUI TUHAN </a:t>
            </a:r>
          </a:p>
          <a:p>
            <a:pPr marL="0" indent="0" algn="ctr">
              <a:buNone/>
            </a:pPr>
            <a:r>
              <a:rPr lang="id-ID" sz="3600" b="1" dirty="0" smtClean="0"/>
              <a:t>DALAM ROH DAN KUASA ELIA </a:t>
            </a:r>
          </a:p>
          <a:p>
            <a:pPr marL="0" indent="0" algn="ctr">
              <a:buNone/>
            </a:pPr>
            <a:r>
              <a:rPr lang="id-ID" sz="3600" b="1" dirty="0" smtClean="0"/>
              <a:t>UNTUK MEMBUAT </a:t>
            </a:r>
          </a:p>
          <a:p>
            <a:pPr marL="0" indent="0" algn="ctr">
              <a:buNone/>
            </a:pPr>
            <a:r>
              <a:rPr lang="id-ID" sz="3600" b="1" dirty="0" smtClean="0"/>
              <a:t>HATI BAPA-BAPA BERBALIK KEPADA ANAK-ANAKNYA </a:t>
            </a:r>
          </a:p>
          <a:p>
            <a:pPr marL="0" indent="0" algn="ctr">
              <a:buNone/>
            </a:pPr>
            <a:r>
              <a:rPr lang="id-ID" sz="3600" b="1" dirty="0" smtClean="0"/>
              <a:t>DAN HATI ORANG-ORANG DURHAKA </a:t>
            </a:r>
          </a:p>
          <a:p>
            <a:pPr marL="0" indent="0" algn="ctr">
              <a:buNone/>
            </a:pPr>
            <a:r>
              <a:rPr lang="id-ID" sz="3600" b="1" dirty="0" smtClean="0"/>
              <a:t>KEPADA PIKIRAN ORANG-ORANG BENAR </a:t>
            </a:r>
          </a:p>
          <a:p>
            <a:pPr marL="0" indent="0" algn="ctr">
              <a:buNone/>
            </a:pPr>
            <a:r>
              <a:rPr lang="id-ID" sz="3600" b="1" dirty="0" smtClean="0"/>
              <a:t>DAN DENGAN DEMIKIAN </a:t>
            </a:r>
            <a:r>
              <a:rPr lang="id-ID" sz="3600" b="1" dirty="0" smtClean="0">
                <a:solidFill>
                  <a:srgbClr val="FF0000"/>
                </a:solidFill>
              </a:rPr>
              <a:t>MENYIAPKAN BAGI TUHAN </a:t>
            </a:r>
          </a:p>
          <a:p>
            <a:pPr marL="0" indent="0"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SUATU UMAT YANG LAYAK BAGI-NYA</a:t>
            </a:r>
            <a:endParaRPr lang="id-ID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7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YOHANES PEMBAPT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631295" cy="634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content.fsub1-1.fna.fbcdn.net/v/t1.0-9/27654848_1547115825409632_7884133443690523775_n.jpg?_nc_cat=102&amp;_nc_ht=scontent.fsub1-1.fna&amp;oh=d72f33092ca97c86891c8654759bd852&amp;oe=5CAC00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38" y="1600200"/>
            <a:ext cx="657546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397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MEMPERSIAPKAN </a:t>
            </a:r>
            <a:br>
              <a:rPr lang="id-ID" dirty="0" smtClean="0"/>
            </a:br>
            <a:r>
              <a:rPr lang="id-ID" dirty="0" smtClean="0"/>
              <a:t>KEDATANGAN TUHAN DENGAN CARA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id-ID" sz="4000" dirty="0" smtClean="0"/>
              <a:t>TIDAK MENJADI KECEWA DAN MENOLAK DIA</a:t>
            </a:r>
          </a:p>
          <a:p>
            <a:pPr marL="0" indent="0">
              <a:buNone/>
            </a:pPr>
            <a:r>
              <a:rPr lang="id-ID" sz="4000" dirty="0" smtClean="0"/>
              <a:t>    TETAP MENGASIHI TUHAN DAN</a:t>
            </a:r>
          </a:p>
          <a:p>
            <a:pPr marL="0" indent="0">
              <a:buNone/>
            </a:pPr>
            <a:r>
              <a:rPr lang="id-ID" sz="4000" dirty="0" smtClean="0"/>
              <a:t>    SETIA KEPADANYA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84305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07" y="540913"/>
            <a:ext cx="10959921" cy="5718219"/>
          </a:xfrm>
        </p:spPr>
        <p:txBody>
          <a:bodyPr>
            <a:normAutofit/>
          </a:bodyPr>
          <a:lstStyle/>
          <a:p>
            <a:r>
              <a:rPr lang="id-ID" dirty="0" smtClean="0"/>
              <a:t>LUKAS 1:5-6 </a:t>
            </a:r>
            <a:br>
              <a:rPr lang="id-ID" dirty="0" smtClean="0"/>
            </a:br>
            <a:r>
              <a:rPr lang="id-ID" dirty="0" smtClean="0"/>
              <a:t>SUDAH HIDUP TAKUT AKAN TUHAN</a:t>
            </a:r>
            <a:br>
              <a:rPr lang="id-ID" dirty="0" smtClean="0"/>
            </a:br>
            <a:r>
              <a:rPr lang="id-ID" dirty="0" smtClean="0"/>
              <a:t>LUKAS 1:7</a:t>
            </a:r>
            <a:br>
              <a:rPr lang="id-ID" dirty="0" smtClean="0"/>
            </a:br>
            <a:r>
              <a:rPr lang="id-ID" dirty="0" smtClean="0">
                <a:solidFill>
                  <a:srgbClr val="FF0000"/>
                </a:solidFill>
              </a:rPr>
              <a:t>TETAPI</a:t>
            </a:r>
            <a:r>
              <a:rPr lang="id-ID" dirty="0" smtClean="0"/>
              <a:t> TIDAK PUNYA ANAK</a:t>
            </a:r>
            <a:br>
              <a:rPr lang="id-ID" dirty="0" smtClean="0"/>
            </a:br>
            <a:r>
              <a:rPr lang="id-ID" dirty="0" smtClean="0"/>
              <a:t>LUKAS 1:8-9</a:t>
            </a:r>
            <a:br>
              <a:rPr lang="id-ID" dirty="0" smtClean="0"/>
            </a:br>
            <a:r>
              <a:rPr lang="id-ID" dirty="0" smtClean="0"/>
              <a:t>TETAP MENGASIHI TUHAN</a:t>
            </a:r>
            <a:br>
              <a:rPr lang="id-ID" dirty="0" smtClean="0"/>
            </a:br>
            <a:r>
              <a:rPr lang="id-ID" dirty="0" smtClean="0"/>
              <a:t>DAN SETIA PADA TUHAN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02444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519" y="505613"/>
            <a:ext cx="10488767" cy="130386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ZAKHARIA BUKAN BERKATA SEPERTI INI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945" y="1655411"/>
            <a:ext cx="4551607" cy="4874178"/>
          </a:xfrm>
        </p:spPr>
        <p:txBody>
          <a:bodyPr>
            <a:normAutofit/>
          </a:bodyPr>
          <a:lstStyle/>
          <a:p>
            <a:r>
              <a:rPr lang="id-ID" dirty="0" smtClean="0"/>
              <a:t>LHO AKU UDAH HIDUP BENAR...TAPI KOG TUHAN NGGAK KASIH AKU ANAK YA???</a:t>
            </a:r>
          </a:p>
          <a:p>
            <a:r>
              <a:rPr lang="id-ID" dirty="0" smtClean="0"/>
              <a:t>LHO AKU UDAH SETIA MELAYANI TUHAN...TAPI KOG TUHAN NGGAK KASIH AKU BERKAT ANAK YA??</a:t>
            </a:r>
          </a:p>
          <a:p>
            <a:r>
              <a:rPr lang="id-ID" dirty="0" smtClean="0"/>
              <a:t>MENGAPA ENGKAU MEMPERLAKUKAN AKU SEPERTI INI TUHAN??</a:t>
            </a:r>
            <a:endParaRPr lang="id-ID" dirty="0"/>
          </a:p>
        </p:txBody>
      </p:sp>
      <p:pic>
        <p:nvPicPr>
          <p:cNvPr id="3074" name="Picture 2" descr="Hasil gambar untuk KECEWA SAMA TUH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315" y="1655411"/>
            <a:ext cx="4571999" cy="45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8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DANIEL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JOSEPH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262" y="0"/>
            <a:ext cx="4670738" cy="688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asil gambar untuk DAVID AND SAU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60" y="4337259"/>
            <a:ext cx="3287046" cy="252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sil gambar untuk NEHEMIA SANBALAT TOB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86" y="4337259"/>
            <a:ext cx="3433992" cy="252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12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00777" cy="6893418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SAAT KENYATAAN HIDUP TIDAK SEPERTI YANG DIHARAPKAN ZAKHARIA TETAP MELAKUKAN TUGAS KEIMAMANNYA </a:t>
            </a:r>
            <a:br>
              <a:rPr lang="id-ID" sz="3200" b="1" dirty="0" smtClean="0"/>
            </a:br>
            <a:r>
              <a:rPr lang="id-ID" sz="3200" b="1" dirty="0" smtClean="0"/>
              <a:t>DAN MEMBAKAR UKUPAN</a:t>
            </a:r>
            <a:endParaRPr lang="id-ID" sz="3200" b="1" dirty="0"/>
          </a:p>
        </p:txBody>
      </p:sp>
      <p:pic>
        <p:nvPicPr>
          <p:cNvPr id="5122" name="Picture 2" descr="Hasil gambar untuk ZAKHARIA MEMBAKAR UKUP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77" y="0"/>
            <a:ext cx="9191223" cy="689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69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DI MANAKAH KITA BERADA </a:t>
            </a:r>
            <a:br>
              <a:rPr lang="id-ID" b="1" dirty="0" smtClean="0"/>
            </a:br>
            <a:r>
              <a:rPr lang="id-ID" b="1" dirty="0" smtClean="0"/>
              <a:t>PADA SAAT SEMUANYA TIDAK BERJALAN </a:t>
            </a:r>
            <a:br>
              <a:rPr lang="id-ID" b="1" dirty="0" smtClean="0"/>
            </a:br>
            <a:r>
              <a:rPr lang="id-ID" b="1" dirty="0" smtClean="0"/>
              <a:t>SEPERTI YANG KITA HARAPKAN?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KARENA TETAP DI TEMPAT</a:t>
            </a:r>
            <a:br>
              <a:rPr lang="id-ID" b="1" dirty="0" smtClean="0"/>
            </a:br>
            <a:r>
              <a:rPr lang="id-ID" b="1" dirty="0" smtClean="0"/>
              <a:t>ZAKHARIA DAN ELISABET TIDAK KEHILANGAN </a:t>
            </a:r>
            <a:br>
              <a:rPr lang="id-ID" b="1" dirty="0" smtClean="0"/>
            </a:br>
            <a:r>
              <a:rPr lang="id-ID" b="1" dirty="0" smtClean="0"/>
              <a:t>MOMENTUM /KESEMPATAN EMAS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KEKECEWAAN AKAN MEMBUAT KITA </a:t>
            </a:r>
            <a:br>
              <a:rPr lang="id-ID" b="1" dirty="0" smtClean="0"/>
            </a:br>
            <a:r>
              <a:rPr lang="id-ID" b="1" dirty="0" smtClean="0"/>
              <a:t>KELUAR DARI JALUR TUHAN</a:t>
            </a:r>
            <a:br>
              <a:rPr lang="id-ID" b="1" dirty="0" smtClean="0"/>
            </a:br>
            <a:r>
              <a:rPr lang="id-ID" b="1" dirty="0" smtClean="0"/>
              <a:t>PADA SAAT JAWABAN DOA DATANG </a:t>
            </a:r>
            <a:br>
              <a:rPr lang="id-ID" b="1" dirty="0" smtClean="0"/>
            </a:br>
            <a:r>
              <a:rPr lang="id-ID" b="1" dirty="0" smtClean="0"/>
              <a:t>KITA SUDAH TIDAK ADA DI TEMPAT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51407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KEJATUHAN LICIFER ADALAH KARENA </a:t>
            </a:r>
            <a:br>
              <a:rPr lang="id-ID" dirty="0" smtClean="0"/>
            </a:br>
            <a:r>
              <a:rPr lang="id-ID" dirty="0" smtClean="0"/>
              <a:t>BERDAGANG KEPADA TUHAN. YEHEZ </a:t>
            </a:r>
            <a:r>
              <a:rPr lang="id-ID" dirty="0" smtClean="0"/>
              <a:t>28:16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6379"/>
            <a:ext cx="12192000" cy="5431621"/>
          </a:xfrm>
        </p:spPr>
        <p:txBody>
          <a:bodyPr>
            <a:normAutofit/>
          </a:bodyPr>
          <a:lstStyle/>
          <a:p>
            <a:r>
              <a:rPr lang="id-ID" sz="3900" dirty="0" smtClean="0"/>
              <a:t>BERDAGANG ADALAH MENGHITUNG APA UNTUNGNYA DAN APA RUGINYA MENGIKUT TUHAN/ HITUNG-HITUNGAN DENGAN TUHAN</a:t>
            </a:r>
          </a:p>
          <a:p>
            <a:r>
              <a:rPr lang="id-ID" sz="3900" dirty="0" smtClean="0"/>
              <a:t>SAAT ITULAH IBLIS MENYUNTIKKAN KEKECEWAAN DALAM HIDUP SESEORANG KETIKA ORANG MULAI BERDAGANG KEPADA TUHAN</a:t>
            </a:r>
          </a:p>
          <a:p>
            <a:r>
              <a:rPr lang="id-ID" sz="3900" dirty="0" smtClean="0"/>
              <a:t>LALU DENGAN LICIK TERJADI PERGESERAN-PERGESERAN KARENA KECEWA, LALU TANPA SADAR TELAH MENINGGALKAN TEMPAT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2663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id-ID" sz="13800" b="1" dirty="0" smtClean="0"/>
              <a:t>MATIUS 11:6</a:t>
            </a:r>
            <a:br>
              <a:rPr lang="id-ID" sz="13800" b="1" dirty="0" smtClean="0"/>
            </a:br>
            <a:r>
              <a:rPr lang="id-ID" sz="13800" b="1" dirty="0" smtClean="0"/>
              <a:t>HABAKUK 3:17</a:t>
            </a:r>
            <a:br>
              <a:rPr lang="id-ID" sz="13800" b="1" dirty="0" smtClean="0"/>
            </a:br>
            <a:r>
              <a:rPr lang="id-ID" sz="13800" b="1" dirty="0" smtClean="0"/>
              <a:t>ROMA 8: 35, 38</a:t>
            </a:r>
            <a:endParaRPr lang="id-ID" sz="13800" b="1" dirty="0"/>
          </a:p>
        </p:txBody>
      </p:sp>
    </p:spTree>
    <p:extLst>
      <p:ext uri="{BB962C8B-B14F-4D97-AF65-F5344CB8AC3E}">
        <p14:creationId xmlns:p14="http://schemas.microsoft.com/office/powerpoint/2010/main" val="3292429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MEMPERSIAPKAN </a:t>
            </a:r>
            <a:br>
              <a:rPr lang="id-ID" dirty="0" smtClean="0"/>
            </a:br>
            <a:r>
              <a:rPr lang="id-ID" dirty="0" smtClean="0"/>
              <a:t>KEDATANGAN TUHAN DENGAN CARA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9" y="1853248"/>
            <a:ext cx="5022760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4000" dirty="0" smtClean="0"/>
              <a:t>2. MENGHANCURKAN SEMUA PENGHALANG KEPERCAYAAN/ PENGHALANG IMAN</a:t>
            </a:r>
            <a:endParaRPr lang="id-ID" sz="4000" dirty="0"/>
          </a:p>
        </p:txBody>
      </p:sp>
      <p:pic>
        <p:nvPicPr>
          <p:cNvPr id="6146" name="Picture 2" descr="Hasil gambar untuk MEROBOHKAN TEMB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59" y="1853248"/>
            <a:ext cx="6285204" cy="471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204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419008" cy="1400530"/>
          </a:xfrm>
        </p:spPr>
        <p:txBody>
          <a:bodyPr/>
          <a:lstStyle/>
          <a:p>
            <a:r>
              <a:rPr lang="id-ID" b="1" dirty="0" smtClean="0"/>
              <a:t>LUKAS 1:13 DOAMU TELAH DIKABULKAN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945334"/>
            <a:ext cx="12192000" cy="5912665"/>
          </a:xfrm>
        </p:spPr>
        <p:txBody>
          <a:bodyPr>
            <a:noAutofit/>
          </a:bodyPr>
          <a:lstStyle/>
          <a:p>
            <a:r>
              <a:rPr lang="id-ID" sz="3600" b="1" dirty="0" smtClean="0"/>
              <a:t>AYAT 7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 smtClean="0"/>
              <a:t>TIDAK MEMPUNYAI ANAK ( AIB)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 smtClean="0"/>
              <a:t>MANDUL ( PENYAKIT SECARA MEDIS)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 smtClean="0"/>
              <a:t>KEDUANYA TELAH LANJUT UMUR ( KETIDAK BERDAYAAN MEMUTAR BALIKKAN WAKTU DAN MENOPAUSE TELAH TERJADI)</a:t>
            </a:r>
          </a:p>
          <a:p>
            <a:r>
              <a:rPr lang="id-ID" sz="3600" b="1" dirty="0" smtClean="0"/>
              <a:t>AYAT 18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 smtClean="0"/>
              <a:t>“BAGAIMANAKAH AKU TAHU, BAHWA HAL INI AKAN TERJADI? SEBAB AKU SUDAH TUA DAN ISTERIKU SUDAH LANJUT UMURNYA.”</a:t>
            </a:r>
          </a:p>
        </p:txBody>
      </p:sp>
    </p:spTree>
    <p:extLst>
      <p:ext uri="{BB962C8B-B14F-4D97-AF65-F5344CB8AC3E}">
        <p14:creationId xmlns:p14="http://schemas.microsoft.com/office/powerpoint/2010/main" val="3381692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00530"/>
          </a:xfrm>
        </p:spPr>
        <p:txBody>
          <a:bodyPr/>
          <a:lstStyle/>
          <a:p>
            <a:r>
              <a:rPr lang="id-ID" sz="4000" dirty="0" smtClean="0"/>
              <a:t>TUHAN SANGGUP MENEMBUS </a:t>
            </a:r>
            <a:br>
              <a:rPr lang="id-ID" sz="4000" dirty="0" smtClean="0"/>
            </a:br>
            <a:r>
              <a:rPr lang="id-ID" sz="4000" dirty="0" smtClean="0"/>
              <a:t>3 MASALAH SEKALIGUS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0530"/>
            <a:ext cx="12192000" cy="545747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/>
              <a:t>TIDAK MEMPUNYAI ANAK ( AIB)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/>
              <a:t>MANDUL ( PENYAKIT SECARA MEDIS)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d-ID" sz="3200" b="1" dirty="0"/>
              <a:t>KEDUANYA TELAH LANJUT UMUR ( KETIDAK BERDAYAAN MEMUTAR BALIKKAN WAKTU DAN MENOPAUSE TELAH TERJADI)</a:t>
            </a:r>
          </a:p>
          <a:p>
            <a:r>
              <a:rPr lang="id-ID" sz="2800" b="1" dirty="0" smtClean="0"/>
              <a:t>BAHKAN SETELAH ZAKHARIA TELAH STOP BERDOA UNTUK POKOK DOA ITU</a:t>
            </a:r>
          </a:p>
          <a:p>
            <a:r>
              <a:rPr lang="id-ID" sz="2800" b="1" dirty="0" smtClean="0"/>
              <a:t>TUHAN SANGGUP BUKTIKAN BAHWA TIDAK ADA KATA TERLAMBAT BAGI-NYA</a:t>
            </a:r>
          </a:p>
          <a:p>
            <a:r>
              <a:rPr lang="id-ID" sz="2800" b="1" dirty="0" smtClean="0"/>
              <a:t>SEBAGAIMANA TUHAN SANGGUP BANGKITKAN LAZARUS</a:t>
            </a:r>
          </a:p>
          <a:p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3325645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TUHAN TIDAK PERNAH TERLAMBAT</a:t>
            </a:r>
            <a:br>
              <a:rPr lang="id-ID" dirty="0" smtClean="0"/>
            </a:br>
            <a:r>
              <a:rPr lang="id-ID" dirty="0" smtClean="0"/>
              <a:t>DAN TIDAK PERNAH TERLALU CEPAT</a:t>
            </a:r>
            <a:endParaRPr lang="id-ID" dirty="0"/>
          </a:p>
        </p:txBody>
      </p:sp>
      <p:pic>
        <p:nvPicPr>
          <p:cNvPr id="7170" name="Picture 2" descr="Hasil gambar untuk JAM DETI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59" y="2245519"/>
            <a:ext cx="666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646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606084" cy="6858000"/>
          </a:xfrm>
        </p:spPr>
        <p:txBody>
          <a:bodyPr/>
          <a:lstStyle/>
          <a:p>
            <a:r>
              <a:rPr lang="id-ID" dirty="0" smtClean="0"/>
              <a:t>LUKAS 1:19-20 MENGAPA ZAKHARIA TIDAK PERCAYA?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II KORINTUS 10:5</a:t>
            </a:r>
            <a:endParaRPr lang="id-ID" dirty="0"/>
          </a:p>
        </p:txBody>
      </p:sp>
      <p:pic>
        <p:nvPicPr>
          <p:cNvPr id="8194" name="Picture 2" descr="Hasil gambar untuk MALAIKAT GABRIEL DAN ZAKHARI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4" y="1822111"/>
            <a:ext cx="8355907" cy="472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0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6858000"/>
          </a:xfrm>
        </p:spPr>
        <p:txBody>
          <a:bodyPr/>
          <a:lstStyle/>
          <a:p>
            <a:r>
              <a:rPr lang="id-ID" dirty="0" smtClean="0"/>
              <a:t>BERITA BURUK = BUTUH IMAN UNTUK PERCAYA BAHWA TUHAN ITU BAIK</a:t>
            </a:r>
            <a:br>
              <a:rPr lang="id-ID" dirty="0" smtClean="0"/>
            </a:br>
            <a:r>
              <a:rPr lang="id-ID" dirty="0" smtClean="0"/>
              <a:t>HANCURKAN KUBU KEKAWATIRAN DENGAN DOA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BERITA BAIK= BUTUH IMAN UNTUK PERCAYA BAHWA TUHAN SANGGUP MEMENUHI JANJI-NYA YANG KELIHATANNYA MUSTAHIL</a:t>
            </a:r>
            <a:br>
              <a:rPr lang="id-ID" dirty="0" smtClean="0"/>
            </a:br>
            <a:r>
              <a:rPr lang="id-ID" dirty="0" smtClean="0"/>
              <a:t>HANCURKAN KUBU KEMUSTAHILAN DENGAN UCAPAN SYUKUR</a:t>
            </a:r>
            <a:br>
              <a:rPr lang="id-ID" dirty="0" smtClean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46549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FILIPI 4:6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83" y="1434732"/>
            <a:ext cx="10822524" cy="41954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4000" dirty="0" smtClean="0"/>
              <a:t>JANGANLAH HENDAKNYA </a:t>
            </a:r>
          </a:p>
          <a:p>
            <a:pPr marL="0" indent="0" algn="ctr">
              <a:buNone/>
            </a:pPr>
            <a:r>
              <a:rPr lang="id-ID" sz="4000" dirty="0" smtClean="0"/>
              <a:t>KAMU KUATIR TENTANG APA PUN JUGA, TETAPI NYATAKANLAH DALAM SEGALA HAL KEINGINANMU KEPADA ALLAH </a:t>
            </a:r>
          </a:p>
          <a:p>
            <a:pPr marL="0" indent="0" algn="ctr">
              <a:buNone/>
            </a:pPr>
            <a:r>
              <a:rPr lang="id-ID" sz="4000" dirty="0" smtClean="0"/>
              <a:t>DALAM </a:t>
            </a:r>
            <a:r>
              <a:rPr lang="id-ID" sz="4000" b="1" dirty="0" smtClean="0"/>
              <a:t>DOA</a:t>
            </a:r>
            <a:r>
              <a:rPr lang="id-ID" sz="4000" dirty="0" smtClean="0"/>
              <a:t> DAN PERMOHONAN </a:t>
            </a:r>
          </a:p>
          <a:p>
            <a:pPr marL="0" indent="0" algn="ctr">
              <a:buNone/>
            </a:pPr>
            <a:r>
              <a:rPr lang="id-ID" sz="4000" dirty="0" smtClean="0"/>
              <a:t>DENGAN </a:t>
            </a:r>
            <a:r>
              <a:rPr lang="id-ID" sz="4000" b="1" dirty="0" smtClean="0"/>
              <a:t>UCAPAN SYUKUR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2782897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0431887" cy="1880315"/>
          </a:xfrm>
        </p:spPr>
        <p:txBody>
          <a:bodyPr/>
          <a:lstStyle/>
          <a:p>
            <a:pPr algn="ctr"/>
            <a:r>
              <a:rPr lang="id-ID" sz="5400" dirty="0" smtClean="0"/>
              <a:t>PERHATIKAN KATA </a:t>
            </a:r>
            <a:r>
              <a:rPr lang="id-ID" sz="5400" dirty="0" smtClean="0">
                <a:solidFill>
                  <a:srgbClr val="FF0000"/>
                </a:solidFill>
              </a:rPr>
              <a:t>‘AKAN’ </a:t>
            </a:r>
            <a:r>
              <a:rPr lang="id-ID" sz="5400" dirty="0" smtClean="0"/>
              <a:t/>
            </a:r>
            <a:br>
              <a:rPr lang="id-ID" sz="5400" dirty="0" smtClean="0"/>
            </a:br>
            <a:r>
              <a:rPr lang="id-ID" sz="5400" dirty="0" smtClean="0"/>
              <a:t>PADA LUKAS 1 AYAT 18</a:t>
            </a:r>
            <a:endParaRPr lang="id-ID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195481"/>
          </a:xfrm>
        </p:spPr>
        <p:txBody>
          <a:bodyPr>
            <a:noAutofit/>
          </a:bodyPr>
          <a:lstStyle/>
          <a:p>
            <a:r>
              <a:rPr lang="id-ID" sz="6000" dirty="0" smtClean="0"/>
              <a:t>MAZMUR 37:4 KATA ‘AKAN’</a:t>
            </a:r>
          </a:p>
          <a:p>
            <a:r>
              <a:rPr lang="id-ID" sz="6000" dirty="0" smtClean="0"/>
              <a:t>MARKUS 11:24 KATA ‘AKAN’</a:t>
            </a:r>
          </a:p>
          <a:p>
            <a:r>
              <a:rPr lang="id-ID" sz="6000" dirty="0" smtClean="0"/>
              <a:t>BUKAN DIBALIK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2280046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“Ayo ikut papa, akan papa belikan ice cream”</a:t>
            </a:r>
            <a:endParaRPr lang="id-ID" dirty="0"/>
          </a:p>
        </p:txBody>
      </p:sp>
      <p:pic>
        <p:nvPicPr>
          <p:cNvPr id="9218" name="Picture 2" descr="Hasil gambar untuk PAPA BELIKAN ICE CREA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693" y="1498846"/>
            <a:ext cx="3292117" cy="493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137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MEMPERSIAPKAN KEDATANGAN TUHAN DENGAN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2632536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4000" dirty="0" smtClean="0"/>
              <a:t>3. MENJADI KELUARGA YANG TAKUT AKAN TUHAN</a:t>
            </a:r>
            <a:endParaRPr lang="id-ID" sz="4000" dirty="0"/>
          </a:p>
        </p:txBody>
      </p:sp>
      <p:pic>
        <p:nvPicPr>
          <p:cNvPr id="10242" name="Picture 2" descr="Hasil gambar untuk ZAKHARIA DAN ELISAB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296" y="1514542"/>
            <a:ext cx="6121176" cy="460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881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388699" cy="759854"/>
          </a:xfrm>
        </p:spPr>
        <p:txBody>
          <a:bodyPr/>
          <a:lstStyle/>
          <a:p>
            <a:r>
              <a:rPr lang="id-ID" dirty="0" smtClean="0"/>
              <a:t>LUKAS 1:23 PULANG KE RUMAH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014" y="759854"/>
            <a:ext cx="9185868" cy="5653825"/>
          </a:xfrm>
        </p:spPr>
        <p:txBody>
          <a:bodyPr>
            <a:noAutofit/>
          </a:bodyPr>
          <a:lstStyle/>
          <a:p>
            <a:r>
              <a:rPr lang="id-ID" sz="3600" dirty="0" smtClean="0"/>
              <a:t>ISTERIMU ( AYAT 13)</a:t>
            </a:r>
          </a:p>
          <a:p>
            <a:r>
              <a:rPr lang="id-ID" sz="3600" dirty="0" smtClean="0"/>
              <a:t>SEORANG ANAK ( AYAT 13)</a:t>
            </a:r>
          </a:p>
          <a:p>
            <a:r>
              <a:rPr lang="id-ID" sz="3600" dirty="0" smtClean="0"/>
              <a:t>SEORANG AYAH YANG BERBAHAGIA ( AYAT 14)</a:t>
            </a:r>
          </a:p>
          <a:p>
            <a:r>
              <a:rPr lang="id-ID" sz="3600" dirty="0" smtClean="0"/>
              <a:t>SEBUAH RAHIM ( AYAT 15)</a:t>
            </a:r>
          </a:p>
          <a:p>
            <a:r>
              <a:rPr lang="id-ID" sz="3600" dirty="0" smtClean="0"/>
              <a:t>PULANG KE RUMAH ( AYAT 23)</a:t>
            </a:r>
          </a:p>
          <a:p>
            <a:r>
              <a:rPr lang="id-ID" sz="3600" dirty="0" smtClean="0"/>
              <a:t>HASRAT ( SEHINGGA KEMUDIAN ELISABET HAMIL , AYAT 24)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4285617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320800"/>
          </a:xfrm>
        </p:spPr>
        <p:txBody>
          <a:bodyPr>
            <a:normAutofit/>
          </a:bodyPr>
          <a:lstStyle/>
          <a:p>
            <a:r>
              <a:rPr lang="id-ID" dirty="0" smtClean="0"/>
              <a:t>TUHAN MEMAKAI KELUARGA YANG ( AYAT 6)-YANG DIBENTUK BUKAN DENGAN INSTAN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81794"/>
            <a:ext cx="9800823" cy="5676206"/>
          </a:xfrm>
        </p:spPr>
        <p:txBody>
          <a:bodyPr>
            <a:normAutofit/>
          </a:bodyPr>
          <a:lstStyle/>
          <a:p>
            <a:pPr lvl="0"/>
            <a:r>
              <a:rPr lang="id-ID" sz="3600" dirty="0" smtClean="0"/>
              <a:t>HIDUP BENAR DI HADAPAN TUHAN</a:t>
            </a:r>
          </a:p>
          <a:p>
            <a:pPr lvl="0"/>
            <a:r>
              <a:rPr lang="id-ID" sz="3600" dirty="0" smtClean="0"/>
              <a:t>HIDUP MENURUT SEGALA PERINTAH TUHAN</a:t>
            </a:r>
          </a:p>
          <a:p>
            <a:pPr lvl="0"/>
            <a:r>
              <a:rPr lang="id-ID" sz="3600" dirty="0" smtClean="0"/>
              <a:t>HIDUP MENURUT SEGALA KETETAPAN TUHAN</a:t>
            </a:r>
          </a:p>
          <a:p>
            <a:pPr lvl="0"/>
            <a:r>
              <a:rPr lang="id-ID" sz="3600" dirty="0" smtClean="0"/>
              <a:t>HIDUP DENGAN TIDAK BERCACAT/ BERINTEGRITAS.</a:t>
            </a:r>
          </a:p>
          <a:p>
            <a:pPr lvl="0"/>
            <a:r>
              <a:rPr lang="id-ID" sz="3600" dirty="0" smtClean="0"/>
              <a:t>DAN TENTU SAJA, AYAH DAN IBU YANG IMANNYA TELAH DIPOMPA/ DILATIH OLEH TUHAN. ( SAMPAI ZAKHARIA HARUS DIBUAT BISU SAMPAI SI ANAK INI LAHIR)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45179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274002" cy="1815921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TUHAN MEMAKAI KELUARGA YANG MENJALANI KE-IMAM-AN DENGAN SUNGGUH-SUNGGUH</a:t>
            </a:r>
            <a:br>
              <a:rPr lang="id-ID" dirty="0" smtClean="0"/>
            </a:br>
            <a:r>
              <a:rPr lang="id-ID" dirty="0" smtClean="0"/>
              <a:t>BAGAIMANA DENGAN KELUARGA KITA?</a:t>
            </a:r>
            <a:endParaRPr lang="id-ID" dirty="0"/>
          </a:p>
        </p:txBody>
      </p:sp>
      <p:pic>
        <p:nvPicPr>
          <p:cNvPr id="11266" name="Picture 2" descr="Hasil gambar untuk WE ARE FAMILY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312" y="1815920"/>
            <a:ext cx="6858845" cy="484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057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60065"/>
            <a:ext cx="12192000" cy="1507067"/>
          </a:xfrm>
        </p:spPr>
        <p:txBody>
          <a:bodyPr/>
          <a:lstStyle/>
          <a:p>
            <a:pPr algn="ctr"/>
            <a:r>
              <a:rPr lang="id-ID" dirty="0" smtClean="0"/>
              <a:t>MENYAMBUT KEDATANGAN TUHAN DENGAN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9272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3200" b="1" dirty="0" smtClean="0"/>
              <a:t>4. BERJALAN BERSAMA DENGAN </a:t>
            </a:r>
            <a:r>
              <a:rPr lang="id-ID" sz="3200" b="1" dirty="0" smtClean="0"/>
              <a:t>TUHAN ( AYAT 25)</a:t>
            </a:r>
            <a:endParaRPr lang="id-ID" sz="3200" b="1" dirty="0"/>
          </a:p>
        </p:txBody>
      </p:sp>
      <p:pic>
        <p:nvPicPr>
          <p:cNvPr id="12290" name="Picture 2" descr="Hasil gambar untuk BERJALAN BERSAMA DENGAN TUH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8" y="1009458"/>
            <a:ext cx="10779805" cy="461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748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Hasil gambar untuk ELISABET  IN THE BIBLE STORY PREGNA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25" y="209281"/>
            <a:ext cx="4364890" cy="462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25" y="2890351"/>
            <a:ext cx="11654333" cy="29695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>
                <a:solidFill>
                  <a:srgbClr val="FF0000"/>
                </a:solidFill>
              </a:rPr>
              <a:t>ELISABET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LIMA BULAN TIDAK MENAMPAKKAN DIRI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/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BERJALAN BERSAMA TUHAN ADALAH 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SELANGKAH DEMI SELANGKAH TETAPI ARAHNYA JELAS</a:t>
            </a:r>
            <a:endParaRPr lang="id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078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072" y="625939"/>
            <a:ext cx="8761413" cy="1151346"/>
          </a:xfrm>
        </p:spPr>
        <p:txBody>
          <a:bodyPr/>
          <a:lstStyle/>
          <a:p>
            <a:r>
              <a:rPr lang="id-ID" dirty="0" smtClean="0"/>
              <a:t>MENYAMBUT KEDATANGAN TUHAN DENGAN...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131" y="2191375"/>
            <a:ext cx="3198105" cy="42738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d-ID" sz="4400" b="1" dirty="0" smtClean="0">
                <a:solidFill>
                  <a:srgbClr val="FF0000"/>
                </a:solidFill>
              </a:rPr>
              <a:t>5. TINGGAL DALAM KOMUNITAS ROHANI</a:t>
            </a:r>
          </a:p>
          <a:p>
            <a:r>
              <a:rPr lang="id-ID" sz="4400" dirty="0" smtClean="0"/>
              <a:t>LUKAS 1:39-40</a:t>
            </a:r>
          </a:p>
          <a:p>
            <a:r>
              <a:rPr lang="id-ID" sz="4400" smtClean="0"/>
              <a:t>EFESUS </a:t>
            </a:r>
            <a:r>
              <a:rPr lang="id-ID" sz="4400" smtClean="0"/>
              <a:t>4:3-6</a:t>
            </a:r>
            <a:endParaRPr lang="id-ID" sz="4400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14338" name="Picture 2" descr="Hasil gambar untuk MARIA AND ELISAB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534" y="2620850"/>
            <a:ext cx="7688686" cy="384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171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TUHAN INGIN KITA MENJADI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76" y="2603500"/>
            <a:ext cx="11101589" cy="3416300"/>
          </a:xfrm>
        </p:spPr>
        <p:txBody>
          <a:bodyPr>
            <a:noAutofit/>
          </a:bodyPr>
          <a:lstStyle/>
          <a:p>
            <a:r>
              <a:rPr lang="id-ID" sz="2800" b="1" dirty="0" smtClean="0"/>
              <a:t>PRIBADI YANG SIAP MENYAMBUT KEDATANGANNYA</a:t>
            </a:r>
          </a:p>
          <a:p>
            <a:r>
              <a:rPr lang="id-ID" sz="2800" b="1" dirty="0" smtClean="0"/>
              <a:t>KELUARGA YANG SIAP MENYAMBUT KEDATANGANNYA</a:t>
            </a:r>
          </a:p>
          <a:p>
            <a:r>
              <a:rPr lang="id-ID" sz="2800" b="1" dirty="0" smtClean="0"/>
              <a:t>BERTUMBUH DALAM KOMUNITAS YANG MEMPERSIAPKAN KEDATANGANNYA</a:t>
            </a:r>
          </a:p>
          <a:p>
            <a:r>
              <a:rPr lang="id-ID" sz="2800" b="1" dirty="0" smtClean="0"/>
              <a:t>DIA BUKAN BAYI LAGI !!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419169786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image" Target="../media/image10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image" Target="../media/image10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7.xml><?xml version="1.0" encoding="utf-8"?>
<a:theme xmlns:a="http://schemas.openxmlformats.org/drawingml/2006/main" name="2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10.xml><?xml version="1.0" encoding="utf-8"?>
<a:theme xmlns:a="http://schemas.openxmlformats.org/drawingml/2006/main" name="2_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11.xml><?xml version="1.0" encoding="utf-8"?>
<a:theme xmlns:a="http://schemas.openxmlformats.org/drawingml/2006/main" name="3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1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14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15.xml><?xml version="1.0" encoding="utf-8"?>
<a:theme xmlns:a="http://schemas.openxmlformats.org/drawingml/2006/main" name="3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16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17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18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19.xml><?xml version="1.0" encoding="utf-8"?>
<a:theme xmlns:a="http://schemas.openxmlformats.org/drawingml/2006/main" name="1_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Red Violet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5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6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237</TotalTime>
  <Words>558</Words>
  <Application>Microsoft Office PowerPoint</Application>
  <PresentationFormat>Widescreen</PresentationFormat>
  <Paragraphs>86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29</vt:i4>
      </vt:variant>
    </vt:vector>
  </HeadingPairs>
  <TitlesOfParts>
    <vt:vector size="56" baseType="lpstr">
      <vt:lpstr>Arial</vt:lpstr>
      <vt:lpstr>Calibri</vt:lpstr>
      <vt:lpstr>Calibri Light</vt:lpstr>
      <vt:lpstr>Century Gothic</vt:lpstr>
      <vt:lpstr>Garamond</vt:lpstr>
      <vt:lpstr>Trebuchet MS</vt:lpstr>
      <vt:lpstr>Wingdings</vt:lpstr>
      <vt:lpstr>Wingdings 3</vt:lpstr>
      <vt:lpstr>Berlin</vt:lpstr>
      <vt:lpstr>Ion</vt:lpstr>
      <vt:lpstr>Wisp</vt:lpstr>
      <vt:lpstr>Retrospect</vt:lpstr>
      <vt:lpstr>Organic</vt:lpstr>
      <vt:lpstr>1_Organic</vt:lpstr>
      <vt:lpstr>2_Organic</vt:lpstr>
      <vt:lpstr>Office Theme</vt:lpstr>
      <vt:lpstr>1_Ion</vt:lpstr>
      <vt:lpstr>2_Ion</vt:lpstr>
      <vt:lpstr>3_Ion</vt:lpstr>
      <vt:lpstr>Facet</vt:lpstr>
      <vt:lpstr>1_Facet</vt:lpstr>
      <vt:lpstr>2_Facet</vt:lpstr>
      <vt:lpstr>3_Facet</vt:lpstr>
      <vt:lpstr>Slice</vt:lpstr>
      <vt:lpstr>1_Slice</vt:lpstr>
      <vt:lpstr>Ion Boardroom</vt:lpstr>
      <vt:lpstr>1_Ion Boardroom</vt:lpstr>
      <vt:lpstr>MENYAMBUT KEDATANGAN-NYA</vt:lpstr>
      <vt:lpstr>MENYAMBUT KEDATANGAN-NYA YESAYA 9:5</vt:lpstr>
      <vt:lpstr>LUKAS 1:17 </vt:lpstr>
      <vt:lpstr>PowerPoint Presentation</vt:lpstr>
      <vt:lpstr>MEMPERSIAPKAN  KEDATANGAN TUHAN DENGAN CARA</vt:lpstr>
      <vt:lpstr>LUKAS 1:5-6  SUDAH HIDUP TAKUT AKAN TUHAN LUKAS 1:7 TETAPI TIDAK PUNYA ANAK LUKAS 1:8-9 TETAP MENGASIHI TUHAN DAN SETIA PADA TUHAN</vt:lpstr>
      <vt:lpstr>ZAKHARIA BUKAN BERKATA SEPERTI INI</vt:lpstr>
      <vt:lpstr>PowerPoint Presentation</vt:lpstr>
      <vt:lpstr>SAAT KENYATAAN HIDUP TIDAK SEPERTI YANG DIHARAPKAN ZAKHARIA TETAP MELAKUKAN TUGAS KEIMAMANNYA  DAN MEMBAKAR UKUPAN</vt:lpstr>
      <vt:lpstr>DI MANAKAH KITA BERADA  PADA SAAT SEMUANYA TIDAK BERJALAN  SEPERTI YANG KITA HARAPKAN?  KARENA TETAP DI TEMPAT ZAKHARIA DAN ELISABET TIDAK KEHILANGAN  MOMENTUM /KESEMPATAN EMAS  KEKECEWAAN AKAN MEMBUAT KITA  KELUAR DARI JALUR TUHAN PADA SAAT JAWABAN DOA DATANG  KITA SUDAH TIDAK ADA DI TEMPAT</vt:lpstr>
      <vt:lpstr>KEJATUHAN LICIFER ADALAH KARENA  BERDAGANG KEPADA TUHAN. YEHEZ 28:16</vt:lpstr>
      <vt:lpstr>MATIUS 11:6 HABAKUK 3:17 ROMA 8: 35, 38</vt:lpstr>
      <vt:lpstr>MEMPERSIAPKAN  KEDATANGAN TUHAN DENGAN CARA</vt:lpstr>
      <vt:lpstr>LUKAS 1:13 DOAMU TELAH DIKABULKAN</vt:lpstr>
      <vt:lpstr>TUHAN SANGGUP MENEMBUS  3 MASALAH SEKALIGUS</vt:lpstr>
      <vt:lpstr>TUHAN TIDAK PERNAH TERLAMBAT DAN TIDAK PERNAH TERLALU CEPAT</vt:lpstr>
      <vt:lpstr>LUKAS 1:19-20 MENGAPA ZAKHARIA TIDAK PERCAYA?  II KORINTUS 10:5</vt:lpstr>
      <vt:lpstr>BERITA BURUK = BUTUH IMAN UNTUK PERCAYA BAHWA TUHAN ITU BAIK HANCURKAN KUBU KEKAWATIRAN DENGAN DOA  BERITA BAIK= BUTUH IMAN UNTUK PERCAYA BAHWA TUHAN SANGGUP MEMENUHI JANJI-NYA YANG KELIHATANNYA MUSTAHIL HANCURKAN KUBU KEMUSTAHILAN DENGAN UCAPAN SYUKUR </vt:lpstr>
      <vt:lpstr>FILIPI 4:6</vt:lpstr>
      <vt:lpstr>PERHATIKAN KATA ‘AKAN’  PADA LUKAS 1 AYAT 18</vt:lpstr>
      <vt:lpstr>“Ayo ikut papa, akan papa belikan ice cream”</vt:lpstr>
      <vt:lpstr>MEMPERSIAPKAN KEDATANGAN TUHAN DENGAN</vt:lpstr>
      <vt:lpstr>LUKAS 1:23 PULANG KE RUMAH</vt:lpstr>
      <vt:lpstr>TUHAN MEMAKAI KELUARGA YANG ( AYAT 6)-YANG DIBENTUK BUKAN DENGAN INSTAN</vt:lpstr>
      <vt:lpstr>TUHAN MEMAKAI KELUARGA YANG MENJALANI KE-IMAM-AN DENGAN SUNGGUH-SUNGGUH BAGAIMANA DENGAN KELUARGA KITA?</vt:lpstr>
      <vt:lpstr>MENYAMBUT KEDATANGAN TUHAN DENGAN </vt:lpstr>
      <vt:lpstr>ELISABET LIMA BULAN TIDAK MENAMPAKKAN DIRI  BERJALAN BERSAMA TUHAN ADALAH  SELANGKAH DEMI SELANGKAH TETAPI ARAHNYA JELAS</vt:lpstr>
      <vt:lpstr>MENYAMBUT KEDATANGAN TUHAN DENGAN...</vt:lpstr>
      <vt:lpstr>TUHAN INGIN KITA MENJADI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MENYAMBUT KEDATANGAN-NYA</dc:title>
  <dc:creator>Grace Sumilat</dc:creator>
  <cp:lastModifiedBy>Grace Sumilat</cp:lastModifiedBy>
  <cp:revision>14</cp:revision>
  <dcterms:created xsi:type="dcterms:W3CDTF">2018-11-30T04:09:22Z</dcterms:created>
  <dcterms:modified xsi:type="dcterms:W3CDTF">2018-12-01T22:06:15Z</dcterms:modified>
</cp:coreProperties>
</file>