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5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6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7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8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86" r:id="rId2"/>
    <p:sldMasterId id="2147483721" r:id="rId3"/>
    <p:sldMasterId id="2147483739" r:id="rId4"/>
    <p:sldMasterId id="2147483751" r:id="rId5"/>
    <p:sldMasterId id="2147483769" r:id="rId6"/>
    <p:sldMasterId id="2147483787" r:id="rId7"/>
    <p:sldMasterId id="2147483805" r:id="rId8"/>
    <p:sldMasterId id="2147483823" r:id="rId9"/>
  </p:sldMasterIdLst>
  <p:sldIdLst>
    <p:sldId id="256" r:id="rId10"/>
    <p:sldId id="257" r:id="rId11"/>
    <p:sldId id="258" r:id="rId12"/>
    <p:sldId id="259" r:id="rId13"/>
    <p:sldId id="261" r:id="rId14"/>
    <p:sldId id="260" r:id="rId15"/>
    <p:sldId id="263" r:id="rId16"/>
    <p:sldId id="264" r:id="rId17"/>
    <p:sldId id="262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4" r:id="rId27"/>
    <p:sldId id="273" r:id="rId28"/>
    <p:sldId id="275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00" r:id="rId53"/>
    <p:sldId id="301" r:id="rId54"/>
    <p:sldId id="302" r:id="rId55"/>
    <p:sldId id="303" r:id="rId56"/>
    <p:sldId id="304" r:id="rId57"/>
    <p:sldId id="305" r:id="rId58"/>
    <p:sldId id="306" r:id="rId59"/>
    <p:sldId id="307" r:id="rId60"/>
    <p:sldId id="308" r:id="rId61"/>
    <p:sldId id="309" r:id="rId62"/>
    <p:sldId id="310" r:id="rId63"/>
    <p:sldId id="311" r:id="rId64"/>
    <p:sldId id="312" r:id="rId65"/>
    <p:sldId id="313" r:id="rId66"/>
    <p:sldId id="314" r:id="rId6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slide" Target="slides/slide57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2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4205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361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8620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7294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718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4022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7849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4551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195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3761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013773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2702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65191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4292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7703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0519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5277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1736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3043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8716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2005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8505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88292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7116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7994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4551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1067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3510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71982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12581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29857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3414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31770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4233764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15100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5106324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22522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81158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8276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8727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8781450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28240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51043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3533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57926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29257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62610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75846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17629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38172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3207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33064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36876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67899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99653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47512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55577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5752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66726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6179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61540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68945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99145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59908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36486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05212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0360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53584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94318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3638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76047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51392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27683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41489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52252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88041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25058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84089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82595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44330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44098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1268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96487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37527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38248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9127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21362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85205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43859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74651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13606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8017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66027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55288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34994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61153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24047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094895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5904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8066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287418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7832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70812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45777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0321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47848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199788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69314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084449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880194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656924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639181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89230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94697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58811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6811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2959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58094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27657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2962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49226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91386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964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88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97.xml"/><Relationship Id="rId16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17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14.xml"/><Relationship Id="rId16" Type="http://schemas.openxmlformats.org/officeDocument/2006/relationships/slideLayout" Target="../slideLayouts/slideLayout128.xml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2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98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52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18318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686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5" r:id="rId14"/>
    <p:sldLayoutId id="2147483766" r:id="rId15"/>
    <p:sldLayoutId id="2147483767" r:id="rId16"/>
    <p:sldLayoutId id="214748376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404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39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  <p:sldLayoutId id="2147483800" r:id="rId13"/>
    <p:sldLayoutId id="2147483801" r:id="rId14"/>
    <p:sldLayoutId id="2147483802" r:id="rId15"/>
    <p:sldLayoutId id="2147483803" r:id="rId16"/>
    <p:sldLayoutId id="214748380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287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462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alkitab.sabda.org/bible.php?book=i%20timotius&amp;chapter=3" TargetMode="External"/><Relationship Id="rId2" Type="http://schemas.openxmlformats.org/officeDocument/2006/relationships/hyperlink" Target="http://alkitab.sabda.org/verse.php?book=54&amp;chapter=3&amp;verse=1" TargetMode="External"/><Relationship Id="rId1" Type="http://schemas.openxmlformats.org/officeDocument/2006/relationships/slideLayout" Target="../slideLayouts/slideLayout131.xml"/><Relationship Id="rId6" Type="http://schemas.openxmlformats.org/officeDocument/2006/relationships/hyperlink" Target="http://alkitab.sabda.org/bible.php?book=i%20timotius&amp;chapter=3#n2" TargetMode="External"/><Relationship Id="rId5" Type="http://schemas.openxmlformats.org/officeDocument/2006/relationships/hyperlink" Target="http://alkitab.sabda.org/verse.php?book=54&amp;chapter=3&amp;verse=2" TargetMode="External"/><Relationship Id="rId4" Type="http://schemas.openxmlformats.org/officeDocument/2006/relationships/hyperlink" Target="http://alkitab.sabda.org/bible.php?book=i%20timotius&amp;chapter=3#n1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://alkitab.sabda.org/verse.php?book=54&amp;chapter=3&amp;verse=8" TargetMode="External"/><Relationship Id="rId1" Type="http://schemas.openxmlformats.org/officeDocument/2006/relationships/slideLayout" Target="../slideLayouts/slideLayout13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 smtClean="0"/>
              <a:t>Penundukan diri atas ketetapan tuhan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id-ID" sz="7200" dirty="0"/>
              <a:t>YEHEZKIEL 24: 15-27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658608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362941" cy="2027808"/>
          </a:xfrm>
        </p:spPr>
        <p:txBody>
          <a:bodyPr>
            <a:noAutofit/>
          </a:bodyPr>
          <a:lstStyle/>
          <a:p>
            <a:r>
              <a:rPr lang="id-ID" sz="2400" dirty="0">
                <a:solidFill>
                  <a:schemeClr val="tx1"/>
                </a:solidFill>
              </a:rPr>
              <a:t>Tuhan mengutus Yehezkiel kepada kaum pemberontak, pendurhaka, keras kepala, tegar hati, berkepala batu ( Yehz 3:7) tidak perduli mereka akan mendengarkan atau tidak ( Yehezkiel 2: 3-5), dan itulah memang tugas nabi, hanya untuk menyampaikan, tidak perduli respon yang datang seperti apa.</a:t>
            </a:r>
            <a:r>
              <a:rPr lang="id-ID" sz="2400" dirty="0"/>
              <a:t/>
            </a:r>
            <a:br>
              <a:rPr lang="id-ID" sz="2400" dirty="0"/>
            </a:br>
            <a:endParaRPr lang="id-ID" sz="2400" dirty="0"/>
          </a:p>
        </p:txBody>
      </p:sp>
      <p:pic>
        <p:nvPicPr>
          <p:cNvPr id="1026" name="Picture 2" descr="Hasil gambar untuk nabi yehezkie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3" y="2027808"/>
            <a:ext cx="6960101" cy="451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1682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9446" y="651695"/>
            <a:ext cx="8761413" cy="1022557"/>
          </a:xfrm>
        </p:spPr>
        <p:txBody>
          <a:bodyPr/>
          <a:lstStyle/>
          <a:p>
            <a:r>
              <a:rPr lang="id-ID" dirty="0" smtClean="0"/>
              <a:t>PENGELIHATAN</a:t>
            </a:r>
            <a:r>
              <a:rPr lang="id-ID" dirty="0"/>
              <a:t> </a:t>
            </a:r>
            <a:r>
              <a:rPr lang="id-ID" dirty="0" smtClean="0"/>
              <a:t>Yehez</a:t>
            </a:r>
            <a:r>
              <a:rPr lang="id-ID" dirty="0"/>
              <a:t>. 1: 4</a:t>
            </a:r>
          </a:p>
        </p:txBody>
      </p:sp>
      <p:pic>
        <p:nvPicPr>
          <p:cNvPr id="2050" name="Picture 2" descr="Hasil gambar untuk MATA SILUE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609" y="651695"/>
            <a:ext cx="3127056" cy="146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asil gambar untuk EZEKIEL IN THE BI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597" y="2392765"/>
            <a:ext cx="8525815" cy="4262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2934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9446" y="651695"/>
            <a:ext cx="8761413" cy="1022557"/>
          </a:xfrm>
        </p:spPr>
        <p:txBody>
          <a:bodyPr/>
          <a:lstStyle/>
          <a:p>
            <a:r>
              <a:rPr lang="id-ID" dirty="0" smtClean="0"/>
              <a:t>BERNUBUAT</a:t>
            </a:r>
            <a:br>
              <a:rPr lang="id-ID" dirty="0" smtClean="0"/>
            </a:br>
            <a:endParaRPr lang="id-ID" dirty="0"/>
          </a:p>
        </p:txBody>
      </p:sp>
      <p:pic>
        <p:nvPicPr>
          <p:cNvPr id="3074" name="Picture 2" descr="Hasil gambar untuk SILUET BIBI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76" y="2546171"/>
            <a:ext cx="6494138" cy="398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asil gambar untuk EZEKI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144" y="2546171"/>
            <a:ext cx="4551430" cy="3249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3135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9446" y="651695"/>
            <a:ext cx="8761413" cy="1640744"/>
          </a:xfrm>
        </p:spPr>
        <p:txBody>
          <a:bodyPr/>
          <a:lstStyle/>
          <a:p>
            <a:r>
              <a:rPr lang="id-ID" dirty="0" smtClean="0"/>
              <a:t>MENGHAKIMI</a:t>
            </a:r>
            <a:r>
              <a:rPr lang="id-ID" dirty="0"/>
              <a:t> </a:t>
            </a:r>
            <a:r>
              <a:rPr lang="id-ID" dirty="0" smtClean="0"/>
              <a:t>YEHEZKIEL 23: 36</a:t>
            </a:r>
            <a:br>
              <a:rPr lang="id-ID" dirty="0" smtClean="0"/>
            </a:br>
            <a:endParaRPr lang="id-ID" dirty="0"/>
          </a:p>
        </p:txBody>
      </p:sp>
      <p:pic>
        <p:nvPicPr>
          <p:cNvPr id="4098" name="Picture 2" descr="Hasil gambar untuk PALU HAKI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53" y="2292439"/>
            <a:ext cx="5140870" cy="430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asil gambar untuk EZEKI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743" y="2292439"/>
            <a:ext cx="6012842" cy="3155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4899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DRAMA </a:t>
            </a:r>
            <a:r>
              <a:rPr lang="id-ID" dirty="0"/>
              <a:t>( Yehez. 3: 22-27</a:t>
            </a:r>
            <a:r>
              <a:rPr lang="id-ID" dirty="0" smtClean="0"/>
              <a:t>) </a:t>
            </a:r>
            <a:r>
              <a:rPr lang="id-ID" dirty="0"/>
              <a:t>( Yehez 12)</a:t>
            </a:r>
          </a:p>
        </p:txBody>
      </p:sp>
      <p:pic>
        <p:nvPicPr>
          <p:cNvPr id="5122" name="Picture 2" descr="Hasil gambar untuk EZEKIE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89" y="2307286"/>
            <a:ext cx="8779456" cy="438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9476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MAKANAN DAN MINUMAN</a:t>
            </a:r>
            <a:endParaRPr lang="id-ID" dirty="0"/>
          </a:p>
        </p:txBody>
      </p:sp>
      <p:pic>
        <p:nvPicPr>
          <p:cNvPr id="6146" name="Picture 2" descr="Hasil gambar untuk EZEKIEL EAT THE SWEE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473" y="1547432"/>
            <a:ext cx="4038714" cy="5115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54953" y="3202389"/>
            <a:ext cx="5046574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6000" dirty="0">
                <a:solidFill>
                  <a:srgbClr val="000000"/>
                </a:solidFill>
                <a:latin typeface="Algerian" panose="04020705040A02060702" pitchFamily="82" charset="0"/>
                <a:ea typeface="Calibri" panose="020F0502020204030204" pitchFamily="34" charset="0"/>
              </a:rPr>
              <a:t>Yehez </a:t>
            </a:r>
            <a:r>
              <a:rPr lang="id-ID" sz="6000" dirty="0" smtClean="0">
                <a:solidFill>
                  <a:srgbClr val="000000"/>
                </a:solidFill>
                <a:latin typeface="Algerian" panose="04020705040A02060702" pitchFamily="82" charset="0"/>
                <a:ea typeface="Calibri" panose="020F0502020204030204" pitchFamily="34" charset="0"/>
              </a:rPr>
              <a:t>3:1-3</a:t>
            </a:r>
          </a:p>
          <a:p>
            <a:r>
              <a:rPr lang="id-ID" sz="6000" dirty="0">
                <a:latin typeface="Algerian" panose="04020705040A02060702" pitchFamily="82" charset="0"/>
              </a:rPr>
              <a:t>Yehez 12: 18</a:t>
            </a:r>
          </a:p>
        </p:txBody>
      </p:sp>
    </p:spTree>
    <p:extLst>
      <p:ext uri="{BB962C8B-B14F-4D97-AF65-F5344CB8AC3E}">
        <p14:creationId xmlns:p14="http://schemas.microsoft.com/office/powerpoint/2010/main" val="1912717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CUKUR</a:t>
            </a:r>
            <a:endParaRPr lang="id-ID" dirty="0"/>
          </a:p>
        </p:txBody>
      </p:sp>
      <p:sp>
        <p:nvSpPr>
          <p:cNvPr id="4" name="Rectangle 3"/>
          <p:cNvSpPr/>
          <p:nvPr/>
        </p:nvSpPr>
        <p:spPr>
          <a:xfrm>
            <a:off x="1154953" y="3202389"/>
            <a:ext cx="326403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6000" dirty="0">
                <a:solidFill>
                  <a:srgbClr val="000000"/>
                </a:solidFill>
                <a:latin typeface="Algerian" panose="04020705040A02060702" pitchFamily="82" charset="0"/>
                <a:ea typeface="Calibri" panose="020F0502020204030204" pitchFamily="34" charset="0"/>
              </a:rPr>
              <a:t>Yehez </a:t>
            </a:r>
            <a:r>
              <a:rPr lang="id-ID" sz="6000" dirty="0" smtClean="0">
                <a:solidFill>
                  <a:srgbClr val="000000"/>
                </a:solidFill>
                <a:latin typeface="Algerian" panose="04020705040A02060702" pitchFamily="82" charset="0"/>
                <a:ea typeface="Calibri" panose="020F0502020204030204" pitchFamily="34" charset="0"/>
              </a:rPr>
              <a:t>5</a:t>
            </a:r>
          </a:p>
        </p:txBody>
      </p:sp>
      <p:pic>
        <p:nvPicPr>
          <p:cNvPr id="7170" name="Picture 2" descr="Hasil gambar untuk EZEKIEL CUT HAI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900" y="798378"/>
            <a:ext cx="4279539" cy="566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877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MEMPERBESAR TEMBOK </a:t>
            </a:r>
            <a:r>
              <a:rPr lang="id-ID" dirty="0"/>
              <a:t>( Yehez 8:8)</a:t>
            </a:r>
          </a:p>
        </p:txBody>
      </p:sp>
      <p:pic>
        <p:nvPicPr>
          <p:cNvPr id="8194" name="Picture 2" descr="Hasil gambar untuk EZEKIEL AND WAL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85" y="1852589"/>
            <a:ext cx="4724231" cy="472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8215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MEMAKAI HURUF T  ( YEHEZ. 9:6)</a:t>
            </a:r>
            <a:endParaRPr lang="id-ID" dirty="0"/>
          </a:p>
        </p:txBody>
      </p:sp>
      <p:pic>
        <p:nvPicPr>
          <p:cNvPr id="9218" name="Picture 2" descr="Hasil gambar untuk EZEKIEL AND LETTER 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042" y="2361506"/>
            <a:ext cx="4759917" cy="4433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6179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466" y="690332"/>
            <a:ext cx="9457238" cy="1202861"/>
          </a:xfrm>
        </p:spPr>
        <p:txBody>
          <a:bodyPr/>
          <a:lstStyle/>
          <a:p>
            <a:r>
              <a:rPr lang="id-ID" dirty="0" smtClean="0"/>
              <a:t>MERATAP/ MEMBACA PUISI SEDIH</a:t>
            </a:r>
            <a:br>
              <a:rPr lang="id-ID" dirty="0" smtClean="0"/>
            </a:br>
            <a:r>
              <a:rPr lang="id-ID" dirty="0" smtClean="0"/>
              <a:t>YEHEZ 27:2</a:t>
            </a:r>
            <a:endParaRPr lang="id-ID" dirty="0"/>
          </a:p>
        </p:txBody>
      </p:sp>
      <p:pic>
        <p:nvPicPr>
          <p:cNvPr id="10242" name="Picture 2" descr="Hasil gambar untuk EZEKIEL AND TE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944" y="2603500"/>
            <a:ext cx="6374014" cy="3848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4852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345" y="455984"/>
            <a:ext cx="9457238" cy="1202861"/>
          </a:xfrm>
        </p:spPr>
        <p:txBody>
          <a:bodyPr/>
          <a:lstStyle/>
          <a:p>
            <a:r>
              <a:rPr lang="id-ID" dirty="0" smtClean="0"/>
              <a:t>MENYAMPAIKAN TEKA TEKI (YEHEZ 17:2)</a:t>
            </a:r>
            <a:endParaRPr lang="id-ID" dirty="0"/>
          </a:p>
        </p:txBody>
      </p:sp>
      <p:pic>
        <p:nvPicPr>
          <p:cNvPr id="12292" name="Picture 4" descr="Hasil gambar untuk TEKA TEKI SILA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412" y="1658845"/>
            <a:ext cx="4303176" cy="4897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740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466" y="690332"/>
            <a:ext cx="9457238" cy="1202861"/>
          </a:xfrm>
        </p:spPr>
        <p:txBody>
          <a:bodyPr/>
          <a:lstStyle/>
          <a:p>
            <a:r>
              <a:rPr lang="id-ID" dirty="0" smtClean="0"/>
              <a:t>MENGERANG ( YEHEZ. 21:6)</a:t>
            </a:r>
            <a:endParaRPr lang="id-ID" dirty="0"/>
          </a:p>
        </p:txBody>
      </p:sp>
      <p:pic>
        <p:nvPicPr>
          <p:cNvPr id="11266" name="Picture 2" descr="Hasil gambar untuk EZEKIEL PAIN IN THE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485" y="2441395"/>
            <a:ext cx="8405030" cy="4234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32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466" y="690332"/>
            <a:ext cx="9457238" cy="1202861"/>
          </a:xfrm>
        </p:spPr>
        <p:txBody>
          <a:bodyPr/>
          <a:lstStyle/>
          <a:p>
            <a:r>
              <a:rPr lang="id-ID" dirty="0" smtClean="0"/>
              <a:t>BERTEPUK TANGAN ( YEHEZ 21;14)</a:t>
            </a:r>
            <a:endParaRPr lang="id-ID" dirty="0"/>
          </a:p>
        </p:txBody>
      </p:sp>
      <p:pic>
        <p:nvPicPr>
          <p:cNvPr id="13316" name="Picture 4" descr="Hasil gambar untuk CLAP HAN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271" y="1696142"/>
            <a:ext cx="7284567" cy="4875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648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252" y="493281"/>
            <a:ext cx="9959514" cy="1202861"/>
          </a:xfrm>
        </p:spPr>
        <p:txBody>
          <a:bodyPr/>
          <a:lstStyle/>
          <a:p>
            <a:r>
              <a:rPr lang="id-ID" dirty="0" smtClean="0"/>
              <a:t>MENGGAMBAR JALAN DAN RAMBU-RAMBU</a:t>
            </a:r>
            <a:br>
              <a:rPr lang="id-ID" dirty="0" smtClean="0"/>
            </a:br>
            <a:r>
              <a:rPr lang="id-ID" dirty="0"/>
              <a:t>( Yehez 21:19)</a:t>
            </a:r>
          </a:p>
        </p:txBody>
      </p:sp>
      <p:pic>
        <p:nvPicPr>
          <p:cNvPr id="14338" name="Picture 2" descr="Hasil gambar untuk DRAWING STRE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978" y="1696141"/>
            <a:ext cx="8266044" cy="495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9948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252" y="493281"/>
            <a:ext cx="9959514" cy="1202861"/>
          </a:xfrm>
        </p:spPr>
        <p:txBody>
          <a:bodyPr/>
          <a:lstStyle/>
          <a:p>
            <a:r>
              <a:rPr lang="id-ID" dirty="0" smtClean="0"/>
              <a:t>MENULISKAN AGENDA (Yehez 24:2)</a:t>
            </a:r>
            <a:br>
              <a:rPr lang="id-ID" dirty="0" smtClean="0"/>
            </a:br>
            <a:r>
              <a:rPr lang="id-ID" dirty="0" smtClean="0"/>
              <a:t>MENULIS DI PAPAN TULIS  </a:t>
            </a:r>
            <a:r>
              <a:rPr lang="id-ID" dirty="0"/>
              <a:t>( Yehez 37:16)</a:t>
            </a:r>
          </a:p>
        </p:txBody>
      </p:sp>
      <p:pic>
        <p:nvPicPr>
          <p:cNvPr id="14338" name="Picture 2" descr="Hasil gambar untuk DRAWING STRE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978" y="1696141"/>
            <a:ext cx="8266044" cy="495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713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2232026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 smtClean="0"/>
              <a:t>MULAI MELIBATKAN KELUARGANYA</a:t>
            </a:r>
            <a:br>
              <a:rPr lang="id-ID" dirty="0" smtClean="0"/>
            </a:br>
            <a:r>
              <a:rPr lang="id-ID" dirty="0" smtClean="0"/>
              <a:t>KEMATIAN ISTERI YANG DISAYANGINYA</a:t>
            </a:r>
            <a:br>
              <a:rPr lang="id-ID" dirty="0" smtClean="0"/>
            </a:br>
            <a:r>
              <a:rPr lang="id-ID" dirty="0" smtClean="0"/>
              <a:t>YEHEZKIEL 24:15-27</a:t>
            </a:r>
            <a:endParaRPr lang="id-ID" dirty="0"/>
          </a:p>
        </p:txBody>
      </p:sp>
      <p:pic>
        <p:nvPicPr>
          <p:cNvPr id="15362" name="Picture 2" descr="Hasil gambar untuk THE WIFE OF EZEKIEL IN THE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268" y="2801155"/>
            <a:ext cx="4792133" cy="359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1923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2232026"/>
          </a:xfrm>
        </p:spPr>
        <p:txBody>
          <a:bodyPr>
            <a:normAutofit fontScale="90000"/>
          </a:bodyPr>
          <a:lstStyle/>
          <a:p>
            <a:r>
              <a:rPr lang="id-ID" b="1" dirty="0"/>
              <a:t>Tuhan juga memakai kematian isteri yang disayangi sebagai MODEL/ GAMBARAN/ PERLAMBANG bagi hukuman yang akan menimpa bangsa Israel.</a:t>
            </a:r>
            <a:endParaRPr lang="id-ID" dirty="0"/>
          </a:p>
        </p:txBody>
      </p:sp>
      <p:pic>
        <p:nvPicPr>
          <p:cNvPr id="15362" name="Picture 2" descr="Hasil gambar untuk THE WIFE OF EZEKIEL IN THE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831" y="3152718"/>
            <a:ext cx="4769849" cy="3577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233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RHEMA APA YANG KITA DAPATKAN?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algn="ctr">
              <a:buNone/>
            </a:pPr>
            <a:r>
              <a:rPr lang="id-ID" sz="4800" b="1" dirty="0" smtClean="0"/>
              <a:t>1. TUHAN BERDAULAT </a:t>
            </a:r>
          </a:p>
          <a:p>
            <a:pPr marL="0" lvl="0" indent="0" algn="ctr">
              <a:buNone/>
            </a:pPr>
            <a:r>
              <a:rPr lang="id-ID" sz="4800" b="1" dirty="0" smtClean="0"/>
              <a:t>ATAS KELUARGA KITA, </a:t>
            </a:r>
          </a:p>
          <a:p>
            <a:pPr marL="0" lvl="0" indent="0" algn="ctr">
              <a:buNone/>
            </a:pPr>
            <a:r>
              <a:rPr lang="id-ID" sz="4800" b="1" dirty="0" smtClean="0"/>
              <a:t>KARENA KELUARGA KITA ADALAH MILIKNYA</a:t>
            </a:r>
            <a:endParaRPr lang="id-ID" sz="4800" dirty="0" smtClean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894583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asil gambar untuk ABRAHAM AND ISHAK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662" y="1825625"/>
            <a:ext cx="870267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108225"/>
            <a:ext cx="12192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ABRAHAM DAN ISHAK</a:t>
            </a: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KEJ 22:1-3, YOHANES 3:16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24083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00584"/>
            <a:ext cx="3966693" cy="60016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3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HOSEA 1: 2-9, 3:1-5</a:t>
            </a:r>
          </a:p>
          <a:p>
            <a:r>
              <a:rPr lang="id-ID" sz="3200" dirty="0"/>
              <a:t>Jezreel = "God sows" / Tuhan </a:t>
            </a:r>
            <a:r>
              <a:rPr lang="id-ID" sz="3200" dirty="0" smtClean="0"/>
              <a:t>menabur</a:t>
            </a:r>
          </a:p>
          <a:p>
            <a:endParaRPr lang="id-ID" sz="3200" dirty="0" smtClean="0"/>
          </a:p>
          <a:p>
            <a:r>
              <a:rPr lang="id-ID" sz="3200" dirty="0" smtClean="0"/>
              <a:t>Lo-ruhamah </a:t>
            </a:r>
            <a:r>
              <a:rPr lang="id-ID" sz="3200" dirty="0"/>
              <a:t>= "no mercy"/ Tidak ada belas </a:t>
            </a:r>
            <a:r>
              <a:rPr lang="id-ID" sz="3200" dirty="0" smtClean="0"/>
              <a:t>kasihan</a:t>
            </a:r>
          </a:p>
          <a:p>
            <a:endParaRPr lang="id-ID" sz="3200" dirty="0" smtClean="0"/>
          </a:p>
          <a:p>
            <a:r>
              <a:rPr lang="id-ID" sz="3200" dirty="0" smtClean="0"/>
              <a:t>Lo-ammi </a:t>
            </a:r>
            <a:r>
              <a:rPr lang="id-ID" sz="3200" dirty="0"/>
              <a:t>= "not my people" / bukan umatKu</a:t>
            </a:r>
          </a:p>
          <a:p>
            <a:pPr algn="ctr"/>
            <a:endParaRPr lang="en-US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9458" name="Picture 2" descr="Hasil gambar untuk THE FAMILY OF HOSEA IN THE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693" y="-1"/>
            <a:ext cx="8225307" cy="5217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83817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asil gambar untuk JOSEPH AND MAR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3" y="0"/>
            <a:ext cx="12031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9746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r>
              <a:rPr lang="id-ID" dirty="0" smtClean="0"/>
              <a:t>PEDANG AKAN MENEMBUS JIWAMU, LUKAS 2: 35</a:t>
            </a:r>
            <a:endParaRPr lang="id-ID" dirty="0"/>
          </a:p>
        </p:txBody>
      </p:sp>
      <p:pic>
        <p:nvPicPr>
          <p:cNvPr id="22530" name="Picture 2" descr="Hasil gambar untuk SIMEON JOSEPH MARIA AND BABY JESU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85" y="1040014"/>
            <a:ext cx="11670831" cy="583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6223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r>
              <a:rPr lang="id-ID" dirty="0" smtClean="0"/>
              <a:t>MENJADI JANDA MUDA</a:t>
            </a:r>
            <a:r>
              <a:rPr lang="id-ID" smtClean="0"/>
              <a:t>, </a:t>
            </a:r>
            <a:r>
              <a:rPr lang="id-ID" smtClean="0"/>
              <a:t>MATIUS </a:t>
            </a:r>
            <a:r>
              <a:rPr lang="id-ID" dirty="0" smtClean="0"/>
              <a:t>13: 54-58</a:t>
            </a:r>
            <a:r>
              <a:rPr lang="id-ID" smtClean="0"/>
              <a:t/>
            </a:r>
            <a:br>
              <a:rPr lang="id-ID" smtClean="0"/>
            </a:br>
            <a:r>
              <a:rPr lang="id-ID" smtClean="0"/>
              <a:t>MARKUS </a:t>
            </a:r>
            <a:r>
              <a:rPr lang="id-ID" dirty="0" smtClean="0"/>
              <a:t>6:3. YESUS DITOLAK DI NAZARET</a:t>
            </a:r>
            <a:endParaRPr lang="id-ID" dirty="0"/>
          </a:p>
        </p:txBody>
      </p:sp>
      <p:pic>
        <p:nvPicPr>
          <p:cNvPr id="23554" name="Picture 2" descr="Hasil gambar untuk JESUS AS A CARPENTE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437" y="1325562"/>
            <a:ext cx="6923127" cy="5334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31156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834130" cy="6407325"/>
          </a:xfrm>
        </p:spPr>
        <p:txBody>
          <a:bodyPr>
            <a:normAutofit/>
          </a:bodyPr>
          <a:lstStyle/>
          <a:p>
            <a:r>
              <a:rPr lang="id-ID" dirty="0" smtClean="0"/>
              <a:t>YESUS DIKIRA </a:t>
            </a:r>
            <a:br>
              <a:rPr lang="id-ID" dirty="0" smtClean="0"/>
            </a:br>
            <a:r>
              <a:rPr lang="id-ID" dirty="0" smtClean="0"/>
              <a:t>TIDAK WARAS LAGI</a:t>
            </a:r>
            <a:br>
              <a:rPr lang="id-ID" dirty="0" smtClean="0"/>
            </a:br>
            <a:r>
              <a:rPr lang="id-ID" dirty="0" smtClean="0"/>
              <a:t>MARKUS 3:20-22</a:t>
            </a:r>
            <a:endParaRPr lang="id-ID" dirty="0"/>
          </a:p>
        </p:txBody>
      </p:sp>
      <p:pic>
        <p:nvPicPr>
          <p:cNvPr id="24578" name="Picture 2" descr="Hasil gambar untuk YESUS DIKIRA TIDAK WARAS LAG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620" y="695459"/>
            <a:ext cx="4924022" cy="5711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2835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788"/>
            <a:ext cx="10515600" cy="1325563"/>
          </a:xfrm>
        </p:spPr>
        <p:txBody>
          <a:bodyPr/>
          <a:lstStyle/>
          <a:p>
            <a:r>
              <a:rPr lang="id-ID" dirty="0" smtClean="0"/>
              <a:t>MATIUS 12; 46-50. SEBAGAI KELUARGA ROHANI</a:t>
            </a:r>
            <a:endParaRPr lang="id-ID" dirty="0"/>
          </a:p>
        </p:txBody>
      </p:sp>
      <p:pic>
        <p:nvPicPr>
          <p:cNvPr id="25602" name="Picture 2" descr="Hasil gambar untuk SIAPAKAH IBUKU SIAPAKAH SAUDARAKU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921" y="815540"/>
            <a:ext cx="9823922" cy="5894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6220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16721" cy="6855672"/>
          </a:xfrm>
        </p:spPr>
        <p:txBody>
          <a:bodyPr>
            <a:normAutofit/>
          </a:bodyPr>
          <a:lstStyle/>
          <a:p>
            <a:r>
              <a:rPr lang="id-ID" dirty="0" smtClean="0"/>
              <a:t>YESUS, MARIA DAN YOHANES, YOHANES 19: 25-27</a:t>
            </a:r>
            <a:endParaRPr lang="id-ID" dirty="0"/>
          </a:p>
        </p:txBody>
      </p:sp>
      <p:pic>
        <p:nvPicPr>
          <p:cNvPr id="26626" name="Picture 2" descr="Hasil gambar untuk JESUS JOHN AND MARIA IN THE CROS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721" y="0"/>
            <a:ext cx="3975279" cy="685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6769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id-ID" dirty="0" smtClean="0"/>
              <a:t>KEJADIAN 45:4-8 YUSUF DAN SAUDARA-SAUDARANYA</a:t>
            </a:r>
            <a:endParaRPr lang="id-ID" dirty="0"/>
          </a:p>
        </p:txBody>
      </p:sp>
      <p:pic>
        <p:nvPicPr>
          <p:cNvPr id="27650" name="Picture 2" descr="Hasil gambar untuk YUSUF MEMBERI TAHU SIAPA DIRINYA KEPADA SAUDARANY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484" y="1435513"/>
            <a:ext cx="8618915" cy="517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39773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id-ID" dirty="0" smtClean="0"/>
              <a:t>KELUARGA KITA MILIK TUHAN</a:t>
            </a:r>
            <a:endParaRPr lang="id-ID" dirty="0"/>
          </a:p>
        </p:txBody>
      </p:sp>
      <p:pic>
        <p:nvPicPr>
          <p:cNvPr id="28674" name="Picture 2" descr="Hasil gambar untuk MENJADI PENDET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8208" y="1040014"/>
            <a:ext cx="7593096" cy="569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42916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id-ID" dirty="0" smtClean="0"/>
              <a:t>KELUARGA KITA ADALAH MILIK TUHAN</a:t>
            </a:r>
            <a:endParaRPr lang="id-ID" dirty="0"/>
          </a:p>
        </p:txBody>
      </p:sp>
      <p:pic>
        <p:nvPicPr>
          <p:cNvPr id="29698" name="Picture 2" descr="Hasil gambar untuk VICTORY MARCIA ELNISSI WIDION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313" y="1091529"/>
            <a:ext cx="5754822" cy="553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2640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KELUARGA KITA ADALAH MILIK TUHAN</a:t>
            </a:r>
            <a:endParaRPr lang="id-ID" dirty="0"/>
          </a:p>
        </p:txBody>
      </p:sp>
      <p:pic>
        <p:nvPicPr>
          <p:cNvPr id="30722" name="Picture 2" descr="Hasil gambar untuk PERNIKAHAN SECARA ISLA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383" y="1517885"/>
            <a:ext cx="8747706" cy="5196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4849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KELUARGA KITA ADALAH MILIK TUHAN</a:t>
            </a:r>
            <a:endParaRPr lang="id-ID" dirty="0"/>
          </a:p>
        </p:txBody>
      </p:sp>
      <p:pic>
        <p:nvPicPr>
          <p:cNvPr id="31750" name="Picture 6" descr="Hasil gambar untuk PERCERAIAN DI PENGADIL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149" y="1825625"/>
            <a:ext cx="649570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96614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43224"/>
          </a:xfrm>
        </p:spPr>
        <p:txBody>
          <a:bodyPr>
            <a:normAutofit/>
          </a:bodyPr>
          <a:lstStyle/>
          <a:p>
            <a:r>
              <a:rPr lang="id-ID" dirty="0" smtClean="0"/>
              <a:t>2. TUHAN INGIN KELUARGA KITA MENJADI MODEL/ POLA TELADAN/ ROLE MODEL/ ALAT PERAGA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867"/>
            <a:ext cx="10515600" cy="4351338"/>
          </a:xfrm>
        </p:spPr>
        <p:txBody>
          <a:bodyPr>
            <a:noAutofit/>
          </a:bodyPr>
          <a:lstStyle/>
          <a:p>
            <a:r>
              <a:rPr lang="id-ID" sz="4400" dirty="0" smtClean="0"/>
              <a:t>I TIMOTIUS 3: 1-13</a:t>
            </a:r>
          </a:p>
          <a:p>
            <a:r>
              <a:rPr lang="id-ID" sz="4400" b="1" dirty="0" smtClean="0">
                <a:hlinkClick r:id="rId2"/>
              </a:rPr>
              <a:t>3:1</a:t>
            </a:r>
            <a:r>
              <a:rPr lang="id-ID" sz="4400" dirty="0" smtClean="0"/>
              <a:t> BENARLAH PERKATAAN INI:</a:t>
            </a:r>
            <a:r>
              <a:rPr lang="id-ID" sz="4400" baseline="30000" dirty="0" smtClean="0"/>
              <a:t> </a:t>
            </a:r>
            <a:r>
              <a:rPr lang="id-ID" sz="4400" baseline="30000" dirty="0" smtClean="0">
                <a:hlinkClick r:id="rId3"/>
              </a:rPr>
              <a:t>W</a:t>
            </a:r>
            <a:r>
              <a:rPr lang="id-ID" sz="4400" baseline="30000" dirty="0" smtClean="0"/>
              <a:t> </a:t>
            </a:r>
            <a:r>
              <a:rPr lang="id-ID" sz="4400" dirty="0" smtClean="0"/>
              <a:t> "ORANG YANG MENGHENDAKI JABATAN PENILIK</a:t>
            </a:r>
            <a:r>
              <a:rPr lang="id-ID" sz="4400" baseline="30000" dirty="0" smtClean="0"/>
              <a:t> </a:t>
            </a:r>
            <a:r>
              <a:rPr lang="id-ID" sz="4400" baseline="30000" dirty="0" smtClean="0">
                <a:hlinkClick r:id="rId3"/>
              </a:rPr>
              <a:t>X</a:t>
            </a:r>
            <a:r>
              <a:rPr lang="id-ID" sz="4400" baseline="30000" dirty="0" smtClean="0"/>
              <a:t> </a:t>
            </a:r>
            <a:r>
              <a:rPr lang="id-ID" sz="4400" dirty="0" smtClean="0"/>
              <a:t> JEMAAT</a:t>
            </a:r>
            <a:r>
              <a:rPr lang="id-ID" sz="4400" baseline="30000" dirty="0" smtClean="0"/>
              <a:t> </a:t>
            </a:r>
            <a:r>
              <a:rPr lang="id-ID" sz="4400" baseline="30000" dirty="0" smtClean="0">
                <a:hlinkClick r:id="rId4"/>
              </a:rPr>
              <a:t>1</a:t>
            </a:r>
            <a:r>
              <a:rPr lang="id-ID" sz="4400" baseline="30000" dirty="0" smtClean="0"/>
              <a:t> </a:t>
            </a:r>
            <a:r>
              <a:rPr lang="id-ID" sz="4400" dirty="0" smtClean="0"/>
              <a:t> MENGINGINKAN PEKERJAAN YANG INDAH." </a:t>
            </a:r>
            <a:r>
              <a:rPr lang="id-ID" sz="4400" b="1" dirty="0" smtClean="0">
                <a:hlinkClick r:id="rId5"/>
              </a:rPr>
              <a:t>3:2</a:t>
            </a:r>
            <a:r>
              <a:rPr lang="id-ID" sz="4400" dirty="0" smtClean="0"/>
              <a:t> KARENA ITU PENILIK JEMAAT HARUSLAH SEORANG YANG TAK BERCACAT</a:t>
            </a:r>
            <a:r>
              <a:rPr lang="id-ID" sz="4400" baseline="30000" dirty="0" smtClean="0"/>
              <a:t> </a:t>
            </a:r>
            <a:r>
              <a:rPr lang="id-ID" sz="4400" baseline="30000" dirty="0" smtClean="0">
                <a:hlinkClick r:id="rId6"/>
              </a:rPr>
              <a:t>2</a:t>
            </a:r>
            <a:r>
              <a:rPr lang="id-ID" sz="4400" baseline="30000" dirty="0" smtClean="0"/>
              <a:t> </a:t>
            </a:r>
            <a:r>
              <a:rPr lang="id-ID" sz="4400" dirty="0" smtClean="0"/>
              <a:t>,</a:t>
            </a:r>
            <a:endParaRPr lang="id-ID" sz="4400" dirty="0"/>
          </a:p>
        </p:txBody>
      </p:sp>
    </p:spTree>
    <p:extLst>
      <p:ext uri="{BB962C8B-B14F-4D97-AF65-F5344CB8AC3E}">
        <p14:creationId xmlns:p14="http://schemas.microsoft.com/office/powerpoint/2010/main" val="22320022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43224"/>
          </a:xfrm>
        </p:spPr>
        <p:txBody>
          <a:bodyPr>
            <a:normAutofit/>
          </a:bodyPr>
          <a:lstStyle/>
          <a:p>
            <a:r>
              <a:rPr lang="id-ID" dirty="0" smtClean="0"/>
              <a:t>2. TUHAN INGIN KELUARGA KITA MENJADI MODEL/ POLA TELADAN/ ROLE MODEL/ ALAT PERAGA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867"/>
            <a:ext cx="10515600" cy="4351338"/>
          </a:xfrm>
        </p:spPr>
        <p:txBody>
          <a:bodyPr>
            <a:normAutofit/>
          </a:bodyPr>
          <a:lstStyle/>
          <a:p>
            <a:r>
              <a:rPr lang="id-ID" sz="8000" dirty="0" smtClean="0"/>
              <a:t>SUAMI DARI SATU ISTERI,</a:t>
            </a:r>
            <a:r>
              <a:rPr lang="id-ID" sz="8000" baseline="30000" dirty="0" smtClean="0"/>
              <a:t> </a:t>
            </a:r>
            <a:endParaRPr lang="id-ID" sz="8000" dirty="0"/>
          </a:p>
        </p:txBody>
      </p:sp>
    </p:spTree>
    <p:extLst>
      <p:ext uri="{BB962C8B-B14F-4D97-AF65-F5344CB8AC3E}">
        <p14:creationId xmlns:p14="http://schemas.microsoft.com/office/powerpoint/2010/main" val="26733637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43224"/>
          </a:xfrm>
        </p:spPr>
        <p:txBody>
          <a:bodyPr>
            <a:normAutofit/>
          </a:bodyPr>
          <a:lstStyle/>
          <a:p>
            <a:r>
              <a:rPr lang="id-ID" dirty="0" smtClean="0"/>
              <a:t>2. TUHAN INGIN KELUARGA KITA MENJADI MODEL/ POLA TELADAN/ ROLE MODEL/ ALAT PERAGA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867"/>
            <a:ext cx="10515600" cy="4351338"/>
          </a:xfrm>
        </p:spPr>
        <p:txBody>
          <a:bodyPr>
            <a:normAutofit/>
          </a:bodyPr>
          <a:lstStyle/>
          <a:p>
            <a:r>
              <a:rPr lang="id-ID" sz="6600" baseline="30000" dirty="0" smtClean="0"/>
              <a:t> </a:t>
            </a:r>
            <a:r>
              <a:rPr lang="id-ID" sz="6600" dirty="0" smtClean="0"/>
              <a:t> DAPAT MENAHAN DIRI,</a:t>
            </a:r>
            <a:r>
              <a:rPr lang="id-ID" sz="6600" baseline="30000" dirty="0" smtClean="0"/>
              <a:t> </a:t>
            </a:r>
            <a:r>
              <a:rPr lang="id-ID" sz="6600" dirty="0" smtClean="0"/>
              <a:t> </a:t>
            </a:r>
            <a:endParaRPr lang="id-ID" sz="6600" dirty="0"/>
          </a:p>
        </p:txBody>
      </p:sp>
    </p:spTree>
    <p:extLst>
      <p:ext uri="{BB962C8B-B14F-4D97-AF65-F5344CB8AC3E}">
        <p14:creationId xmlns:p14="http://schemas.microsoft.com/office/powerpoint/2010/main" val="13812981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43224"/>
          </a:xfrm>
        </p:spPr>
        <p:txBody>
          <a:bodyPr>
            <a:normAutofit/>
          </a:bodyPr>
          <a:lstStyle/>
          <a:p>
            <a:r>
              <a:rPr lang="id-ID" dirty="0" smtClean="0"/>
              <a:t>2. TUHAN INGIN KELUARGA KITA MENJADI MODEL/ POLA TELADAN/ ROLE MODEL/ ALAT PERAGA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867"/>
            <a:ext cx="10515600" cy="4351338"/>
          </a:xfrm>
        </p:spPr>
        <p:txBody>
          <a:bodyPr>
            <a:noAutofit/>
          </a:bodyPr>
          <a:lstStyle/>
          <a:p>
            <a:r>
              <a:rPr lang="id-ID" sz="13800" baseline="30000" dirty="0" smtClean="0"/>
              <a:t> </a:t>
            </a:r>
            <a:r>
              <a:rPr lang="id-ID" sz="13800" dirty="0" smtClean="0"/>
              <a:t> BIJAKSANA, </a:t>
            </a:r>
            <a:endParaRPr lang="id-ID" sz="13800" dirty="0"/>
          </a:p>
        </p:txBody>
      </p:sp>
    </p:spTree>
    <p:extLst>
      <p:ext uri="{BB962C8B-B14F-4D97-AF65-F5344CB8AC3E}">
        <p14:creationId xmlns:p14="http://schemas.microsoft.com/office/powerpoint/2010/main" val="2523551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43224"/>
          </a:xfrm>
        </p:spPr>
        <p:txBody>
          <a:bodyPr>
            <a:normAutofit/>
          </a:bodyPr>
          <a:lstStyle/>
          <a:p>
            <a:r>
              <a:rPr lang="id-ID" dirty="0" smtClean="0"/>
              <a:t>2. TUHAN INGIN KELUARGA KITA MENJADI MODEL/ POLA TELADAN/ ROLE MODEL/ ALAT PERAGA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867"/>
            <a:ext cx="10515600" cy="4351338"/>
          </a:xfrm>
        </p:spPr>
        <p:txBody>
          <a:bodyPr>
            <a:normAutofit/>
          </a:bodyPr>
          <a:lstStyle/>
          <a:p>
            <a:r>
              <a:rPr lang="id-ID" sz="19900" dirty="0" smtClean="0"/>
              <a:t>SOPAN, </a:t>
            </a:r>
            <a:endParaRPr lang="id-ID" sz="19900" dirty="0"/>
          </a:p>
        </p:txBody>
      </p:sp>
    </p:spTree>
    <p:extLst>
      <p:ext uri="{BB962C8B-B14F-4D97-AF65-F5344CB8AC3E}">
        <p14:creationId xmlns:p14="http://schemas.microsoft.com/office/powerpoint/2010/main" val="35581188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43224"/>
          </a:xfrm>
        </p:spPr>
        <p:txBody>
          <a:bodyPr>
            <a:normAutofit/>
          </a:bodyPr>
          <a:lstStyle/>
          <a:p>
            <a:r>
              <a:rPr lang="id-ID" dirty="0" smtClean="0"/>
              <a:t>2. TUHAN INGIN KELUARGA KITA MENJADI MODEL/ POLA TELADAN/ ROLE MODEL/ ALAT PERAGA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867"/>
            <a:ext cx="10515600" cy="4351338"/>
          </a:xfrm>
        </p:spPr>
        <p:txBody>
          <a:bodyPr>
            <a:normAutofit/>
          </a:bodyPr>
          <a:lstStyle/>
          <a:p>
            <a:r>
              <a:rPr lang="id-ID" sz="11500" dirty="0" smtClean="0"/>
              <a:t> SUKA MEMBERI TUMPANGAN,</a:t>
            </a:r>
            <a:endParaRPr lang="id-ID" sz="11500" dirty="0"/>
          </a:p>
        </p:txBody>
      </p:sp>
    </p:spTree>
    <p:extLst>
      <p:ext uri="{BB962C8B-B14F-4D97-AF65-F5344CB8AC3E}">
        <p14:creationId xmlns:p14="http://schemas.microsoft.com/office/powerpoint/2010/main" val="42537883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43224"/>
          </a:xfrm>
        </p:spPr>
        <p:txBody>
          <a:bodyPr>
            <a:normAutofit/>
          </a:bodyPr>
          <a:lstStyle/>
          <a:p>
            <a:r>
              <a:rPr lang="id-ID" dirty="0" smtClean="0"/>
              <a:t>2. TUHAN INGIN KELUARGA KITA MENJADI MODEL/ POLA TELADAN/ ROLE MODEL/ ALAT PERAGA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867"/>
            <a:ext cx="10515600" cy="4351338"/>
          </a:xfrm>
        </p:spPr>
        <p:txBody>
          <a:bodyPr>
            <a:normAutofit/>
          </a:bodyPr>
          <a:lstStyle/>
          <a:p>
            <a:r>
              <a:rPr lang="id-ID" sz="7200" baseline="30000" dirty="0" smtClean="0"/>
              <a:t> </a:t>
            </a:r>
            <a:r>
              <a:rPr lang="id-ID" sz="7200" dirty="0" smtClean="0"/>
              <a:t>CAKAP MENGAJAR</a:t>
            </a:r>
            <a:r>
              <a:rPr lang="id-ID" sz="7200" baseline="30000" dirty="0" smtClean="0"/>
              <a:t> </a:t>
            </a:r>
            <a:r>
              <a:rPr lang="id-ID" sz="7200" dirty="0" smtClean="0"/>
              <a:t>ORANG, </a:t>
            </a:r>
            <a:endParaRPr lang="id-ID" sz="7200" dirty="0"/>
          </a:p>
        </p:txBody>
      </p:sp>
    </p:spTree>
    <p:extLst>
      <p:ext uri="{BB962C8B-B14F-4D97-AF65-F5344CB8AC3E}">
        <p14:creationId xmlns:p14="http://schemas.microsoft.com/office/powerpoint/2010/main" val="27169979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43224"/>
          </a:xfrm>
        </p:spPr>
        <p:txBody>
          <a:bodyPr>
            <a:normAutofit/>
          </a:bodyPr>
          <a:lstStyle/>
          <a:p>
            <a:r>
              <a:rPr lang="id-ID" dirty="0" smtClean="0"/>
              <a:t>2. TUHAN INGIN KELUARGA KITA MENJADI MODEL/ POLA TELADAN/ ROLE MODEL/ ALAT PERAGA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867"/>
            <a:ext cx="10515600" cy="4351338"/>
          </a:xfrm>
        </p:spPr>
        <p:txBody>
          <a:bodyPr>
            <a:normAutofit/>
          </a:bodyPr>
          <a:lstStyle/>
          <a:p>
            <a:r>
              <a:rPr lang="id-ID" sz="9600" dirty="0"/>
              <a:t> </a:t>
            </a:r>
            <a:r>
              <a:rPr lang="id-ID" sz="9600" dirty="0" smtClean="0"/>
              <a:t>bukan </a:t>
            </a:r>
            <a:r>
              <a:rPr lang="id-ID" sz="9600" dirty="0"/>
              <a:t>peminum</a:t>
            </a:r>
            <a:r>
              <a:rPr lang="id-ID" sz="9600" baseline="30000" dirty="0"/>
              <a:t> </a:t>
            </a:r>
            <a:r>
              <a:rPr lang="id-ID" sz="9600" dirty="0" smtClean="0"/>
              <a:t>,</a:t>
            </a:r>
            <a:r>
              <a:rPr lang="id-ID" sz="9600" baseline="30000" dirty="0"/>
              <a:t> </a:t>
            </a:r>
            <a:endParaRPr lang="id-ID" sz="9600" dirty="0"/>
          </a:p>
        </p:txBody>
      </p:sp>
    </p:spTree>
    <p:extLst>
      <p:ext uri="{BB962C8B-B14F-4D97-AF65-F5344CB8AC3E}">
        <p14:creationId xmlns:p14="http://schemas.microsoft.com/office/powerpoint/2010/main" val="40674512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43224"/>
          </a:xfrm>
        </p:spPr>
        <p:txBody>
          <a:bodyPr>
            <a:normAutofit/>
          </a:bodyPr>
          <a:lstStyle/>
          <a:p>
            <a:r>
              <a:rPr lang="id-ID" dirty="0" smtClean="0"/>
              <a:t>2. TUHAN INGIN KELUARGA KITA MENJADI MODEL/ POLA TELADAN/ ROLE MODEL/ ALAT PERAGA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867"/>
            <a:ext cx="10515600" cy="4351338"/>
          </a:xfrm>
        </p:spPr>
        <p:txBody>
          <a:bodyPr>
            <a:normAutofit/>
          </a:bodyPr>
          <a:lstStyle/>
          <a:p>
            <a:r>
              <a:rPr lang="id-ID" sz="7200" dirty="0" smtClean="0"/>
              <a:t> BUKAN PEMARAH</a:t>
            </a:r>
            <a:r>
              <a:rPr lang="id-ID" sz="7200" baseline="30000" dirty="0" smtClean="0"/>
              <a:t> </a:t>
            </a:r>
            <a:r>
              <a:rPr lang="id-ID" sz="7200" dirty="0" smtClean="0"/>
              <a:t>MELAINKAN PERAMAH</a:t>
            </a:r>
            <a:r>
              <a:rPr lang="id-ID" dirty="0" smtClean="0"/>
              <a:t>,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2435066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8637"/>
            <a:ext cx="12192000" cy="2043224"/>
          </a:xfrm>
        </p:spPr>
        <p:txBody>
          <a:bodyPr>
            <a:normAutofit/>
          </a:bodyPr>
          <a:lstStyle/>
          <a:p>
            <a:r>
              <a:rPr lang="id-ID" dirty="0" smtClean="0"/>
              <a:t>2. TUHAN INGIN KELUARGA KITA MENJADI MODEL/ POLA TELADAN/ ROLE MODEL/ ALAT PERAGA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867"/>
            <a:ext cx="10515600" cy="4351338"/>
          </a:xfrm>
        </p:spPr>
        <p:txBody>
          <a:bodyPr>
            <a:noAutofit/>
          </a:bodyPr>
          <a:lstStyle/>
          <a:p>
            <a:r>
              <a:rPr lang="id-ID" sz="13800" dirty="0" smtClean="0"/>
              <a:t>PENDAMAI, </a:t>
            </a:r>
            <a:endParaRPr lang="id-ID" sz="13800" dirty="0"/>
          </a:p>
        </p:txBody>
      </p:sp>
    </p:spTree>
    <p:extLst>
      <p:ext uri="{BB962C8B-B14F-4D97-AF65-F5344CB8AC3E}">
        <p14:creationId xmlns:p14="http://schemas.microsoft.com/office/powerpoint/2010/main" val="35740337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43224"/>
          </a:xfrm>
        </p:spPr>
        <p:txBody>
          <a:bodyPr>
            <a:normAutofit/>
          </a:bodyPr>
          <a:lstStyle/>
          <a:p>
            <a:r>
              <a:rPr lang="id-ID" dirty="0" smtClean="0"/>
              <a:t>2. TUHAN INGIN KELUARGA KITA MENJADI MODEL/ POLA TELADAN/ ROLE MODEL/ ALAT PERAGA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867"/>
            <a:ext cx="10515600" cy="4351338"/>
          </a:xfrm>
        </p:spPr>
        <p:txBody>
          <a:bodyPr>
            <a:normAutofit/>
          </a:bodyPr>
          <a:lstStyle/>
          <a:p>
            <a:r>
              <a:rPr lang="id-ID" sz="8800" dirty="0" smtClean="0"/>
              <a:t>BUKAN HAMBA UANG,</a:t>
            </a:r>
            <a:r>
              <a:rPr lang="id-ID" sz="8800" baseline="30000" dirty="0" smtClean="0"/>
              <a:t> </a:t>
            </a:r>
            <a:endParaRPr lang="id-ID" sz="8800" dirty="0"/>
          </a:p>
        </p:txBody>
      </p:sp>
    </p:spTree>
    <p:extLst>
      <p:ext uri="{BB962C8B-B14F-4D97-AF65-F5344CB8AC3E}">
        <p14:creationId xmlns:p14="http://schemas.microsoft.com/office/powerpoint/2010/main" val="13702281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43224"/>
          </a:xfrm>
        </p:spPr>
        <p:txBody>
          <a:bodyPr>
            <a:normAutofit/>
          </a:bodyPr>
          <a:lstStyle/>
          <a:p>
            <a:r>
              <a:rPr lang="id-ID" dirty="0" smtClean="0"/>
              <a:t>2. TUHAN INGIN KELUARGA KITA MENJADI MODEL/ POLA TELADAN/ ROLE MODEL/ ALAT PERAGA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867"/>
            <a:ext cx="10515600" cy="4351338"/>
          </a:xfrm>
        </p:spPr>
        <p:txBody>
          <a:bodyPr>
            <a:noAutofit/>
          </a:bodyPr>
          <a:lstStyle/>
          <a:p>
            <a:r>
              <a:rPr lang="id-ID" sz="4800" dirty="0" smtClean="0"/>
              <a:t>SEORANG KEPALA KELUARGA YANG BAIK</a:t>
            </a:r>
            <a:r>
              <a:rPr lang="id-ID" sz="4800" baseline="30000" dirty="0" smtClean="0"/>
              <a:t> </a:t>
            </a:r>
            <a:r>
              <a:rPr lang="id-ID" sz="4800" dirty="0" smtClean="0"/>
              <a:t>, DISEGANI DAN DIHORMATI</a:t>
            </a:r>
            <a:r>
              <a:rPr lang="id-ID" sz="4800" baseline="30000" dirty="0" smtClean="0"/>
              <a:t>  </a:t>
            </a:r>
            <a:r>
              <a:rPr lang="id-ID" sz="4800" dirty="0" smtClean="0"/>
              <a:t>OLEH ANAK-ANAKNYA.JIKALAU SEORANG TIDAK TAHU MENGEPALAI KELUARGANYA SENDIRI, BAGAIMANAKAH IA DAPAT MENGURUS JEMAAT</a:t>
            </a:r>
            <a:r>
              <a:rPr lang="id-ID" sz="4800" baseline="30000" dirty="0" smtClean="0"/>
              <a:t>  </a:t>
            </a:r>
            <a:r>
              <a:rPr lang="id-ID" sz="4800" dirty="0" smtClean="0"/>
              <a:t>ALLAH? </a:t>
            </a:r>
            <a:endParaRPr lang="id-ID" sz="4800" dirty="0"/>
          </a:p>
        </p:txBody>
      </p:sp>
    </p:spTree>
    <p:extLst>
      <p:ext uri="{BB962C8B-B14F-4D97-AF65-F5344CB8AC3E}">
        <p14:creationId xmlns:p14="http://schemas.microsoft.com/office/powerpoint/2010/main" val="28958309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43224"/>
          </a:xfrm>
        </p:spPr>
        <p:txBody>
          <a:bodyPr>
            <a:normAutofit/>
          </a:bodyPr>
          <a:lstStyle/>
          <a:p>
            <a:r>
              <a:rPr lang="id-ID" dirty="0" smtClean="0"/>
              <a:t>2. TUHAN INGIN KELUARGA KITA MENJADI MODEL/ POLA TELADAN/ ROLE MODEL/ ALAT PERAGA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867"/>
            <a:ext cx="10515600" cy="4351338"/>
          </a:xfrm>
        </p:spPr>
        <p:txBody>
          <a:bodyPr>
            <a:normAutofit/>
          </a:bodyPr>
          <a:lstStyle/>
          <a:p>
            <a:r>
              <a:rPr lang="id-ID" sz="5400" dirty="0" smtClean="0"/>
              <a:t> JANGANLAH IA SEORANG YANG BARU BERTOBAT, AGAR JANGAN IA MENJADI SOMBONG</a:t>
            </a:r>
            <a:r>
              <a:rPr lang="id-ID" sz="5400" baseline="30000" dirty="0" smtClean="0"/>
              <a:t> </a:t>
            </a:r>
            <a:r>
              <a:rPr lang="id-ID" sz="5400" dirty="0" smtClean="0"/>
              <a:t>DAN KENA HUKUMAN</a:t>
            </a:r>
            <a:r>
              <a:rPr lang="id-ID" sz="5400" baseline="30000" dirty="0" smtClean="0"/>
              <a:t> </a:t>
            </a:r>
            <a:r>
              <a:rPr lang="id-ID" sz="5400" dirty="0" smtClean="0"/>
              <a:t>IBLIS. </a:t>
            </a:r>
            <a:endParaRPr lang="id-ID" sz="5400" dirty="0"/>
          </a:p>
        </p:txBody>
      </p:sp>
    </p:spTree>
    <p:extLst>
      <p:ext uri="{BB962C8B-B14F-4D97-AF65-F5344CB8AC3E}">
        <p14:creationId xmlns:p14="http://schemas.microsoft.com/office/powerpoint/2010/main" val="32375841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43224"/>
          </a:xfrm>
        </p:spPr>
        <p:txBody>
          <a:bodyPr>
            <a:normAutofit/>
          </a:bodyPr>
          <a:lstStyle/>
          <a:p>
            <a:r>
              <a:rPr lang="id-ID" dirty="0" smtClean="0"/>
              <a:t>2. TUHAN INGIN KELUARGA KITA MENJADI MODEL/ POLA TELADAN/ ROLE MODEL/ ALAT PERAGA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867"/>
            <a:ext cx="10515600" cy="4351338"/>
          </a:xfrm>
        </p:spPr>
        <p:txBody>
          <a:bodyPr>
            <a:normAutofit/>
          </a:bodyPr>
          <a:lstStyle/>
          <a:p>
            <a:r>
              <a:rPr lang="id-ID" sz="5400" dirty="0" smtClean="0"/>
              <a:t> HENDAKLAH IA JUGA MEMPUNYAI NAMA BAIK</a:t>
            </a:r>
            <a:r>
              <a:rPr lang="id-ID" sz="5400" baseline="30000" dirty="0" smtClean="0"/>
              <a:t> </a:t>
            </a:r>
            <a:r>
              <a:rPr lang="id-ID" sz="5400" dirty="0" smtClean="0"/>
              <a:t>DI LUAR JEMAAT,</a:t>
            </a:r>
            <a:r>
              <a:rPr lang="id-ID" sz="5400" baseline="30000" dirty="0" smtClean="0"/>
              <a:t> </a:t>
            </a:r>
            <a:r>
              <a:rPr lang="id-ID" sz="5400" dirty="0" smtClean="0"/>
              <a:t>AGAR JANGAN IA DIGUGAT ORANG DAN JATUH KE DALAM JERAT IBLIS.</a:t>
            </a:r>
            <a:r>
              <a:rPr lang="id-ID" sz="5400" baseline="30000" dirty="0" smtClean="0"/>
              <a:t> </a:t>
            </a:r>
            <a:endParaRPr lang="id-ID" sz="5400" dirty="0"/>
          </a:p>
        </p:txBody>
      </p:sp>
    </p:spTree>
    <p:extLst>
      <p:ext uri="{BB962C8B-B14F-4D97-AF65-F5344CB8AC3E}">
        <p14:creationId xmlns:p14="http://schemas.microsoft.com/office/powerpoint/2010/main" val="36885435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43224"/>
          </a:xfrm>
        </p:spPr>
        <p:txBody>
          <a:bodyPr>
            <a:normAutofit/>
          </a:bodyPr>
          <a:lstStyle/>
          <a:p>
            <a:r>
              <a:rPr lang="id-ID" dirty="0" smtClean="0"/>
              <a:t>2. TUHAN INGIN KELUARGA KITA MENJADI MODEL/ POLA TELADAN/ ROLE MODEL/ ALAT PERAGA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867"/>
            <a:ext cx="10515600" cy="4351338"/>
          </a:xfrm>
        </p:spPr>
        <p:txBody>
          <a:bodyPr>
            <a:normAutofit/>
          </a:bodyPr>
          <a:lstStyle/>
          <a:p>
            <a:r>
              <a:rPr lang="id-ID" sz="6600" b="1" dirty="0" smtClean="0">
                <a:hlinkClick r:id="rId2"/>
              </a:rPr>
              <a:t>3:8</a:t>
            </a:r>
            <a:r>
              <a:rPr lang="id-ID" sz="6600" dirty="0" smtClean="0"/>
              <a:t> DEMIKIAN JUGA DIAKEN-DIAKEN HARUSLAH ORANG TERHORMAT, </a:t>
            </a:r>
            <a:endParaRPr lang="id-ID" sz="6600" dirty="0"/>
          </a:p>
        </p:txBody>
      </p:sp>
    </p:spTree>
    <p:extLst>
      <p:ext uri="{BB962C8B-B14F-4D97-AF65-F5344CB8AC3E}">
        <p14:creationId xmlns:p14="http://schemas.microsoft.com/office/powerpoint/2010/main" val="4994036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43224"/>
          </a:xfrm>
        </p:spPr>
        <p:txBody>
          <a:bodyPr>
            <a:normAutofit/>
          </a:bodyPr>
          <a:lstStyle/>
          <a:p>
            <a:r>
              <a:rPr lang="id-ID" dirty="0" smtClean="0"/>
              <a:t>2. TUHAN INGIN KELUARGA KITA MENJADI MODEL/ POLA TELADAN/ ROLE MODEL/ ALAT PERAGA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867"/>
            <a:ext cx="10515600" cy="4351338"/>
          </a:xfrm>
        </p:spPr>
        <p:txBody>
          <a:bodyPr>
            <a:normAutofit/>
          </a:bodyPr>
          <a:lstStyle/>
          <a:p>
            <a:r>
              <a:rPr lang="id-ID" sz="7200" dirty="0" smtClean="0"/>
              <a:t>JANGAN BERCABANG LIDAH, </a:t>
            </a:r>
            <a:endParaRPr lang="id-ID" sz="7200" dirty="0"/>
          </a:p>
        </p:txBody>
      </p:sp>
    </p:spTree>
    <p:extLst>
      <p:ext uri="{BB962C8B-B14F-4D97-AF65-F5344CB8AC3E}">
        <p14:creationId xmlns:p14="http://schemas.microsoft.com/office/powerpoint/2010/main" val="20816648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43224"/>
          </a:xfrm>
        </p:spPr>
        <p:txBody>
          <a:bodyPr>
            <a:normAutofit/>
          </a:bodyPr>
          <a:lstStyle/>
          <a:p>
            <a:r>
              <a:rPr lang="id-ID" dirty="0" smtClean="0"/>
              <a:t>2. TUHAN INGIN KELUARGA KITA MENJADI MODEL/ POLA TELADAN/ ROLE MODEL/ ALAT PERAGA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867"/>
            <a:ext cx="10515600" cy="4351338"/>
          </a:xfrm>
        </p:spPr>
        <p:txBody>
          <a:bodyPr>
            <a:normAutofit/>
          </a:bodyPr>
          <a:lstStyle/>
          <a:p>
            <a:r>
              <a:rPr lang="id-ID" sz="8800" dirty="0" smtClean="0"/>
              <a:t>JANGAN PENGGEMAR ANGGUR</a:t>
            </a:r>
            <a:r>
              <a:rPr lang="id-ID" sz="8800" baseline="30000" dirty="0" smtClean="0"/>
              <a:t> </a:t>
            </a:r>
            <a:r>
              <a:rPr lang="id-ID" sz="8800" dirty="0" smtClean="0"/>
              <a:t>,</a:t>
            </a:r>
            <a:r>
              <a:rPr lang="id-ID" sz="8800" baseline="30000" dirty="0" smtClean="0"/>
              <a:t> </a:t>
            </a:r>
            <a:endParaRPr lang="id-ID" sz="8800" dirty="0"/>
          </a:p>
        </p:txBody>
      </p:sp>
    </p:spTree>
    <p:extLst>
      <p:ext uri="{BB962C8B-B14F-4D97-AF65-F5344CB8AC3E}">
        <p14:creationId xmlns:p14="http://schemas.microsoft.com/office/powerpoint/2010/main" val="10783083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43224"/>
          </a:xfrm>
        </p:spPr>
        <p:txBody>
          <a:bodyPr>
            <a:normAutofit/>
          </a:bodyPr>
          <a:lstStyle/>
          <a:p>
            <a:r>
              <a:rPr lang="id-ID" dirty="0" smtClean="0"/>
              <a:t>2. TUHAN INGIN KELUARGA KITA MENJADI MODEL/ POLA TELADAN/ ROLE MODEL/ ALAT PERAGA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867"/>
            <a:ext cx="10515600" cy="4351338"/>
          </a:xfrm>
        </p:spPr>
        <p:txBody>
          <a:bodyPr>
            <a:normAutofit/>
          </a:bodyPr>
          <a:lstStyle/>
          <a:p>
            <a:r>
              <a:rPr lang="id-ID" sz="4800" baseline="30000" dirty="0" smtClean="0"/>
              <a:t> </a:t>
            </a:r>
            <a:r>
              <a:rPr lang="id-ID" sz="4800" dirty="0" smtClean="0"/>
              <a:t> JANGAN SERAKAH, MELAINKAN ORANG YANG MEMELIHARA RAHASIA IMAN DALAM HATI NURANI</a:t>
            </a:r>
            <a:r>
              <a:rPr lang="id-ID" sz="4800" baseline="30000" dirty="0" smtClean="0"/>
              <a:t> </a:t>
            </a:r>
            <a:r>
              <a:rPr lang="id-ID" sz="4800" dirty="0" smtClean="0"/>
              <a:t>YANG SUCI. </a:t>
            </a:r>
            <a:endParaRPr lang="id-ID" sz="4800" dirty="0"/>
          </a:p>
        </p:txBody>
      </p:sp>
    </p:spTree>
    <p:extLst>
      <p:ext uri="{BB962C8B-B14F-4D97-AF65-F5344CB8AC3E}">
        <p14:creationId xmlns:p14="http://schemas.microsoft.com/office/powerpoint/2010/main" val="21401829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43224"/>
          </a:xfrm>
        </p:spPr>
        <p:txBody>
          <a:bodyPr>
            <a:normAutofit/>
          </a:bodyPr>
          <a:lstStyle/>
          <a:p>
            <a:r>
              <a:rPr lang="id-ID" dirty="0" smtClean="0"/>
              <a:t>2. TUHAN INGIN KELUARGA KITA MENJADI MODEL/ POLA TELADAN/ ROLE MODEL/ ALAT PERAGA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867"/>
            <a:ext cx="10515600" cy="4351338"/>
          </a:xfrm>
        </p:spPr>
        <p:txBody>
          <a:bodyPr>
            <a:noAutofit/>
          </a:bodyPr>
          <a:lstStyle/>
          <a:p>
            <a:r>
              <a:rPr lang="id-ID" sz="6000" dirty="0" smtClean="0"/>
              <a:t> MEREKA JUGA HARUS DIUJI</a:t>
            </a:r>
            <a:r>
              <a:rPr lang="id-ID" sz="6000" baseline="30000" dirty="0" smtClean="0"/>
              <a:t> </a:t>
            </a:r>
            <a:r>
              <a:rPr lang="id-ID" sz="6000" dirty="0" smtClean="0"/>
              <a:t>DAHULU, BARU DITETAPKAN DALAM PELAYANAN ITU SETELAH TERNYATA MEREKA TAK BERCACAT. </a:t>
            </a:r>
            <a:endParaRPr lang="id-ID" sz="6000" dirty="0"/>
          </a:p>
        </p:txBody>
      </p:sp>
    </p:spTree>
    <p:extLst>
      <p:ext uri="{BB962C8B-B14F-4D97-AF65-F5344CB8AC3E}">
        <p14:creationId xmlns:p14="http://schemas.microsoft.com/office/powerpoint/2010/main" val="42884107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43224"/>
          </a:xfrm>
        </p:spPr>
        <p:txBody>
          <a:bodyPr>
            <a:normAutofit/>
          </a:bodyPr>
          <a:lstStyle/>
          <a:p>
            <a:r>
              <a:rPr lang="id-ID" dirty="0" smtClean="0"/>
              <a:t>2. TUHAN INGIN KELUARGA KITA MENJADI MODEL/ POLA TELADAN/ ROLE MODEL/ ALAT PERAGA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867"/>
            <a:ext cx="10515600" cy="4351338"/>
          </a:xfrm>
        </p:spPr>
        <p:txBody>
          <a:bodyPr>
            <a:normAutofit/>
          </a:bodyPr>
          <a:lstStyle/>
          <a:p>
            <a:r>
              <a:rPr lang="id-ID" sz="8000" dirty="0" smtClean="0"/>
              <a:t>DEMIKIAN PULA ISTERI-ISTERI HENDAKLAH ORANG TERHORMAT</a:t>
            </a:r>
            <a:endParaRPr lang="id-ID" sz="8000" dirty="0"/>
          </a:p>
        </p:txBody>
      </p:sp>
    </p:spTree>
    <p:extLst>
      <p:ext uri="{BB962C8B-B14F-4D97-AF65-F5344CB8AC3E}">
        <p14:creationId xmlns:p14="http://schemas.microsoft.com/office/powerpoint/2010/main" val="42171015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43224"/>
          </a:xfrm>
        </p:spPr>
        <p:txBody>
          <a:bodyPr>
            <a:normAutofit/>
          </a:bodyPr>
          <a:lstStyle/>
          <a:p>
            <a:r>
              <a:rPr lang="id-ID" dirty="0" smtClean="0"/>
              <a:t>2. TUHAN INGIN KELUARGA KITA MENJADI MODEL/ POLA TELADAN/ ROLE MODEL/ ALAT PERAGA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867"/>
            <a:ext cx="10515600" cy="4351338"/>
          </a:xfrm>
        </p:spPr>
        <p:txBody>
          <a:bodyPr>
            <a:normAutofit/>
          </a:bodyPr>
          <a:lstStyle/>
          <a:p>
            <a:r>
              <a:rPr lang="id-ID" sz="8800" dirty="0" smtClean="0"/>
              <a:t>JANGAN PEMFITNAH,</a:t>
            </a:r>
            <a:r>
              <a:rPr lang="id-ID" sz="8800" baseline="30000" dirty="0" smtClean="0"/>
              <a:t> </a:t>
            </a:r>
            <a:endParaRPr lang="id-ID" sz="8800" dirty="0"/>
          </a:p>
        </p:txBody>
      </p:sp>
    </p:spTree>
    <p:extLst>
      <p:ext uri="{BB962C8B-B14F-4D97-AF65-F5344CB8AC3E}">
        <p14:creationId xmlns:p14="http://schemas.microsoft.com/office/powerpoint/2010/main" val="23164242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43224"/>
          </a:xfrm>
        </p:spPr>
        <p:txBody>
          <a:bodyPr>
            <a:normAutofit/>
          </a:bodyPr>
          <a:lstStyle/>
          <a:p>
            <a:r>
              <a:rPr lang="id-ID" dirty="0" smtClean="0"/>
              <a:t>2. TUHAN INGIN KELUARGA KITA MENJADI MODEL/ POLA TELADAN/ ROLE MODEL/ ALAT PERAGA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867"/>
            <a:ext cx="10515600" cy="4351338"/>
          </a:xfrm>
        </p:spPr>
        <p:txBody>
          <a:bodyPr>
            <a:normAutofit/>
          </a:bodyPr>
          <a:lstStyle/>
          <a:p>
            <a:r>
              <a:rPr lang="id-ID" sz="6600" dirty="0" smtClean="0"/>
              <a:t> HENDAKLAH DAPAT MENAHAN DIRI</a:t>
            </a:r>
            <a:r>
              <a:rPr lang="id-ID" sz="6600" baseline="30000" dirty="0" smtClean="0"/>
              <a:t> </a:t>
            </a:r>
            <a:endParaRPr lang="id-ID" sz="6600" dirty="0"/>
          </a:p>
        </p:txBody>
      </p:sp>
    </p:spTree>
    <p:extLst>
      <p:ext uri="{BB962C8B-B14F-4D97-AF65-F5344CB8AC3E}">
        <p14:creationId xmlns:p14="http://schemas.microsoft.com/office/powerpoint/2010/main" val="4536958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43224"/>
          </a:xfrm>
        </p:spPr>
        <p:txBody>
          <a:bodyPr>
            <a:normAutofit/>
          </a:bodyPr>
          <a:lstStyle/>
          <a:p>
            <a:r>
              <a:rPr lang="id-ID" dirty="0" smtClean="0"/>
              <a:t>2. TUHAN INGIN KELUARGA KITA MENJADI MODEL/ POLA TELADAN/ ROLE MODEL/ ALAT PERAGA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867"/>
            <a:ext cx="10515600" cy="4351338"/>
          </a:xfrm>
        </p:spPr>
        <p:txBody>
          <a:bodyPr>
            <a:normAutofit/>
          </a:bodyPr>
          <a:lstStyle/>
          <a:p>
            <a:r>
              <a:rPr lang="id-ID" sz="6600" baseline="30000" dirty="0" smtClean="0"/>
              <a:t> </a:t>
            </a:r>
            <a:r>
              <a:rPr lang="id-ID" sz="6600" dirty="0" smtClean="0"/>
              <a:t> DAN DAPAT DIPERCAYAI DALAM SEGALA HAL. </a:t>
            </a:r>
            <a:endParaRPr lang="id-ID" sz="6600" dirty="0"/>
          </a:p>
        </p:txBody>
      </p:sp>
    </p:spTree>
    <p:extLst>
      <p:ext uri="{BB962C8B-B14F-4D97-AF65-F5344CB8AC3E}">
        <p14:creationId xmlns:p14="http://schemas.microsoft.com/office/powerpoint/2010/main" val="38717536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43224"/>
          </a:xfrm>
        </p:spPr>
        <p:txBody>
          <a:bodyPr>
            <a:normAutofit/>
          </a:bodyPr>
          <a:lstStyle/>
          <a:p>
            <a:r>
              <a:rPr lang="id-ID" dirty="0" smtClean="0"/>
              <a:t>2. TUHAN INGIN KELUARGA KITA MENJADI MODEL/ POLA TELADAN/ ROLE MODEL/ ALAT PERAGA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867"/>
            <a:ext cx="10515600" cy="4351338"/>
          </a:xfrm>
        </p:spPr>
        <p:txBody>
          <a:bodyPr>
            <a:normAutofit/>
          </a:bodyPr>
          <a:lstStyle/>
          <a:p>
            <a:r>
              <a:rPr lang="id-ID" sz="6000" dirty="0" smtClean="0"/>
              <a:t>DIAKEN HARUSLAH SUAMI DARI SATU ISTERI</a:t>
            </a:r>
            <a:r>
              <a:rPr lang="id-ID" sz="6000" baseline="30000" dirty="0" smtClean="0"/>
              <a:t> </a:t>
            </a:r>
            <a:r>
              <a:rPr lang="id-ID" sz="6000" dirty="0" smtClean="0"/>
              <a:t>DAN MENGURUS ANAK-ANAKNYA DAN KELUARGANYA DENGAN BAIK.</a:t>
            </a:r>
            <a:r>
              <a:rPr lang="id-ID" sz="6000" baseline="30000" dirty="0" smtClean="0"/>
              <a:t> </a:t>
            </a:r>
            <a:endParaRPr lang="id-ID" sz="6000" dirty="0"/>
          </a:p>
        </p:txBody>
      </p:sp>
    </p:spTree>
    <p:extLst>
      <p:ext uri="{BB962C8B-B14F-4D97-AF65-F5344CB8AC3E}">
        <p14:creationId xmlns:p14="http://schemas.microsoft.com/office/powerpoint/2010/main" val="19970460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43224"/>
          </a:xfrm>
        </p:spPr>
        <p:txBody>
          <a:bodyPr>
            <a:normAutofit/>
          </a:bodyPr>
          <a:lstStyle/>
          <a:p>
            <a:r>
              <a:rPr lang="id-ID" dirty="0" smtClean="0"/>
              <a:t>2. TUHAN INGIN KELUARGA KITA MENJADI MODEL/ POLA TELADAN/ ROLE MODEL/ ALAT PERAGA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867"/>
            <a:ext cx="10515600" cy="4351338"/>
          </a:xfrm>
        </p:spPr>
        <p:txBody>
          <a:bodyPr>
            <a:noAutofit/>
          </a:bodyPr>
          <a:lstStyle/>
          <a:p>
            <a:r>
              <a:rPr lang="id-ID" sz="5400" dirty="0" smtClean="0"/>
              <a:t>KARENA MEREKA YANG MELAYANI DENGAN BAIK BEROLEH KEDUDUKAN YANG BAIK SEHINGGA DALAM IMAN KEPADA KRISTUS YESUS MEREKA DAPAT BERSAKSI DENGAN LELUASA.</a:t>
            </a:r>
            <a:endParaRPr lang="id-ID" sz="5400" dirty="0"/>
          </a:p>
        </p:txBody>
      </p:sp>
    </p:spTree>
    <p:extLst>
      <p:ext uri="{BB962C8B-B14F-4D97-AF65-F5344CB8AC3E}">
        <p14:creationId xmlns:p14="http://schemas.microsoft.com/office/powerpoint/2010/main" val="221860578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TUHAN MENGHENDAKI KELUARGA KITA BISA JADI ALAT PERAGA UNTUK KEMULIAAN-NYA</a:t>
            </a:r>
            <a:endParaRPr lang="id-ID" dirty="0"/>
          </a:p>
        </p:txBody>
      </p:sp>
      <p:pic>
        <p:nvPicPr>
          <p:cNvPr id="32770" name="Picture 2" descr="Hasil gambar untuk KELUARGA BAHAGIA INDONESI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330" y="1690687"/>
            <a:ext cx="7348470" cy="486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798504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3.xml><?xml version="1.0" encoding="utf-8"?>
<a:theme xmlns:a="http://schemas.openxmlformats.org/drawingml/2006/main" name="Ion Boardroom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4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5.xml><?xml version="1.0" encoding="utf-8"?>
<a:theme xmlns:a="http://schemas.openxmlformats.org/drawingml/2006/main" name="1_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6.xml><?xml version="1.0" encoding="utf-8"?>
<a:theme xmlns:a="http://schemas.openxmlformats.org/drawingml/2006/main" name="2_Ion Boardroom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ppt/theme/theme7.xml><?xml version="1.0" encoding="utf-8"?>
<a:theme xmlns:a="http://schemas.openxmlformats.org/drawingml/2006/main" name="3_Ion Boardroom">
  <a:themeElements>
    <a:clrScheme name="Ion Boardroom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8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</TotalTime>
  <Words>798</Words>
  <Application>Microsoft Office PowerPoint</Application>
  <PresentationFormat>Widescreen</PresentationFormat>
  <Paragraphs>96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58</vt:i4>
      </vt:variant>
    </vt:vector>
  </HeadingPairs>
  <TitlesOfParts>
    <vt:vector size="78" baseType="lpstr">
      <vt:lpstr>Algerian</vt:lpstr>
      <vt:lpstr>Arial</vt:lpstr>
      <vt:lpstr>Calibri</vt:lpstr>
      <vt:lpstr>Calibri Light</vt:lpstr>
      <vt:lpstr>Century Gothic</vt:lpstr>
      <vt:lpstr>Garamond</vt:lpstr>
      <vt:lpstr>Gill Sans MT</vt:lpstr>
      <vt:lpstr>Impact</vt:lpstr>
      <vt:lpstr>Trebuchet MS</vt:lpstr>
      <vt:lpstr>Tw Cen MT</vt:lpstr>
      <vt:lpstr>Wingdings 3</vt:lpstr>
      <vt:lpstr>Droplet</vt:lpstr>
      <vt:lpstr>Facet</vt:lpstr>
      <vt:lpstr>Ion Boardroom</vt:lpstr>
      <vt:lpstr>Badge</vt:lpstr>
      <vt:lpstr>1_Ion Boardroom</vt:lpstr>
      <vt:lpstr>2_Ion Boardroom</vt:lpstr>
      <vt:lpstr>3_Ion Boardroom</vt:lpstr>
      <vt:lpstr>Organic</vt:lpstr>
      <vt:lpstr>Office Theme</vt:lpstr>
      <vt:lpstr>Penundukan diri atas ketetapan tuhan</vt:lpstr>
      <vt:lpstr>Tuhan mengutus Yehezkiel kepada kaum pemberontak, pendurhaka, keras kepala, tegar hati, berkepala batu ( Yehz 3:7) tidak perduli mereka akan mendengarkan atau tidak ( Yehezkiel 2: 3-5), dan itulah memang tugas nabi, hanya untuk menyampaikan, tidak perduli respon yang datang seperti apa. </vt:lpstr>
      <vt:lpstr>PENGELIHATAN Yehez. 1: 4</vt:lpstr>
      <vt:lpstr>BERNUBUAT </vt:lpstr>
      <vt:lpstr>MENGHAKIMI YEHEZKIEL 23: 36 </vt:lpstr>
      <vt:lpstr>DRAMA ( Yehez. 3: 22-27) ( Yehez 12)</vt:lpstr>
      <vt:lpstr>MAKANAN DAN MINUMAN</vt:lpstr>
      <vt:lpstr>CUKUR</vt:lpstr>
      <vt:lpstr>MEMPERBESAR TEMBOK ( Yehez 8:8)</vt:lpstr>
      <vt:lpstr>MEMAKAI HURUF T  ( YEHEZ. 9:6)</vt:lpstr>
      <vt:lpstr>MERATAP/ MEMBACA PUISI SEDIH YEHEZ 27:2</vt:lpstr>
      <vt:lpstr>MENYAMPAIKAN TEKA TEKI (YEHEZ 17:2)</vt:lpstr>
      <vt:lpstr>MENGERANG ( YEHEZ. 21:6)</vt:lpstr>
      <vt:lpstr>BERTEPUK TANGAN ( YEHEZ 21;14)</vt:lpstr>
      <vt:lpstr>MENGGAMBAR JALAN DAN RAMBU-RAMBU ( Yehez 21:19)</vt:lpstr>
      <vt:lpstr>MENULISKAN AGENDA (Yehez 24:2) MENULIS DI PAPAN TULIS  ( Yehez 37:16)</vt:lpstr>
      <vt:lpstr>MULAI MELIBATKAN KELUARGANYA KEMATIAN ISTERI YANG DISAYANGINYA YEHEZKIEL 24:15-27</vt:lpstr>
      <vt:lpstr>Tuhan juga memakai kematian isteri yang disayangi sebagai MODEL/ GAMBARAN/ PERLAMBANG bagi hukuman yang akan menimpa bangsa Israel.</vt:lpstr>
      <vt:lpstr>RHEMA APA YANG KITA DAPATKAN?</vt:lpstr>
      <vt:lpstr>PowerPoint Presentation</vt:lpstr>
      <vt:lpstr>PowerPoint Presentation</vt:lpstr>
      <vt:lpstr>PowerPoint Presentation</vt:lpstr>
      <vt:lpstr>PEDANG AKAN MENEMBUS JIWAMU, LUKAS 2: 35</vt:lpstr>
      <vt:lpstr>MENJADI JANDA MUDA, MATIUS 13: 54-58 MARKUS 6:3. YESUS DITOLAK DI NAZARET</vt:lpstr>
      <vt:lpstr>YESUS DIKIRA  TIDAK WARAS LAGI MARKUS 3:20-22</vt:lpstr>
      <vt:lpstr>MATIUS 12; 46-50. SEBAGAI KELUARGA ROHANI</vt:lpstr>
      <vt:lpstr>YESUS, MARIA DAN YOHANES, YOHANES 19: 25-27</vt:lpstr>
      <vt:lpstr>KEJADIAN 45:4-8 YUSUF DAN SAUDARA-SAUDARANYA</vt:lpstr>
      <vt:lpstr>KELUARGA KITA MILIK TUHAN</vt:lpstr>
      <vt:lpstr>KELUARGA KITA ADALAH MILIK TUHAN</vt:lpstr>
      <vt:lpstr>KELUARGA KITA ADALAH MILIK TUHAN</vt:lpstr>
      <vt:lpstr>KELUARGA KITA ADALAH MILIK TUHAN</vt:lpstr>
      <vt:lpstr>2. TUHAN INGIN KELUARGA KITA MENJADI MODEL/ POLA TELADAN/ ROLE MODEL/ ALAT PERAGA </vt:lpstr>
      <vt:lpstr>2. TUHAN INGIN KELUARGA KITA MENJADI MODEL/ POLA TELADAN/ ROLE MODEL/ ALAT PERAGA </vt:lpstr>
      <vt:lpstr>2. TUHAN INGIN KELUARGA KITA MENJADI MODEL/ POLA TELADAN/ ROLE MODEL/ ALAT PERAGA </vt:lpstr>
      <vt:lpstr>2. TUHAN INGIN KELUARGA KITA MENJADI MODEL/ POLA TELADAN/ ROLE MODEL/ ALAT PERAGA </vt:lpstr>
      <vt:lpstr>2. TUHAN INGIN KELUARGA KITA MENJADI MODEL/ POLA TELADAN/ ROLE MODEL/ ALAT PERAGA </vt:lpstr>
      <vt:lpstr>2. TUHAN INGIN KELUARGA KITA MENJADI MODEL/ POLA TELADAN/ ROLE MODEL/ ALAT PERAGA </vt:lpstr>
      <vt:lpstr>2. TUHAN INGIN KELUARGA KITA MENJADI MODEL/ POLA TELADAN/ ROLE MODEL/ ALAT PERAGA </vt:lpstr>
      <vt:lpstr>2. TUHAN INGIN KELUARGA KITA MENJADI MODEL/ POLA TELADAN/ ROLE MODEL/ ALAT PERAGA </vt:lpstr>
      <vt:lpstr>2. TUHAN INGIN KELUARGA KITA MENJADI MODEL/ POLA TELADAN/ ROLE MODEL/ ALAT PERAGA </vt:lpstr>
      <vt:lpstr>2. TUHAN INGIN KELUARGA KITA MENJADI MODEL/ POLA TELADAN/ ROLE MODEL/ ALAT PERAGA </vt:lpstr>
      <vt:lpstr>2. TUHAN INGIN KELUARGA KITA MENJADI MODEL/ POLA TELADAN/ ROLE MODEL/ ALAT PERAGA </vt:lpstr>
      <vt:lpstr>2. TUHAN INGIN KELUARGA KITA MENJADI MODEL/ POLA TELADAN/ ROLE MODEL/ ALAT PERAGA </vt:lpstr>
      <vt:lpstr>2. TUHAN INGIN KELUARGA KITA MENJADI MODEL/ POLA TELADAN/ ROLE MODEL/ ALAT PERAGA </vt:lpstr>
      <vt:lpstr>2. TUHAN INGIN KELUARGA KITA MENJADI MODEL/ POLA TELADAN/ ROLE MODEL/ ALAT PERAGA </vt:lpstr>
      <vt:lpstr>2. TUHAN INGIN KELUARGA KITA MENJADI MODEL/ POLA TELADAN/ ROLE MODEL/ ALAT PERAGA </vt:lpstr>
      <vt:lpstr>2. TUHAN INGIN KELUARGA KITA MENJADI MODEL/ POLA TELADAN/ ROLE MODEL/ ALAT PERAGA </vt:lpstr>
      <vt:lpstr>2. TUHAN INGIN KELUARGA KITA MENJADI MODEL/ POLA TELADAN/ ROLE MODEL/ ALAT PERAGA </vt:lpstr>
      <vt:lpstr>2. TUHAN INGIN KELUARGA KITA MENJADI MODEL/ POLA TELADAN/ ROLE MODEL/ ALAT PERAGA </vt:lpstr>
      <vt:lpstr>2. TUHAN INGIN KELUARGA KITA MENJADI MODEL/ POLA TELADAN/ ROLE MODEL/ ALAT PERAGA </vt:lpstr>
      <vt:lpstr>2. TUHAN INGIN KELUARGA KITA MENJADI MODEL/ POLA TELADAN/ ROLE MODEL/ ALAT PERAGA </vt:lpstr>
      <vt:lpstr>2. TUHAN INGIN KELUARGA KITA MENJADI MODEL/ POLA TELADAN/ ROLE MODEL/ ALAT PERAGA </vt:lpstr>
      <vt:lpstr>2. TUHAN INGIN KELUARGA KITA MENJADI MODEL/ POLA TELADAN/ ROLE MODEL/ ALAT PERAGA </vt:lpstr>
      <vt:lpstr>2. TUHAN INGIN KELUARGA KITA MENJADI MODEL/ POLA TELADAN/ ROLE MODEL/ ALAT PERAGA </vt:lpstr>
      <vt:lpstr>2. TUHAN INGIN KELUARGA KITA MENJADI MODEL/ POLA TELADAN/ ROLE MODEL/ ALAT PERAGA </vt:lpstr>
      <vt:lpstr>2. TUHAN INGIN KELUARGA KITA MENJADI MODEL/ POLA TELADAN/ ROLE MODEL/ ALAT PERAGA </vt:lpstr>
      <vt:lpstr>TUHAN MENGHENDAKI KELUARGA KITA BISA JADI ALAT PERAGA UNTUK KEMULIAAN-NYA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Penundukan diri atas ketetapan tuhan</dc:title>
  <dc:creator>Grace Sumilat</dc:creator>
  <cp:lastModifiedBy>Grace Sumilat</cp:lastModifiedBy>
  <cp:revision>14</cp:revision>
  <dcterms:created xsi:type="dcterms:W3CDTF">2019-01-19T04:40:32Z</dcterms:created>
  <dcterms:modified xsi:type="dcterms:W3CDTF">2019-01-20T09:08:59Z</dcterms:modified>
</cp:coreProperties>
</file>