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3" r:id="rId5"/>
    <p:sldId id="271" r:id="rId6"/>
    <p:sldId id="259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3A224-D660-4F92-B498-35E7B768C4B0}" type="datetimeFigureOut">
              <a:rPr lang="id-ID" smtClean="0"/>
              <a:t>05/01/2016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AF23B-CB99-43B3-B783-5DA9276C941C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4298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sz="6600" dirty="0" smtClean="0"/>
              <a:t>GENERASI YOSUA</a:t>
            </a:r>
            <a:endParaRPr lang="id-ID" sz="6600" dirty="0"/>
          </a:p>
        </p:txBody>
      </p:sp>
      <p:pic>
        <p:nvPicPr>
          <p:cNvPr id="1026" name="Picture 2" descr="https://encrypted-tbn0.gstatic.com/images?q=tbn:ANd9GcTkRMYBqiNuELljwCu2raf70q9TYM09lY7dlL7t5uY8MsAx20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1" cy="219615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3357562"/>
            <a:ext cx="9144000" cy="35004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MEWUJUDNYATAKAN</a:t>
            </a:r>
          </a:p>
          <a:p>
            <a:pPr algn="ctr"/>
            <a:r>
              <a:rPr lang="id-ID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VISI ILAHI</a:t>
            </a:r>
          </a:p>
          <a:p>
            <a:pPr algn="ctr"/>
            <a:r>
              <a:rPr lang="id-ID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YANG TUHAN BERIKAN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2.bp.blogspot.com/-5HX7hVI7Upg/UPeHAzrvyzI/AAAAAAAAAUA/ey-PXbRJVIo/s400/Joshua+Series+G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46354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429264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YOSUA 21: 43-45</a:t>
            </a:r>
            <a:endParaRPr 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preparednesspro.com/wp-content/uploads/2012/03/prizes-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1414"/>
            <a:ext cx="6786610" cy="678661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GOLD CHARACTER TO SUCCESS</a:t>
            </a:r>
            <a:endParaRPr lang="id-ID" sz="5400" b="1" cap="none" spc="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christiancinema.com/images/theBible_poster_joshu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56667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714876" y="0"/>
            <a:ext cx="4429124" cy="6857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radley Hand ITC" pitchFamily="66" charset="0"/>
              </a:rPr>
              <a:t>CINTA </a:t>
            </a:r>
          </a:p>
          <a:p>
            <a:pPr algn="ctr"/>
            <a:r>
              <a:rPr lang="id-ID" sz="4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radley Hand ITC" pitchFamily="66" charset="0"/>
              </a:rPr>
              <a:t>KEMAH</a:t>
            </a:r>
          </a:p>
          <a:p>
            <a:pPr algn="ctr"/>
            <a:r>
              <a:rPr lang="id-ID" sz="4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radley Hand ITC" pitchFamily="66" charset="0"/>
              </a:rPr>
              <a:t>SEMBAHYANG</a:t>
            </a:r>
          </a:p>
          <a:p>
            <a:pPr algn="ctr"/>
            <a:endParaRPr lang="id-ID" sz="4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radley Hand ITC" pitchFamily="66" charset="0"/>
            </a:endParaRPr>
          </a:p>
          <a:p>
            <a:pPr algn="ctr"/>
            <a:r>
              <a:rPr lang="id-ID" sz="4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radley Hand ITC" pitchFamily="66" charset="0"/>
              </a:rPr>
              <a:t>KELUARAN 33:11</a:t>
            </a:r>
          </a:p>
          <a:p>
            <a:pPr algn="ctr"/>
            <a:endParaRPr lang="id-ID" sz="5400" b="1" cap="none" spc="0" dirty="0" smtClean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eestyle Script" pitchFamily="66" charset="0"/>
            </a:endParaRPr>
          </a:p>
          <a:p>
            <a:pPr algn="ctr"/>
            <a:endParaRPr lang="id-ID" sz="54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eestyle Script" pitchFamily="66" charset="0"/>
            </a:endParaRPr>
          </a:p>
          <a:p>
            <a:pPr algn="ctr"/>
            <a:endParaRPr lang="en-US" sz="54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eestyle Script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://eborg2.com/Bible/06-Joshua/800-Joshua-A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5604" name="AutoShape 4" descr="http://eborg2.com/Bible/06-Joshua/800-Joshua-A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5606" name="AutoShape 6" descr="http://eborg2.com/Bible/06-Joshua/800-Joshua-A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5608" name="Picture 8" descr="http://media.freebibleimages.org/stories/FB_Joshua_Jordan/overview_images/003-joshua-jordan.jpg?14369476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4429133"/>
            <a:ext cx="9144000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PENUH ROH KEBIJAKSANAAN</a:t>
            </a:r>
          </a:p>
          <a:p>
            <a:pPr algn="ctr"/>
            <a:r>
              <a:rPr lang="id-ID" sz="8800" b="1" dirty="0">
                <a:solidFill>
                  <a:srgbClr val="0070C0"/>
                </a:solidFill>
              </a:rPr>
              <a:t>Bil 27: </a:t>
            </a:r>
            <a:r>
              <a:rPr lang="id-ID" sz="8800" b="1" dirty="0" smtClean="0">
                <a:solidFill>
                  <a:srgbClr val="0070C0"/>
                </a:solidFill>
              </a:rPr>
              <a:t>18,</a:t>
            </a:r>
            <a:r>
              <a:rPr lang="id-ID" sz="8800" b="1" dirty="0">
                <a:solidFill>
                  <a:srgbClr val="0070C0"/>
                </a:solidFill>
              </a:rPr>
              <a:t> </a:t>
            </a:r>
            <a:r>
              <a:rPr lang="id-ID" sz="8800" b="1" dirty="0" smtClean="0">
                <a:solidFill>
                  <a:srgbClr val="0070C0"/>
                </a:solidFill>
              </a:rPr>
              <a:t>Ul </a:t>
            </a:r>
            <a:r>
              <a:rPr lang="id-ID" sz="8800" b="1" dirty="0">
                <a:solidFill>
                  <a:srgbClr val="0070C0"/>
                </a:solidFill>
              </a:rPr>
              <a:t>34: 9</a:t>
            </a:r>
            <a:endParaRPr lang="id-ID" sz="8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gp1.wac.edgecastcdn.net/802892/production_public/Artist/2013141/image/1318818403_JOSHUA_AT_THE_JORD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4318"/>
            <a:ext cx="9144000" cy="658368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auhaus 93" pitchFamily="82" charset="0"/>
              </a:rPr>
              <a:t>RENDAH HATI</a:t>
            </a:r>
          </a:p>
          <a:p>
            <a:pPr algn="ctr"/>
            <a:endParaRPr lang="id-ID" sz="5400" dirty="0"/>
          </a:p>
          <a:p>
            <a:pPr algn="ctr"/>
            <a:endParaRPr lang="id-ID" sz="5400" dirty="0" smtClean="0"/>
          </a:p>
          <a:p>
            <a:pPr algn="ctr"/>
            <a:endParaRPr lang="id-ID" sz="5400" dirty="0"/>
          </a:p>
          <a:p>
            <a:pPr algn="ctr"/>
            <a:endParaRPr lang="id-ID" sz="5400" dirty="0" smtClean="0"/>
          </a:p>
          <a:p>
            <a:pPr algn="ctr"/>
            <a:r>
              <a:rPr lang="id-I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Yos </a:t>
            </a:r>
            <a:r>
              <a:rPr lang="id-ID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10:25, Yos 23:1, Yos 3:5, </a:t>
            </a:r>
            <a:endParaRPr lang="id-ID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id-I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Yos </a:t>
            </a:r>
            <a:r>
              <a:rPr lang="id-ID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10:42, Yos 6:16.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atic.comicvine.com/uploads/scale_small/12/128795/3680565-joshua+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6966856" cy="6858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929454" y="1"/>
            <a:ext cx="2214546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Blackoak Std" pitchFamily="82" charset="0"/>
            </a:endParaRPr>
          </a:p>
          <a:p>
            <a:pPr algn="ctr"/>
            <a:r>
              <a:rPr lang="id-ID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lackoak Std" pitchFamily="82" charset="0"/>
              </a:rPr>
              <a:t>RAJIN</a:t>
            </a:r>
          </a:p>
          <a:p>
            <a:pPr algn="ctr"/>
            <a:endParaRPr lang="id-ID" sz="3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BANGUN PAGI</a:t>
            </a:r>
            <a:endParaRPr lang="id-ID" sz="32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3600" dirty="0"/>
              <a:t>Yosua 3:1, Yos 6:12, Yos 7:16, Yos </a:t>
            </a:r>
            <a:r>
              <a:rPr lang="id-ID" sz="3600" dirty="0" smtClean="0"/>
              <a:t>8:10.</a:t>
            </a:r>
          </a:p>
          <a:p>
            <a:pPr algn="ctr"/>
            <a:r>
              <a:rPr lang="id-ID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DAN MENEGUR SUKU YANG MALAS</a:t>
            </a:r>
          </a:p>
          <a:p>
            <a:pPr algn="ctr"/>
            <a:r>
              <a:rPr lang="id-ID" sz="3600" dirty="0"/>
              <a:t>Yos 18:3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catholic-saints.net/misc/images/saints/st-joshua-in-the-bi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2069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500694" y="0"/>
            <a:ext cx="3643306" cy="77867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osewood Std Regular" pitchFamily="82" charset="0"/>
              </a:rPr>
              <a:t>TELITI</a:t>
            </a:r>
          </a:p>
          <a:p>
            <a:pPr algn="ctr"/>
            <a:endParaRPr lang="id-ID" sz="6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Rosewood Std Regular" pitchFamily="82" charset="0"/>
            </a:endParaRPr>
          </a:p>
          <a:p>
            <a:pPr algn="ctr"/>
            <a:r>
              <a:rPr lang="id-ID" sz="8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Yosua </a:t>
            </a:r>
            <a:r>
              <a:rPr lang="id-ID" sz="8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8:32,35, 11:15,</a:t>
            </a:r>
          </a:p>
          <a:p>
            <a:pPr algn="ctr"/>
            <a:r>
              <a:rPr lang="id-ID" sz="8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id-ID" sz="8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18:4. </a:t>
            </a:r>
            <a:endParaRPr lang="id-ID" sz="8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Rosewood Std Regular" pitchFamily="8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zackdonaldson.files.wordpress.com/2014/09/joshua-at-jerich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5506571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429256" y="0"/>
            <a:ext cx="3714744" cy="80329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TANGGUH,</a:t>
            </a:r>
          </a:p>
          <a:p>
            <a:pPr algn="ctr"/>
            <a:r>
              <a:rPr lang="id-I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BERTAHAN,</a:t>
            </a:r>
          </a:p>
          <a:p>
            <a:pPr algn="ctr"/>
            <a:r>
              <a:rPr lang="id-I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TETAP STABIL</a:t>
            </a:r>
          </a:p>
          <a:p>
            <a:pPr algn="ctr"/>
            <a:endParaRPr lang="id-ID" sz="48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 TAHUN BERPERANG</a:t>
            </a:r>
          </a:p>
          <a:p>
            <a:pPr algn="ctr"/>
            <a:r>
              <a:rPr lang="id-ID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40-2=38+40=78 KE 85=7 THN</a:t>
            </a:r>
          </a:p>
          <a:p>
            <a:pPr algn="ctr"/>
            <a:endParaRPr lang="id-ID" sz="3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6600" b="1" dirty="0">
                <a:solidFill>
                  <a:schemeClr val="accent2">
                    <a:lumMod val="75000"/>
                  </a:schemeClr>
                </a:solidFill>
              </a:rPr>
              <a:t>Yos </a:t>
            </a:r>
            <a:r>
              <a:rPr lang="id-ID" sz="6600" b="1" dirty="0" smtClean="0">
                <a:solidFill>
                  <a:schemeClr val="accent2">
                    <a:lumMod val="75000"/>
                  </a:schemeClr>
                </a:solidFill>
              </a:rPr>
              <a:t>11:18</a:t>
            </a:r>
          </a:p>
          <a:p>
            <a:pPr algn="ctr"/>
            <a:endParaRPr lang="en-US" sz="66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https://encrypted-tbn1.gstatic.com/images?q=tbn:ANd9GcQEVhN1j3FVJ4Iuo82A-Rx2LPPjfr48xFEyj_mQc0V-thLSEtn8N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4580" name="AutoShape 4" descr="https://encrypted-tbn1.gstatic.com/images?q=tbn:ANd9GcQEVhN1j3FVJ4Iuo82A-Rx2LPPjfr48xFEyj_mQc0V-thLSEtn8N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4582" name="Picture 6" descr="https://encrypted-tbn1.gstatic.com/images?q=tbn:ANd9GcQEVhN1j3FVJ4Iuo82A-Rx2LPPjfr48xFEyj_mQc0V-thLSEtn8N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1"/>
            <a:ext cx="9144000" cy="4572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1"/>
            <a:ext cx="9144000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GIGIH, TAK KENAL LELAH,</a:t>
            </a:r>
          </a:p>
          <a:p>
            <a:pPr algn="ctr"/>
            <a:r>
              <a:rPr lang="id-ID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TIDAK CEPAT PUAS.</a:t>
            </a:r>
          </a:p>
          <a:p>
            <a:pPr algn="ctr"/>
            <a:r>
              <a:rPr lang="id-ID" sz="4800" dirty="0"/>
              <a:t>Yos </a:t>
            </a:r>
            <a:r>
              <a:rPr lang="id-ID" sz="4800" dirty="0" smtClean="0"/>
              <a:t>10:12,13,29,31,34,35,38,40.</a:t>
            </a:r>
            <a:endParaRPr lang="id-ID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109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GENERASI YOSUA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GENERASI YOSUA</dc:title>
  <dc:creator>user_</dc:creator>
  <cp:lastModifiedBy>user_</cp:lastModifiedBy>
  <cp:revision>3</cp:revision>
  <dcterms:created xsi:type="dcterms:W3CDTF">2016-01-05T12:10:18Z</dcterms:created>
  <dcterms:modified xsi:type="dcterms:W3CDTF">2016-01-05T14:03:09Z</dcterms:modified>
</cp:coreProperties>
</file>