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6" r:id="rId3"/>
    <p:sldMasterId id="2147483732" r:id="rId4"/>
  </p:sldMasterIdLst>
  <p:sldIdLst>
    <p:sldId id="256" r:id="rId5"/>
    <p:sldId id="279" r:id="rId6"/>
    <p:sldId id="257" r:id="rId7"/>
    <p:sldId id="258" r:id="rId8"/>
    <p:sldId id="281" r:id="rId9"/>
    <p:sldId id="259" r:id="rId10"/>
    <p:sldId id="282" r:id="rId11"/>
    <p:sldId id="260" r:id="rId12"/>
    <p:sldId id="261" r:id="rId13"/>
    <p:sldId id="283" r:id="rId14"/>
    <p:sldId id="262" r:id="rId15"/>
    <p:sldId id="299" r:id="rId16"/>
    <p:sldId id="263" r:id="rId17"/>
    <p:sldId id="284" r:id="rId18"/>
    <p:sldId id="264" r:id="rId19"/>
    <p:sldId id="285" r:id="rId20"/>
    <p:sldId id="265" r:id="rId21"/>
    <p:sldId id="295" r:id="rId22"/>
    <p:sldId id="286" r:id="rId23"/>
    <p:sldId id="266" r:id="rId24"/>
    <p:sldId id="287" r:id="rId25"/>
    <p:sldId id="267" r:id="rId26"/>
    <p:sldId id="288" r:id="rId27"/>
    <p:sldId id="268" r:id="rId28"/>
    <p:sldId id="297" r:id="rId29"/>
    <p:sldId id="289" r:id="rId30"/>
    <p:sldId id="269" r:id="rId31"/>
    <p:sldId id="290" r:id="rId32"/>
    <p:sldId id="270" r:id="rId33"/>
    <p:sldId id="291" r:id="rId34"/>
    <p:sldId id="271" r:id="rId35"/>
    <p:sldId id="292" r:id="rId36"/>
    <p:sldId id="272" r:id="rId37"/>
    <p:sldId id="273" r:id="rId38"/>
    <p:sldId id="300" r:id="rId39"/>
    <p:sldId id="277" r:id="rId40"/>
    <p:sldId id="278" r:id="rId41"/>
    <p:sldId id="301" r:id="rId4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01492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5925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217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1903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974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1253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17533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95812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87068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1135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5390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022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6382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693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179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0761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285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5716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226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1439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0902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7134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40738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32950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7368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1397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2468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9549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3499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668930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5824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648641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9874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5678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51793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40533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19811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254219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2429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3740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83800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9640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7932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0575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0423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81425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4850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171020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2299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36765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480182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364667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2658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424945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940071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8956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64137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07646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18859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171812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08641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516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image" Target="../media/image1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9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50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225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9490B3-C5A6-46A9-997D-A220C6620AF8}" type="datetimeFigureOut">
              <a:rPr lang="id-ID" smtClean="0"/>
              <a:t>09/02/2019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5BA81-7C27-47BB-A1F3-22E82A622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71479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868292"/>
          </a:xfrm>
        </p:spPr>
        <p:txBody>
          <a:bodyPr/>
          <a:lstStyle/>
          <a:p>
            <a:r>
              <a:rPr lang="id-ID" sz="4400" dirty="0" smtClean="0"/>
              <a:t>MENGUBAH</a:t>
            </a:r>
            <a:r>
              <a:rPr lang="id-ID" sz="4400" dirty="0" smtClean="0"/>
              <a:t> </a:t>
            </a:r>
            <a:r>
              <a:rPr lang="id-ID" sz="4400" b="1" dirty="0" smtClean="0">
                <a:solidFill>
                  <a:srgbClr val="FF0000"/>
                </a:solidFill>
              </a:rPr>
              <a:t>KETERBATASAN</a:t>
            </a:r>
            <a:br>
              <a:rPr lang="id-ID" sz="4400" b="1" dirty="0" smtClean="0">
                <a:solidFill>
                  <a:srgbClr val="FF0000"/>
                </a:solidFill>
              </a:rPr>
            </a:br>
            <a:r>
              <a:rPr lang="id-ID" sz="4400" dirty="0" smtClean="0"/>
              <a:t>MENJADI </a:t>
            </a:r>
            <a:r>
              <a:rPr lang="id-ID" sz="6600" b="1" dirty="0" smtClean="0">
                <a:solidFill>
                  <a:srgbClr val="FFC000"/>
                </a:solidFill>
              </a:rPr>
              <a:t>KEMENANGAN</a:t>
            </a:r>
            <a:endParaRPr lang="id-ID" sz="6600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7" y="4739423"/>
            <a:ext cx="6815669" cy="1320802"/>
          </a:xfrm>
        </p:spPr>
        <p:txBody>
          <a:bodyPr/>
          <a:lstStyle/>
          <a:p>
            <a:r>
              <a:rPr lang="id-ID" dirty="0" smtClean="0"/>
              <a:t>Disusun dengan anugerah Tuhan oleh Grace Sumilat.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42367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APAKAH UMUR MENJADI KETERBATASAN ANDA?</a:t>
            </a:r>
            <a:endParaRPr lang="id-ID" dirty="0"/>
          </a:p>
        </p:txBody>
      </p:sp>
      <p:pic>
        <p:nvPicPr>
          <p:cNvPr id="17410" name="Picture 2" descr="Hasil gambar untuk DARI KECIL HINGGA DEWAS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260" y="2557463"/>
            <a:ext cx="5897479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19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4495"/>
          </a:xfrm>
        </p:spPr>
        <p:txBody>
          <a:bodyPr>
            <a:normAutofit/>
          </a:bodyPr>
          <a:lstStyle/>
          <a:p>
            <a:pPr algn="ctr"/>
            <a:r>
              <a:rPr lang="id-ID" sz="4000" dirty="0" smtClean="0"/>
              <a:t>ABRAHAM TERLALU TUA ( 100 TAHUN)</a:t>
            </a:r>
            <a:endParaRPr lang="id-ID" sz="4000" dirty="0"/>
          </a:p>
        </p:txBody>
      </p:sp>
      <p:pic>
        <p:nvPicPr>
          <p:cNvPr id="1026" name="Picture 2" descr="Hasil gambar untuk ABRAHAM WAS OL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08" y="774495"/>
            <a:ext cx="7477184" cy="560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p Ribbon 2"/>
          <p:cNvSpPr/>
          <p:nvPr/>
        </p:nvSpPr>
        <p:spPr>
          <a:xfrm>
            <a:off x="206063" y="5344732"/>
            <a:ext cx="11809926" cy="1037651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2357408" y="5401892"/>
            <a:ext cx="78783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MENGALAMI JANJI TUHAN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500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14255"/>
          </a:xfrm>
        </p:spPr>
        <p:txBody>
          <a:bodyPr/>
          <a:lstStyle/>
          <a:p>
            <a:pPr algn="ctr"/>
            <a:r>
              <a:rPr lang="id-ID" dirty="0" smtClean="0"/>
              <a:t>RAJA </a:t>
            </a:r>
            <a:r>
              <a:rPr lang="id-ID" dirty="0" smtClean="0"/>
              <a:t>YOSIA </a:t>
            </a:r>
            <a:r>
              <a:rPr lang="id-ID" dirty="0" smtClean="0"/>
              <a:t>TERLALU MUDA ( </a:t>
            </a:r>
            <a:r>
              <a:rPr lang="id-ID" dirty="0" smtClean="0"/>
              <a:t>8 </a:t>
            </a:r>
            <a:r>
              <a:rPr lang="id-ID" dirty="0" smtClean="0"/>
              <a:t>TAHUN) </a:t>
            </a:r>
            <a:endParaRPr lang="id-ID" dirty="0"/>
          </a:p>
        </p:txBody>
      </p:sp>
      <p:pic>
        <p:nvPicPr>
          <p:cNvPr id="2050" name="Picture 2" descr="Hasil gambar untuk KING YOA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884" y="1014255"/>
            <a:ext cx="7222232" cy="558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Wave 2"/>
          <p:cNvSpPr/>
          <p:nvPr/>
        </p:nvSpPr>
        <p:spPr>
          <a:xfrm>
            <a:off x="154546" y="4958366"/>
            <a:ext cx="5254582" cy="1899634"/>
          </a:xfrm>
          <a:prstGeom prst="wav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373337" y="5246463"/>
            <a:ext cx="443922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MELAKUKAN 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RESTORASI BANGSA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1356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/>
              <a:t>APAKAH NAMA </a:t>
            </a:r>
            <a:br>
              <a:rPr lang="id-ID" b="1" dirty="0" smtClean="0"/>
            </a:br>
            <a:r>
              <a:rPr lang="id-ID" b="1" dirty="0" smtClean="0"/>
              <a:t>MENJADI KETERBATASAN ANDA?</a:t>
            </a:r>
            <a:endParaRPr lang="id-ID" b="1" dirty="0"/>
          </a:p>
        </p:txBody>
      </p:sp>
      <p:pic>
        <p:nvPicPr>
          <p:cNvPr id="18434" name="Picture 2" descr="Hasil gambar untuk APALAH ARTI SEBUAH NAM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276" y="2518706"/>
            <a:ext cx="6659449" cy="374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213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43944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YAKUB PENIPU</a:t>
            </a:r>
            <a:endParaRPr lang="id-ID" dirty="0"/>
          </a:p>
        </p:txBody>
      </p:sp>
      <p:pic>
        <p:nvPicPr>
          <p:cNvPr id="3074" name="Picture 2" descr="Hasil gambar untuk JACOB IN THE BIBLE STORY WITH ISAA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701" y="643945"/>
            <a:ext cx="9865218" cy="554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Vertical Scroll 3"/>
          <p:cNvSpPr/>
          <p:nvPr/>
        </p:nvSpPr>
        <p:spPr>
          <a:xfrm>
            <a:off x="115911" y="180305"/>
            <a:ext cx="2228044" cy="6490952"/>
          </a:xfrm>
          <a:prstGeom prst="verticalScroll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431648" y="656825"/>
            <a:ext cx="1628972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MEM</a:t>
            </a:r>
          </a:p>
          <a:p>
            <a:pPr algn="ctr"/>
            <a:r>
              <a:rPr lang="id-ID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BER</a:t>
            </a:r>
          </a:p>
          <a:p>
            <a:pPr algn="ctr"/>
            <a:r>
              <a:rPr lang="id-ID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KATI</a:t>
            </a:r>
          </a:p>
          <a:p>
            <a:pPr algn="ctr"/>
            <a:r>
              <a:rPr lang="id-ID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SUKU</a:t>
            </a:r>
          </a:p>
          <a:p>
            <a:pPr algn="ctr"/>
            <a:r>
              <a:rPr lang="id-ID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-</a:t>
            </a:r>
          </a:p>
          <a:p>
            <a:pPr algn="ctr"/>
            <a:r>
              <a:rPr lang="id-ID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SUKU</a:t>
            </a:r>
          </a:p>
          <a:p>
            <a:pPr algn="ctr"/>
            <a:r>
              <a:rPr lang="id-ID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ISRAEL</a:t>
            </a:r>
          </a:p>
        </p:txBody>
      </p:sp>
    </p:spTree>
    <p:extLst>
      <p:ext uri="{BB962C8B-B14F-4D97-AF65-F5344CB8AC3E}">
        <p14:creationId xmlns:p14="http://schemas.microsoft.com/office/powerpoint/2010/main" val="1248885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APAKAH FISIK</a:t>
            </a:r>
            <a:br>
              <a:rPr lang="id-ID" dirty="0" smtClean="0"/>
            </a:br>
            <a:r>
              <a:rPr lang="id-ID" dirty="0" smtClean="0"/>
              <a:t>MENJADI KETERBATASAN ANDA?</a:t>
            </a:r>
            <a:endParaRPr lang="id-ID" dirty="0"/>
          </a:p>
        </p:txBody>
      </p:sp>
      <p:pic>
        <p:nvPicPr>
          <p:cNvPr id="19460" name="Picture 4" descr="Hasil gambar untuk WAJAH JELEK SILU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660" y="2557463"/>
            <a:ext cx="2494680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088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8387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d-ID" sz="6000" b="1" dirty="0" smtClean="0"/>
              <a:t>LEA MATANYA TIDAK BERSERI</a:t>
            </a:r>
            <a:endParaRPr lang="id-ID" sz="6000" b="1" dirty="0"/>
          </a:p>
        </p:txBody>
      </p:sp>
      <p:pic>
        <p:nvPicPr>
          <p:cNvPr id="4098" name="Picture 2" descr="Hasil gambar untuk LEAH AND RACH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973" y="1283872"/>
            <a:ext cx="10069390" cy="557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evel 2"/>
          <p:cNvSpPr/>
          <p:nvPr/>
        </p:nvSpPr>
        <p:spPr>
          <a:xfrm>
            <a:off x="0" y="5241701"/>
            <a:ext cx="12191999" cy="1616300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283336" y="5473005"/>
            <a:ext cx="1190866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MENURUNKAN </a:t>
            </a:r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SUKU YEHUDA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4402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7540" y="0"/>
            <a:ext cx="7554459" cy="1192155"/>
          </a:xfrm>
        </p:spPr>
        <p:txBody>
          <a:bodyPr>
            <a:normAutofit/>
          </a:bodyPr>
          <a:lstStyle/>
          <a:p>
            <a:pPr algn="ctr"/>
            <a:r>
              <a:rPr lang="id-ID" sz="5400" b="1" dirty="0" smtClean="0"/>
              <a:t>ZAKHEUS TERLALU PENDEK</a:t>
            </a:r>
            <a:endParaRPr lang="id-ID" sz="5400" b="1" dirty="0"/>
          </a:p>
        </p:txBody>
      </p:sp>
      <p:pic>
        <p:nvPicPr>
          <p:cNvPr id="5122" name="Picture 2" descr="Hasil gambar untuk ZAKHE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539" y="1192155"/>
            <a:ext cx="7554459" cy="566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rame 2"/>
          <p:cNvSpPr/>
          <p:nvPr/>
        </p:nvSpPr>
        <p:spPr>
          <a:xfrm>
            <a:off x="0" y="0"/>
            <a:ext cx="4637540" cy="6858000"/>
          </a:xfrm>
          <a:prstGeom prst="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3001" y="596077"/>
            <a:ext cx="3451538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id-ID" sz="32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id-ID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PERTOBATANNYA</a:t>
            </a:r>
          </a:p>
          <a:p>
            <a:pPr algn="ctr"/>
            <a:r>
              <a:rPr lang="id-ID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DIRASAKAN</a:t>
            </a:r>
          </a:p>
          <a:p>
            <a:pPr algn="ctr"/>
            <a:r>
              <a:rPr lang="id-ID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SELURUH </a:t>
            </a:r>
          </a:p>
          <a:p>
            <a:pPr algn="ctr"/>
            <a:r>
              <a:rPr lang="id-ID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KOTA</a:t>
            </a:r>
          </a:p>
          <a:p>
            <a:pPr algn="ctr"/>
            <a:r>
              <a:rPr lang="id-ID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YERIKHO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26" name="Picture 2" descr="Hasil gambar untuk HATI YANG MAU BERTOBA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16" y="4247934"/>
            <a:ext cx="3025507" cy="151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901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APAKAH MASA LALU MENJADI KETERBATASAN ANDA?</a:t>
            </a:r>
            <a:endParaRPr lang="id-ID" dirty="0"/>
          </a:p>
        </p:txBody>
      </p:sp>
      <p:pic>
        <p:nvPicPr>
          <p:cNvPr id="20482" name="Picture 2" descr="Hasil gambar untuk MASA LALU SURA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56" y="2557463"/>
            <a:ext cx="6339888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372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6975"/>
          </a:xfrm>
        </p:spPr>
        <p:txBody>
          <a:bodyPr>
            <a:noAutofit/>
          </a:bodyPr>
          <a:lstStyle/>
          <a:p>
            <a:pPr algn="ctr"/>
            <a:r>
              <a:rPr lang="id-ID" sz="5400" b="1" dirty="0" smtClean="0"/>
              <a:t>MUSA SEORANG PEMBUNUH</a:t>
            </a:r>
            <a:endParaRPr lang="id-ID" sz="5400" b="1" dirty="0"/>
          </a:p>
        </p:txBody>
      </p:sp>
      <p:pic>
        <p:nvPicPr>
          <p:cNvPr id="6146" name="Picture 2" descr="Hasil gambar untuk MOSES A MURDER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66" y="746975"/>
            <a:ext cx="11319669" cy="565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own Ribbon 2"/>
          <p:cNvSpPr/>
          <p:nvPr/>
        </p:nvSpPr>
        <p:spPr>
          <a:xfrm>
            <a:off x="244698" y="4211392"/>
            <a:ext cx="5061398" cy="2511380"/>
          </a:xfrm>
          <a:prstGeom prst="ribbo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1415088" y="4599114"/>
            <a:ext cx="274478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MENJADI</a:t>
            </a:r>
          </a:p>
          <a:p>
            <a:pPr algn="ctr"/>
            <a:r>
              <a:rPr lang="id-ID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SEORANG </a:t>
            </a:r>
          </a:p>
          <a:p>
            <a:pPr algn="ctr"/>
            <a:r>
              <a:rPr lang="id-ID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PEMIMPIN</a:t>
            </a:r>
            <a:endParaRPr lang="en-US" sz="4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7821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RASUL PAULUS SEORANG PEMBUNUH</a:t>
            </a:r>
            <a:endParaRPr lang="id-ID" b="1" dirty="0"/>
          </a:p>
        </p:txBody>
      </p:sp>
      <p:pic>
        <p:nvPicPr>
          <p:cNvPr id="14338" name="Picture 2" descr="Hasil gambar untuk PAUL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718" y="1452136"/>
            <a:ext cx="3958010" cy="510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Vertical Scroll 3"/>
          <p:cNvSpPr/>
          <p:nvPr/>
        </p:nvSpPr>
        <p:spPr>
          <a:xfrm>
            <a:off x="592428" y="1325563"/>
            <a:ext cx="6362164" cy="5139631"/>
          </a:xfrm>
          <a:prstGeom prst="verticalScroll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1630983" y="2143088"/>
            <a:ext cx="434481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MENJADI 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PENULIS 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BANYAK KITAB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7544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asil gambar untuk JOSHUA IN THE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28408" cy="596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880"/>
            <a:ext cx="12192000" cy="708338"/>
          </a:xfrm>
        </p:spPr>
        <p:txBody>
          <a:bodyPr>
            <a:noAutofit/>
          </a:bodyPr>
          <a:lstStyle/>
          <a:p>
            <a:pPr algn="ctr"/>
            <a:r>
              <a:rPr lang="id-ID" sz="5400" b="1" dirty="0" smtClean="0"/>
              <a:t>YOSUA SEORANG YANG TRAUMA</a:t>
            </a:r>
            <a:endParaRPr lang="id-ID" sz="5400" b="1" dirty="0"/>
          </a:p>
        </p:txBody>
      </p:sp>
      <p:sp>
        <p:nvSpPr>
          <p:cNvPr id="3" name="Flowchart: Alternate Process 2"/>
          <p:cNvSpPr/>
          <p:nvPr/>
        </p:nvSpPr>
        <p:spPr>
          <a:xfrm>
            <a:off x="-1101" y="6111025"/>
            <a:ext cx="12193101" cy="746975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100" y="5977085"/>
            <a:ext cx="121931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MENJADI SEORANG PENAKLUK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3118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APAKAH PERLAKUAN TIDAK ADIL</a:t>
            </a:r>
            <a:br>
              <a:rPr lang="id-ID" dirty="0" smtClean="0"/>
            </a:br>
            <a:r>
              <a:rPr lang="id-ID" dirty="0" smtClean="0"/>
              <a:t>MENJADI KETERBATASAN ANDA?</a:t>
            </a:r>
            <a:endParaRPr lang="id-ID" dirty="0"/>
          </a:p>
        </p:txBody>
      </p:sp>
      <p:pic>
        <p:nvPicPr>
          <p:cNvPr id="21506" name="Picture 2" descr="Hasil gambar untuk TIDAK ADI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2557463"/>
            <a:ext cx="4365624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09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258355" cy="708338"/>
          </a:xfrm>
        </p:spPr>
        <p:txBody>
          <a:bodyPr/>
          <a:lstStyle/>
          <a:p>
            <a:pPr algn="ctr"/>
            <a:r>
              <a:rPr lang="id-ID" b="1" dirty="0" smtClean="0"/>
              <a:t>YUSUF DIBULI</a:t>
            </a:r>
            <a:endParaRPr lang="id-ID" b="1" dirty="0"/>
          </a:p>
        </p:txBody>
      </p:sp>
      <p:pic>
        <p:nvPicPr>
          <p:cNvPr id="2050" name="Picture 2" descr="Hasil gambar untuk JOSEPH IN THE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355" y="10410"/>
            <a:ext cx="8923982" cy="687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257576" y="2985429"/>
            <a:ext cx="4443211" cy="3644720"/>
          </a:xfrm>
          <a:prstGeom prst="irregularSeal1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C</a:t>
            </a:r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485565" y="4146070"/>
            <a:ext cx="369960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JADI PAHLAWAN</a:t>
            </a:r>
          </a:p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KELUARGA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4241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APAKAH EMOSI MENJADI KETERBATASAN ANDA?</a:t>
            </a:r>
            <a:endParaRPr lang="id-ID" dirty="0"/>
          </a:p>
        </p:txBody>
      </p:sp>
      <p:pic>
        <p:nvPicPr>
          <p:cNvPr id="22530" name="Picture 2" descr="Hasil gambar untuk BERBAGAI MACAM EMOTIC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5" y="2620963"/>
            <a:ext cx="6381750" cy="3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808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5731098" cy="1325563"/>
          </a:xfrm>
        </p:spPr>
        <p:txBody>
          <a:bodyPr>
            <a:normAutofit/>
          </a:bodyPr>
          <a:lstStyle/>
          <a:p>
            <a:r>
              <a:rPr lang="id-ID" dirty="0" smtClean="0"/>
              <a:t>GIDEON SANG PENAKUT</a:t>
            </a:r>
            <a:endParaRPr lang="id-ID" dirty="0"/>
          </a:p>
        </p:txBody>
      </p:sp>
      <p:pic>
        <p:nvPicPr>
          <p:cNvPr id="3074" name="Picture 2" descr="Hasil gambar untuk GIDEON AFRAI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098" y="0"/>
            <a:ext cx="6460901" cy="688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rved Down Ribbon 3"/>
          <p:cNvSpPr/>
          <p:nvPr/>
        </p:nvSpPr>
        <p:spPr>
          <a:xfrm>
            <a:off x="283335" y="1442433"/>
            <a:ext cx="4855335" cy="3541690"/>
          </a:xfrm>
          <a:prstGeom prst="ellipseRibb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550796" y="2336115"/>
            <a:ext cx="43204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JADI</a:t>
            </a:r>
          </a:p>
          <a:p>
            <a:pPr algn="ctr"/>
            <a:r>
              <a:rPr lang="id-ID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HAKIM ISRAEL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899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95459"/>
          </a:xfrm>
        </p:spPr>
        <p:txBody>
          <a:bodyPr/>
          <a:lstStyle/>
          <a:p>
            <a:pPr algn="ctr"/>
            <a:r>
              <a:rPr lang="id-ID" b="1" dirty="0" smtClean="0"/>
              <a:t>PETRUS YANG MENYANGKAL YESUS</a:t>
            </a:r>
            <a:endParaRPr lang="id-ID" b="1" dirty="0"/>
          </a:p>
        </p:txBody>
      </p:sp>
      <p:pic>
        <p:nvPicPr>
          <p:cNvPr id="12290" name="Picture 2" descr="Hasil gambar untuk PETER IN THE PENTECOST DA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077" y="695459"/>
            <a:ext cx="9667222" cy="604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ave 3"/>
          <p:cNvSpPr/>
          <p:nvPr/>
        </p:nvSpPr>
        <p:spPr>
          <a:xfrm>
            <a:off x="-1" y="347729"/>
            <a:ext cx="2485623" cy="6104586"/>
          </a:xfrm>
          <a:prstGeom prst="wav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-3" y="2008306"/>
            <a:ext cx="248562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MENJADI</a:t>
            </a:r>
          </a:p>
          <a:p>
            <a:pPr algn="ctr"/>
            <a:r>
              <a:rPr lang="id-ID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PEMIMPIN</a:t>
            </a:r>
          </a:p>
          <a:p>
            <a:pPr algn="ctr"/>
            <a:r>
              <a:rPr lang="id-ID" sz="40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PARA </a:t>
            </a:r>
          </a:p>
          <a:p>
            <a:pPr algn="ctr"/>
            <a:r>
              <a:rPr lang="id-ID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RASUL</a:t>
            </a:r>
            <a:endParaRPr lang="en-US" sz="4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53518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APAKAH STATUS ANDA</a:t>
            </a:r>
            <a:br>
              <a:rPr lang="id-ID" dirty="0" smtClean="0"/>
            </a:br>
            <a:r>
              <a:rPr lang="id-ID" dirty="0" smtClean="0"/>
              <a:t>MENJADI KETERBATASAN ANDA?</a:t>
            </a:r>
            <a:endParaRPr lang="id-ID" dirty="0"/>
          </a:p>
        </p:txBody>
      </p:sp>
      <p:pic>
        <p:nvPicPr>
          <p:cNvPr id="23554" name="Picture 2" descr="Hasil gambar untuk TANDA TANY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62" y="2557463"/>
            <a:ext cx="3317875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71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7585656" cy="1325563"/>
          </a:xfrm>
        </p:spPr>
        <p:txBody>
          <a:bodyPr/>
          <a:lstStyle/>
          <a:p>
            <a:pPr algn="ctr"/>
            <a:r>
              <a:rPr lang="id-ID" b="1" dirty="0" smtClean="0"/>
              <a:t>RAHAB SI PELACUR</a:t>
            </a:r>
            <a:endParaRPr lang="id-ID" b="1" dirty="0"/>
          </a:p>
        </p:txBody>
      </p:sp>
      <p:pic>
        <p:nvPicPr>
          <p:cNvPr id="4098" name="Picture 2" descr="Hasil gambar untuk RAHA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656" y="0"/>
            <a:ext cx="4606344" cy="687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7-Point Star 3"/>
          <p:cNvSpPr/>
          <p:nvPr/>
        </p:nvSpPr>
        <p:spPr>
          <a:xfrm>
            <a:off x="631065" y="1918952"/>
            <a:ext cx="6233374" cy="4430333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2287160" y="2841456"/>
            <a:ext cx="301133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NENEK </a:t>
            </a:r>
          </a:p>
          <a:p>
            <a:pPr algn="ctr"/>
            <a:r>
              <a:rPr lang="id-ID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MOYANG </a:t>
            </a:r>
          </a:p>
          <a:p>
            <a:pPr algn="ctr"/>
            <a:r>
              <a:rPr lang="id-ID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DAUD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8757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APAKAH HUBUNGAN DENGAN LAWAN JENIS</a:t>
            </a:r>
            <a:br>
              <a:rPr lang="id-ID" dirty="0" smtClean="0"/>
            </a:br>
            <a:r>
              <a:rPr lang="id-ID" dirty="0" smtClean="0"/>
              <a:t>MENJADI KETERBATASAN ANDA?</a:t>
            </a:r>
            <a:endParaRPr lang="id-ID" dirty="0"/>
          </a:p>
        </p:txBody>
      </p:sp>
      <p:pic>
        <p:nvPicPr>
          <p:cNvPr id="24578" name="Picture 2" descr="Hasil gambar untuk PRIA DAN WANIT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226" y="1893773"/>
            <a:ext cx="9087548" cy="454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939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7856113" cy="1325563"/>
          </a:xfrm>
        </p:spPr>
        <p:txBody>
          <a:bodyPr/>
          <a:lstStyle/>
          <a:p>
            <a:pPr algn="ctr"/>
            <a:r>
              <a:rPr lang="id-ID" dirty="0" smtClean="0"/>
              <a:t>SIMSON </a:t>
            </a:r>
            <a:br>
              <a:rPr lang="id-ID" dirty="0" smtClean="0"/>
            </a:br>
            <a:r>
              <a:rPr lang="id-ID" dirty="0" smtClean="0"/>
              <a:t>YANG MUDAH JATUH CINTA</a:t>
            </a:r>
            <a:endParaRPr lang="id-ID" dirty="0"/>
          </a:p>
        </p:txBody>
      </p:sp>
      <p:pic>
        <p:nvPicPr>
          <p:cNvPr id="5122" name="Picture 2" descr="Hasil gambar untuk SIMSON MERUNTUHKAN GEDU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13" y="0"/>
            <a:ext cx="4335887" cy="686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8-Point Star 3"/>
          <p:cNvSpPr/>
          <p:nvPr/>
        </p:nvSpPr>
        <p:spPr>
          <a:xfrm>
            <a:off x="334849" y="1690688"/>
            <a:ext cx="6954593" cy="4864658"/>
          </a:xfrm>
          <a:prstGeom prst="star8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1212640" y="2310512"/>
            <a:ext cx="5360058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8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JADI </a:t>
            </a:r>
          </a:p>
          <a:p>
            <a:pPr algn="ctr"/>
            <a:r>
              <a:rPr lang="id-ID" sz="8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PAHLAWAN </a:t>
            </a:r>
          </a:p>
          <a:p>
            <a:pPr algn="ctr"/>
            <a:r>
              <a:rPr lang="id-ID" sz="8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IMAN</a:t>
            </a:r>
            <a:endParaRPr lang="en-US" sz="8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22681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528034"/>
            <a:ext cx="9601196" cy="1757965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APAKAH LATAR BELAKANG KELUARGA</a:t>
            </a:r>
            <a:br>
              <a:rPr lang="id-ID" b="1" dirty="0" smtClean="0"/>
            </a:br>
            <a:r>
              <a:rPr lang="id-ID" b="1" dirty="0" smtClean="0"/>
              <a:t>MENJADI KETERBATASAN ANDA?</a:t>
            </a:r>
            <a:endParaRPr lang="id-ID" b="1" dirty="0"/>
          </a:p>
        </p:txBody>
      </p:sp>
      <p:pic>
        <p:nvPicPr>
          <p:cNvPr id="25602" name="Picture 2" descr="Hasil gambar untuk keluarga yang broken hom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414" y="2527661"/>
            <a:ext cx="7637172" cy="35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765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8351" y="0"/>
            <a:ext cx="9603346" cy="1325563"/>
          </a:xfrm>
        </p:spPr>
        <p:txBody>
          <a:bodyPr>
            <a:normAutofit/>
          </a:bodyPr>
          <a:lstStyle/>
          <a:p>
            <a:pPr algn="ctr"/>
            <a:r>
              <a:rPr lang="id-ID" sz="7200" b="1" dirty="0" smtClean="0"/>
              <a:t>YEFTA SI ANAK HARAM</a:t>
            </a:r>
            <a:endParaRPr lang="id-ID" sz="7200" b="1" dirty="0"/>
          </a:p>
        </p:txBody>
      </p:sp>
      <p:pic>
        <p:nvPicPr>
          <p:cNvPr id="6146" name="Picture 2" descr="Hasil gambar untuk YEFTA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350" y="1080874"/>
            <a:ext cx="9603346" cy="565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owchart: Alternate Process 3"/>
          <p:cNvSpPr/>
          <p:nvPr/>
        </p:nvSpPr>
        <p:spPr>
          <a:xfrm>
            <a:off x="141668" y="1080874"/>
            <a:ext cx="2099256" cy="5651351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85865" y="1537780"/>
            <a:ext cx="2210862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JADI</a:t>
            </a:r>
          </a:p>
          <a:p>
            <a:pPr algn="ctr"/>
            <a:endParaRPr lang="id-ID" sz="5400" b="1" cap="none" spc="0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id-ID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HAKIM</a:t>
            </a:r>
          </a:p>
          <a:p>
            <a:pPr algn="ctr"/>
            <a:endParaRPr lang="id-ID" sz="54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ISRAEL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8140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58388" cy="605307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PEREMPUAN SAMARIA BERPOLIANDRI</a:t>
            </a:r>
            <a:endParaRPr lang="id-ID" dirty="0"/>
          </a:p>
        </p:txBody>
      </p:sp>
      <p:pic>
        <p:nvPicPr>
          <p:cNvPr id="13314" name="Picture 2" descr="Hasil gambar untuk PEREMPUAN SAMARI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5307"/>
            <a:ext cx="8358389" cy="624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2-Point Star 3"/>
          <p:cNvSpPr/>
          <p:nvPr/>
        </p:nvSpPr>
        <p:spPr>
          <a:xfrm>
            <a:off x="7289443" y="90152"/>
            <a:ext cx="4895634" cy="6632620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7823915" y="1725047"/>
            <a:ext cx="3826689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MEMENANGKAN</a:t>
            </a:r>
          </a:p>
          <a:p>
            <a:pPr algn="ctr"/>
            <a:endParaRPr lang="id-ID" sz="4000" b="1" cap="none" spc="0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id-ID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KOTA</a:t>
            </a:r>
          </a:p>
          <a:p>
            <a:pPr algn="ctr"/>
            <a:endParaRPr lang="id-ID" sz="40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id-ID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SAMARIA</a:t>
            </a:r>
            <a:endParaRPr lang="en-US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866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dirty="0" smtClean="0"/>
              <a:t>APAKAH NAFSU SEXUAL MENJADI KELEMAHAN ANDA?</a:t>
            </a:r>
            <a:endParaRPr lang="id-ID" dirty="0"/>
          </a:p>
        </p:txBody>
      </p:sp>
      <p:pic>
        <p:nvPicPr>
          <p:cNvPr id="26626" name="Picture 2" descr="Hasil gambar untuk WANITA CANTIK SILU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1801" y="2655480"/>
            <a:ext cx="2268399" cy="34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1242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0930" y="0"/>
            <a:ext cx="8858944" cy="1325563"/>
          </a:xfrm>
        </p:spPr>
        <p:txBody>
          <a:bodyPr/>
          <a:lstStyle/>
          <a:p>
            <a:pPr algn="ctr"/>
            <a:r>
              <a:rPr lang="id-ID" dirty="0" smtClean="0"/>
              <a:t>DAUD SEORANG PEMBUNUH </a:t>
            </a:r>
            <a:br>
              <a:rPr lang="id-ID" dirty="0" smtClean="0"/>
            </a:br>
            <a:r>
              <a:rPr lang="id-ID" dirty="0" smtClean="0"/>
              <a:t>DAN PERAMPAS ISTERI ORANG</a:t>
            </a:r>
            <a:endParaRPr lang="id-ID" dirty="0"/>
          </a:p>
        </p:txBody>
      </p:sp>
      <p:pic>
        <p:nvPicPr>
          <p:cNvPr id="7172" name="Picture 4" descr="Hasil gambar untuk DAVID URIA AND BATSYEB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930" y="1325562"/>
            <a:ext cx="8858944" cy="539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xplosion 1 6"/>
          <p:cNvSpPr/>
          <p:nvPr/>
        </p:nvSpPr>
        <p:spPr>
          <a:xfrm>
            <a:off x="0" y="2372811"/>
            <a:ext cx="5447763" cy="448518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708842" y="3809476"/>
            <a:ext cx="403007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MEMPERSIAPKAN</a:t>
            </a:r>
          </a:p>
          <a:p>
            <a:pPr algn="ctr"/>
            <a:r>
              <a:rPr lang="id-ID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PEMBANGUNAN</a:t>
            </a:r>
          </a:p>
          <a:p>
            <a:pPr algn="ctr"/>
            <a:r>
              <a:rPr lang="id-ID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BAIT ALLAH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1316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APAKAH KELEMAHAN JIWA MENJADI KETERBATASAN ANDA?</a:t>
            </a:r>
            <a:endParaRPr lang="id-ID" b="1" dirty="0"/>
          </a:p>
        </p:txBody>
      </p:sp>
      <p:pic>
        <p:nvPicPr>
          <p:cNvPr id="27650" name="Picture 2" descr="Hasil gambar untuk JIWA YANG RAPUH SILU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4170" y="2557463"/>
            <a:ext cx="4043660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987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8665" y="36423"/>
            <a:ext cx="7903335" cy="1325563"/>
          </a:xfrm>
        </p:spPr>
        <p:txBody>
          <a:bodyPr/>
          <a:lstStyle/>
          <a:p>
            <a:pPr algn="ctr"/>
            <a:r>
              <a:rPr lang="id-ID" b="1" dirty="0" smtClean="0"/>
              <a:t>ELIA ORANG YANG STREES</a:t>
            </a:r>
            <a:endParaRPr lang="id-ID" b="1" dirty="0"/>
          </a:p>
        </p:txBody>
      </p:sp>
      <p:pic>
        <p:nvPicPr>
          <p:cNvPr id="8194" name="Picture 2" descr="Hasil gambar untuk ELIJAH WANT DI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665" y="1308850"/>
            <a:ext cx="7903335" cy="554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0" y="0"/>
            <a:ext cx="4288665" cy="68580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429697" y="1308850"/>
            <a:ext cx="342927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MENCETAK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ELISA</a:t>
            </a:r>
          </a:p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SEBAGAI </a:t>
            </a:r>
          </a:p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MURIDNYA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97500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APAKAH KETAATAN</a:t>
            </a:r>
            <a:br>
              <a:rPr lang="id-ID" dirty="0" smtClean="0"/>
            </a:br>
            <a:r>
              <a:rPr lang="id-ID" dirty="0" smtClean="0"/>
              <a:t>MENJADI KETERBATASAN ANDA?</a:t>
            </a:r>
            <a:endParaRPr lang="id-ID" dirty="0"/>
          </a:p>
        </p:txBody>
      </p:sp>
      <p:pic>
        <p:nvPicPr>
          <p:cNvPr id="28674" name="Picture 2" descr="Hasil gambar untuk TAA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3" y="2406041"/>
            <a:ext cx="9601196" cy="319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5578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YUNUS MELARIKAN DIRI DARI TUHAN</a:t>
            </a:r>
            <a:endParaRPr lang="id-ID" dirty="0"/>
          </a:p>
        </p:txBody>
      </p:sp>
      <p:pic>
        <p:nvPicPr>
          <p:cNvPr id="9218" name="Picture 2" descr="Hasil gambar untuk JONAH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150" y="2289265"/>
            <a:ext cx="694512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Left Arrow Callout 3"/>
          <p:cNvSpPr/>
          <p:nvPr/>
        </p:nvSpPr>
        <p:spPr>
          <a:xfrm>
            <a:off x="154547" y="2289265"/>
            <a:ext cx="4838604" cy="4351338"/>
          </a:xfrm>
          <a:prstGeom prst="left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1745758" y="3403105"/>
            <a:ext cx="3341397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BERKOTBAH</a:t>
            </a:r>
          </a:p>
          <a:p>
            <a:pPr algn="ctr"/>
            <a:r>
              <a:rPr lang="id-ID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UNTUK</a:t>
            </a:r>
          </a:p>
          <a:p>
            <a:pPr algn="ctr"/>
            <a:r>
              <a:rPr lang="id-ID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NINIWE</a:t>
            </a:r>
            <a:endParaRPr 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64500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APAKAH FAKTOR EKONOMI </a:t>
            </a:r>
            <a:br>
              <a:rPr lang="id-ID" b="1" dirty="0" smtClean="0"/>
            </a:br>
            <a:r>
              <a:rPr lang="id-ID" b="1" dirty="0" smtClean="0"/>
              <a:t>MENJADI KETERBATASAN ANDA?</a:t>
            </a:r>
            <a:endParaRPr lang="id-ID" b="1" dirty="0"/>
          </a:p>
        </p:txBody>
      </p:sp>
      <p:pic>
        <p:nvPicPr>
          <p:cNvPr id="29698" name="Picture 2" descr="Hasil gambar untuk UANG RECE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230" y="2557463"/>
            <a:ext cx="4473539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6187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5480" y="0"/>
            <a:ext cx="12277479" cy="1325563"/>
          </a:xfrm>
        </p:spPr>
        <p:txBody>
          <a:bodyPr>
            <a:normAutofit/>
          </a:bodyPr>
          <a:lstStyle/>
          <a:p>
            <a:pPr algn="ctr"/>
            <a:r>
              <a:rPr lang="id-ID" sz="7200" b="1" dirty="0" smtClean="0"/>
              <a:t>NAOMI SI JANDA MISKIN</a:t>
            </a:r>
            <a:endParaRPr lang="id-ID" sz="7200" b="1" dirty="0"/>
          </a:p>
        </p:txBody>
      </p:sp>
      <p:pic>
        <p:nvPicPr>
          <p:cNvPr id="10242" name="Picture 2" descr="Hasil gambar untuk NAOMI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773" y="1572686"/>
            <a:ext cx="4945688" cy="488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lded Corner 3"/>
          <p:cNvSpPr/>
          <p:nvPr/>
        </p:nvSpPr>
        <p:spPr>
          <a:xfrm>
            <a:off x="838200" y="1572686"/>
            <a:ext cx="5111839" cy="4763720"/>
          </a:xfrm>
          <a:prstGeom prst="foldedCorne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838200" y="1690688"/>
            <a:ext cx="512762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MENJADI</a:t>
            </a:r>
          </a:p>
          <a:p>
            <a:pPr algn="ctr"/>
            <a:r>
              <a:rPr lang="id-ID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PENGASUHNYA</a:t>
            </a:r>
          </a:p>
          <a:p>
            <a:pPr algn="ctr"/>
            <a:r>
              <a:rPr lang="id-ID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OBED -</a:t>
            </a:r>
          </a:p>
          <a:p>
            <a:pPr algn="ctr"/>
            <a:r>
              <a:rPr lang="id-ID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KAKEKNYA DAUD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00739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69701"/>
          </a:xfrm>
        </p:spPr>
        <p:txBody>
          <a:bodyPr>
            <a:normAutofit fontScale="90000"/>
          </a:bodyPr>
          <a:lstStyle/>
          <a:p>
            <a:pPr algn="r"/>
            <a:r>
              <a:rPr lang="id-ID" b="1" dirty="0" smtClean="0"/>
              <a:t>AYUB YANG BANGKRUT</a:t>
            </a:r>
            <a:endParaRPr lang="id-ID" b="1" dirty="0"/>
          </a:p>
        </p:txBody>
      </p:sp>
      <p:pic>
        <p:nvPicPr>
          <p:cNvPr id="11266" name="Picture 2" descr="Gambar terka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14" y="827859"/>
            <a:ext cx="10227972" cy="575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296213" y="1"/>
            <a:ext cx="5409128" cy="6581092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1478886" y="1624044"/>
            <a:ext cx="3043782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MENJADI</a:t>
            </a:r>
          </a:p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PENDOA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SYAFAAT</a:t>
            </a:r>
          </a:p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BAGI </a:t>
            </a:r>
          </a:p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SAHABATNYA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530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APAKAH KELEMAHAN TUBUH</a:t>
            </a:r>
            <a:br>
              <a:rPr lang="id-ID" dirty="0" smtClean="0"/>
            </a:br>
            <a:r>
              <a:rPr lang="id-ID" dirty="0" smtClean="0"/>
              <a:t>MENJADI KETERBATASAN ANDA?</a:t>
            </a:r>
            <a:endParaRPr lang="id-ID" dirty="0"/>
          </a:p>
        </p:txBody>
      </p:sp>
      <p:pic>
        <p:nvPicPr>
          <p:cNvPr id="30722" name="Picture 2" descr="Hasil gambar untuk DETAK JANTU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158" y="2470733"/>
            <a:ext cx="7263685" cy="363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5088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566670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TIMOTIUS LEMAH TUBUH</a:t>
            </a:r>
            <a:endParaRPr lang="id-ID" b="1" dirty="0"/>
          </a:p>
        </p:txBody>
      </p:sp>
      <p:pic>
        <p:nvPicPr>
          <p:cNvPr id="15362" name="Picture 2" descr="Hasil gambar untuk TIMOTHY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69" y="730920"/>
            <a:ext cx="11773862" cy="588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4-Point Star 3"/>
          <p:cNvSpPr/>
          <p:nvPr/>
        </p:nvSpPr>
        <p:spPr>
          <a:xfrm>
            <a:off x="209069" y="2"/>
            <a:ext cx="6333399" cy="6857998"/>
          </a:xfrm>
          <a:prstGeom prst="star4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2080381" y="2529454"/>
            <a:ext cx="259077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JADI</a:t>
            </a:r>
          </a:p>
          <a:p>
            <a:pPr algn="ctr"/>
            <a:r>
              <a:rPr lang="id-ID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PENGINJIL</a:t>
            </a:r>
            <a:endParaRPr lang="en-US" sz="4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40473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6975"/>
          </a:xfrm>
        </p:spPr>
        <p:txBody>
          <a:bodyPr>
            <a:normAutofit/>
          </a:bodyPr>
          <a:lstStyle/>
          <a:p>
            <a:pPr algn="r"/>
            <a:r>
              <a:rPr lang="id-ID" sz="3600" b="1" dirty="0" smtClean="0"/>
              <a:t>LAZARUS MATI</a:t>
            </a:r>
            <a:endParaRPr lang="id-ID" sz="3600" b="1" dirty="0"/>
          </a:p>
        </p:txBody>
      </p:sp>
      <p:pic>
        <p:nvPicPr>
          <p:cNvPr id="16386" name="Picture 2" descr="Hasil gambar untuk LAZARUS DI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46" y="746975"/>
            <a:ext cx="7465454" cy="609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rved Down Ribbon 3"/>
          <p:cNvSpPr/>
          <p:nvPr/>
        </p:nvSpPr>
        <p:spPr>
          <a:xfrm>
            <a:off x="206062" y="746975"/>
            <a:ext cx="4237149" cy="5808371"/>
          </a:xfrm>
          <a:prstGeom prst="ellipseRibb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867025" y="2207830"/>
            <a:ext cx="2915222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BANYAK 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ORANG 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YAHUDI</a:t>
            </a:r>
          </a:p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PERCAYA </a:t>
            </a:r>
          </a:p>
          <a:p>
            <a:pPr algn="ctr"/>
            <a:r>
              <a:rPr lang="id-I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KEPADA-NYA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01043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56823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CARA HIDUP BERKEMENANGAN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56822"/>
            <a:ext cx="12192000" cy="6201177"/>
          </a:xfrm>
        </p:spPr>
        <p:txBody>
          <a:bodyPr>
            <a:normAutofit/>
          </a:bodyPr>
          <a:lstStyle/>
          <a:p>
            <a:r>
              <a:rPr lang="id-ID" sz="2800" dirty="0" smtClean="0"/>
              <a:t>MAZMUR 1; TIDAK BERJALAN MENURUT NASIHAT ORANG FASIK</a:t>
            </a:r>
          </a:p>
          <a:p>
            <a:r>
              <a:rPr lang="id-ID" sz="2800" dirty="0" smtClean="0"/>
              <a:t>MAZMUR 1; TIDAK BERDIRI DI JALAN ORANG BERDOSA</a:t>
            </a:r>
          </a:p>
          <a:p>
            <a:r>
              <a:rPr lang="id-ID" sz="2800" dirty="0" smtClean="0"/>
              <a:t>MAZMUR 1; TIDAK DUDUK DALAM KUMPULAN PENCOMOOH</a:t>
            </a:r>
          </a:p>
          <a:p>
            <a:r>
              <a:rPr lang="id-ID" sz="2800" dirty="0" smtClean="0"/>
              <a:t>MAZMUR 1; TETAPI SUKA TAURAT TUHAN</a:t>
            </a:r>
          </a:p>
          <a:p>
            <a:r>
              <a:rPr lang="id-ID" sz="2800" dirty="0" smtClean="0"/>
              <a:t>MAZMUR 1; TETAPI MERENUNGKAN TAURAT TUHAN SIANG DAN MALAM</a:t>
            </a:r>
          </a:p>
          <a:p>
            <a:r>
              <a:rPr lang="id-ID" sz="2800" dirty="0" smtClean="0"/>
              <a:t>MAZMUR 1; MAKA APA SAJA YANG DIPERBUATNYA BERHASIL</a:t>
            </a:r>
          </a:p>
          <a:p>
            <a:r>
              <a:rPr lang="id-ID" sz="2800" dirty="0" smtClean="0"/>
              <a:t>YOSUA 1; MEMPERKATAKAN KITAB TAURAT</a:t>
            </a:r>
          </a:p>
          <a:p>
            <a:r>
              <a:rPr lang="id-ID" sz="2800" dirty="0" smtClean="0"/>
              <a:t>YOSUA 1; BERTINDAK HATI-HATI SESUAI DENGAN TAURAT TUHAN</a:t>
            </a:r>
          </a:p>
          <a:p>
            <a:r>
              <a:rPr lang="id-ID" sz="2800" dirty="0" smtClean="0"/>
              <a:t>YOSUA 1; MAKA PERJALANANMU AKAN BERHASIL DAN ENGKAU AKAN BERUNTUNG.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19069248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3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4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315</Words>
  <Application>Microsoft Office PowerPoint</Application>
  <PresentationFormat>Widescreen</PresentationFormat>
  <Paragraphs>123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Arial</vt:lpstr>
      <vt:lpstr>Calibri</vt:lpstr>
      <vt:lpstr>Calibri Light</vt:lpstr>
      <vt:lpstr>Century Gothic</vt:lpstr>
      <vt:lpstr>Garamond</vt:lpstr>
      <vt:lpstr>Wingdings 3</vt:lpstr>
      <vt:lpstr>Office Theme</vt:lpstr>
      <vt:lpstr>Organic</vt:lpstr>
      <vt:lpstr>1_Organic</vt:lpstr>
      <vt:lpstr>Ion</vt:lpstr>
      <vt:lpstr>MENGUBAH KETERBATASAN MENJADI KEMENANGAN</vt:lpstr>
      <vt:lpstr>APAKAH UMUR MENJADI KETERBATASAN ANDA?</vt:lpstr>
      <vt:lpstr>ABRAHAM TERLALU TUA ( 100 TAHUN)</vt:lpstr>
      <vt:lpstr>RAJA YOSIA TERLALU MUDA ( 8 TAHUN) </vt:lpstr>
      <vt:lpstr>APAKAH NAMA  MENJADI KETERBATASAN ANDA?</vt:lpstr>
      <vt:lpstr>YAKUB PENIPU</vt:lpstr>
      <vt:lpstr>APAKAH FISIK MENJADI KETERBATASAN ANDA?</vt:lpstr>
      <vt:lpstr>LEA MATANYA TIDAK BERSERI</vt:lpstr>
      <vt:lpstr>ZAKHEUS TERLALU PENDEK</vt:lpstr>
      <vt:lpstr>APAKAH MASA LALU MENJADI KETERBATASAN ANDA?</vt:lpstr>
      <vt:lpstr>MUSA SEORANG PEMBUNUH</vt:lpstr>
      <vt:lpstr>RASUL PAULUS SEORANG PEMBUNUH</vt:lpstr>
      <vt:lpstr>YOSUA SEORANG YANG TRAUMA</vt:lpstr>
      <vt:lpstr>APAKAH PERLAKUAN TIDAK ADIL MENJADI KETERBATASAN ANDA?</vt:lpstr>
      <vt:lpstr>YUSUF DIBULI</vt:lpstr>
      <vt:lpstr>APAKAH EMOSI MENJADI KETERBATASAN ANDA?</vt:lpstr>
      <vt:lpstr>GIDEON SANG PENAKUT</vt:lpstr>
      <vt:lpstr>PETRUS YANG MENYANGKAL YESUS</vt:lpstr>
      <vt:lpstr>APAKAH STATUS ANDA MENJADI KETERBATASAN ANDA?</vt:lpstr>
      <vt:lpstr>RAHAB SI PELACUR</vt:lpstr>
      <vt:lpstr>APAKAH HUBUNGAN DENGAN LAWAN JENIS MENJADI KETERBATASAN ANDA?</vt:lpstr>
      <vt:lpstr>SIMSON  YANG MUDAH JATUH CINTA</vt:lpstr>
      <vt:lpstr>APAKAH LATAR BELAKANG KELUARGA MENJADI KETERBATASAN ANDA?</vt:lpstr>
      <vt:lpstr>YEFTA SI ANAK HARAM</vt:lpstr>
      <vt:lpstr>PEREMPUAN SAMARIA BERPOLIANDRI</vt:lpstr>
      <vt:lpstr>APAKAH NAFSU SEXUAL MENJADI KELEMAHAN ANDA?</vt:lpstr>
      <vt:lpstr>DAUD SEORANG PEMBUNUH  DAN PERAMPAS ISTERI ORANG</vt:lpstr>
      <vt:lpstr>APAKAH KELEMAHAN JIWA MENJADI KETERBATASAN ANDA?</vt:lpstr>
      <vt:lpstr>ELIA ORANG YANG STREES</vt:lpstr>
      <vt:lpstr>APAKAH KETAATAN MENJADI KETERBATASAN ANDA?</vt:lpstr>
      <vt:lpstr>YUNUS MELARIKAN DIRI DARI TUHAN</vt:lpstr>
      <vt:lpstr>APAKAH FAKTOR EKONOMI  MENJADI KETERBATASAN ANDA?</vt:lpstr>
      <vt:lpstr>NAOMI SI JANDA MISKIN</vt:lpstr>
      <vt:lpstr>AYUB YANG BANGKRUT</vt:lpstr>
      <vt:lpstr>APAKAH KELEMAHAN TUBUH MENJADI KETERBATASAN ANDA?</vt:lpstr>
      <vt:lpstr>TIMOTIUS LEMAH TUBUH</vt:lpstr>
      <vt:lpstr>LAZARUS MATI</vt:lpstr>
      <vt:lpstr>CARA HIDUP BERKEMENANGAN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MENGATASI KETERBATASAN</dc:title>
  <dc:creator>Grace Sumilat</dc:creator>
  <cp:lastModifiedBy>Grace Sumilat</cp:lastModifiedBy>
  <cp:revision>19</cp:revision>
  <dcterms:created xsi:type="dcterms:W3CDTF">2019-02-08T15:05:10Z</dcterms:created>
  <dcterms:modified xsi:type="dcterms:W3CDTF">2019-02-09T03:21:00Z</dcterms:modified>
</cp:coreProperties>
</file>