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8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0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1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3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4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  <p:sldMasterId id="2147483792" r:id="rId2"/>
    <p:sldMasterId id="2147483804" r:id="rId3"/>
    <p:sldMasterId id="2147483828" r:id="rId4"/>
    <p:sldMasterId id="2147483840" r:id="rId5"/>
    <p:sldMasterId id="2147483870" r:id="rId6"/>
    <p:sldMasterId id="2147483918" r:id="rId7"/>
    <p:sldMasterId id="2147483996" r:id="rId8"/>
    <p:sldMasterId id="2147484014" r:id="rId9"/>
    <p:sldMasterId id="2147484031" r:id="rId10"/>
    <p:sldMasterId id="2147484043" r:id="rId11"/>
    <p:sldMasterId id="2147484055" r:id="rId12"/>
    <p:sldMasterId id="2147484067" r:id="rId13"/>
    <p:sldMasterId id="2147484102" r:id="rId14"/>
    <p:sldMasterId id="2147484143" r:id="rId15"/>
  </p:sld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7" r:id="rId26"/>
    <p:sldId id="268" r:id="rId27"/>
    <p:sldId id="269" r:id="rId28"/>
    <p:sldId id="270" r:id="rId29"/>
    <p:sldId id="271" r:id="rId30"/>
    <p:sldId id="272" r:id="rId31"/>
    <p:sldId id="282" r:id="rId32"/>
    <p:sldId id="284" r:id="rId33"/>
    <p:sldId id="276" r:id="rId34"/>
    <p:sldId id="275" r:id="rId35"/>
    <p:sldId id="277" r:id="rId36"/>
    <p:sldId id="278" r:id="rId37"/>
    <p:sldId id="279" r:id="rId38"/>
    <p:sldId id="285" r:id="rId39"/>
    <p:sldId id="280" r:id="rId40"/>
    <p:sldId id="286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20" Type="http://schemas.openxmlformats.org/officeDocument/2006/relationships/slide" Target="slides/slide5.xml"/><Relationship Id="rId41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39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69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47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16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0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11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602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33728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050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52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93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4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36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434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52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79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436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00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68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133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32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29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9219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68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94714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90660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4178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3188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353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23624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3535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831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306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05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2480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68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943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173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5819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265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0447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2565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200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233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46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2065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32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820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924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4927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391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7102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0413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2398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0463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6193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186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574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083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5809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3663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6418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6273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9096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201529"/>
      </p:ext>
    </p:extLst>
  </p:cSld>
  <p:clrMapOvr>
    <a:masterClrMapping/>
  </p:clrMapOvr>
  <p:hf sldNum="0"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153184"/>
      </p:ext>
    </p:extLst>
  </p:cSld>
  <p:clrMapOvr>
    <a:masterClrMapping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177592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16680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693536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781565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6469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8934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284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284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4537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032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5309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0665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320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1259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00092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814691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038038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61398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304770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39745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522232"/>
      </p:ext>
    </p:extLst>
  </p:cSld>
  <p:clrMapOvr>
    <a:masterClrMapping/>
  </p:clrMapOvr>
  <p:hf sldNum="0"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5296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8005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34966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1681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5109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893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707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8571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9372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0329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4255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42455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734491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4227230"/>
      </p:ext>
    </p:extLst>
  </p:cSld>
  <p:clrMapOvr>
    <a:masterClrMapping/>
  </p:clrMapOvr>
  <p:hf sldNum="0" hdr="0" ftr="0" dt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4230"/>
      </p:ext>
    </p:extLst>
  </p:cSld>
  <p:clrMapOvr>
    <a:masterClrMapping/>
  </p:clrMapOvr>
  <p:hf sldNum="0"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569102"/>
      </p:ext>
    </p:extLst>
  </p:cSld>
  <p:clrMapOvr>
    <a:masterClrMapping/>
  </p:clrMapOvr>
  <p:hf sldNum="0"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59554"/>
      </p:ext>
    </p:extLst>
  </p:cSld>
  <p:clrMapOvr>
    <a:masterClrMapping/>
  </p:clrMapOvr>
  <p:hf sldNum="0"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2766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26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17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557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42457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6593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582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701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8115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231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006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46752"/>
      </p:ext>
    </p:extLst>
  </p:cSld>
  <p:clrMapOvr>
    <a:masterClrMapping/>
  </p:clrMapOvr>
  <p:hf sldNum="0"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5609012"/>
      </p:ext>
    </p:extLst>
  </p:cSld>
  <p:clrMapOvr>
    <a:masterClrMapping/>
  </p:clrMapOvr>
  <p:hf sldNum="0"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77631"/>
      </p:ext>
    </p:extLst>
  </p:cSld>
  <p:clrMapOvr>
    <a:masterClrMapping/>
  </p:clrMapOvr>
  <p:hf sldNum="0" hdr="0" ft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8081247"/>
      </p:ext>
    </p:extLst>
  </p:cSld>
  <p:clrMapOvr>
    <a:masterClrMapping/>
  </p:clrMapOvr>
  <p:hf sldNum="0"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89143"/>
      </p:ext>
    </p:extLst>
  </p:cSld>
  <p:clrMapOvr>
    <a:masterClrMapping/>
  </p:clrMapOvr>
  <p:hf sldNum="0"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10384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4737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837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4056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2922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88252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42131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925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24310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1429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239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93293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24581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90613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708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1129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503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07250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1666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9527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63566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0499270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4983214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60083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5670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22458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50188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090897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2203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70173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97779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3762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68890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545764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1459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31146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80391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5088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4828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51982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33010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67492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05053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7960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8393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86616"/>
      </p:ext>
    </p:extLst>
  </p:cSld>
  <p:clrMapOvr>
    <a:masterClrMapping/>
  </p:clrMapOvr>
  <p:hf sldNum="0" hdr="0" ftr="0" dt="0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80672"/>
      </p:ext>
    </p:extLst>
  </p:cSld>
  <p:clrMapOvr>
    <a:masterClrMapping/>
  </p:clrMapOvr>
  <p:hf sldNum="0" hdr="0" ftr="0" dt="0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5145517"/>
      </p:ext>
    </p:extLst>
  </p:cSld>
  <p:clrMapOvr>
    <a:masterClrMapping/>
  </p:clrMapOvr>
  <p:hf sldNum="0" hdr="0" ftr="0" dt="0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60699"/>
      </p:ext>
    </p:extLst>
  </p:cSld>
  <p:clrMapOvr>
    <a:masterClrMapping/>
  </p:clrMapOvr>
  <p:hf sldNum="0" hdr="0" ftr="0" dt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18725"/>
      </p:ext>
    </p:extLst>
  </p:cSld>
  <p:clrMapOvr>
    <a:masterClrMapping/>
  </p:clrMapOvr>
  <p:hf sldNum="0" hdr="0" ftr="0" dt="0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14301"/>
      </p:ext>
    </p:extLst>
  </p:cSld>
  <p:clrMapOvr>
    <a:masterClrMapping/>
  </p:clrMapOvr>
  <p:hf sldNum="0"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25645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7238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880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5601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80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38054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09212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8783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5588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84131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16465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68707"/>
      </p:ext>
    </p:extLst>
  </p:cSld>
  <p:clrMapOvr>
    <a:masterClrMapping/>
  </p:clrMapOvr>
  <p:hf sldNum="0" hdr="0" ftr="0" dt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539186"/>
      </p:ext>
    </p:extLst>
  </p:cSld>
  <p:clrMapOvr>
    <a:masterClrMapping/>
  </p:clrMapOvr>
  <p:hf sldNum="0" hdr="0" ftr="0" dt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478164"/>
      </p:ext>
    </p:extLst>
  </p:cSld>
  <p:clrMapOvr>
    <a:masterClrMapping/>
  </p:clrMapOvr>
  <p:hf sldNum="0" hdr="0" ftr="0" dt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9179783"/>
      </p:ext>
    </p:extLst>
  </p:cSld>
  <p:clrMapOvr>
    <a:masterClrMapping/>
  </p:clrMapOvr>
  <p:hf sldNum="0" hdr="0" ftr="0" dt="0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93875"/>
      </p:ext>
    </p:extLst>
  </p:cSld>
  <p:clrMapOvr>
    <a:masterClrMapping/>
  </p:clrMapOvr>
  <p:hf sldNum="0" hdr="0" ftr="0" dt="0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4650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3576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DA51639-B2D6-4652-B8C3-1B4C224A7BA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4188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9261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7908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7226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16033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2186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02786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11450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71271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608929"/>
      </p:ext>
    </p:extLst>
  </p:cSld>
  <p:clrMapOvr>
    <a:masterClrMapping/>
  </p:clrMapOvr>
  <p:hf sldNum="0" hdr="0" ftr="0" dt="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727182"/>
      </p:ext>
    </p:extLst>
  </p:cSld>
  <p:clrMapOvr>
    <a:masterClrMapping/>
  </p:clrMapOvr>
  <p:hf sldNum="0" hdr="0" ftr="0" dt="0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40365"/>
      </p:ext>
    </p:extLst>
  </p:cSld>
  <p:clrMapOvr>
    <a:masterClrMapping/>
  </p:clrMapOvr>
  <p:hf sldNum="0" hdr="0" ftr="0" dt="0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003216"/>
      </p:ext>
    </p:extLst>
  </p:cSld>
  <p:clrMapOvr>
    <a:masterClrMapping/>
  </p:clrMapOvr>
  <p:hf sldNum="0" hdr="0" ftr="0" dt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2912"/>
      </p:ext>
    </p:extLst>
  </p:cSld>
  <p:clrMapOvr>
    <a:masterClrMapping/>
  </p:clrMapOvr>
  <p:hf sldNum="0" hdr="0" ftr="0" dt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4697"/>
      </p:ext>
    </p:extLst>
  </p:cSld>
  <p:clrMapOvr>
    <a:masterClrMapping/>
  </p:clrMapOvr>
  <p:hf sldNum="0" hdr="0" ftr="0" dt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11A6AA8-A04B-4104-9AE2-BD48D340E27F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4889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4E0BF79-FAC6-4A96-8DE1-F7B82E2E1652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48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19" Type="http://schemas.openxmlformats.org/officeDocument/2006/relationships/image" Target="../media/image10.jpeg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8.xml"/><Relationship Id="rId19" Type="http://schemas.openxmlformats.org/officeDocument/2006/relationships/image" Target="../media/image10.jpeg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505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4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0915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591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971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4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9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243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  <p:sldLayoutId id="2147484013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0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88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hf sldNum="0" hdr="0" ft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1848">
          <p15:clr>
            <a:srgbClr val="F26B43"/>
          </p15:clr>
        </p15:guide>
        <p15:guide id="4294967295" orient="horz" pos="3960">
          <p15:clr>
            <a:srgbClr val="F26B43"/>
          </p15:clr>
        </p15:guide>
        <p15:guide id="4294967295" orient="horz" pos="1536">
          <p15:clr>
            <a:srgbClr val="F26B43"/>
          </p15:clr>
        </p15:guide>
        <p15:guide id="4294967295" orient="horz" pos="3840">
          <p15:clr>
            <a:srgbClr val="F26B43"/>
          </p15:clr>
        </p15:guide>
        <p15:guide id="4294967295" pos="4416">
          <p15:clr>
            <a:srgbClr val="F26B43"/>
          </p15:clr>
        </p15:guide>
        <p15:guide id="4294967295" pos="4800">
          <p15:clr>
            <a:srgbClr val="F26B43"/>
          </p15:clr>
        </p15:guide>
        <p15:guide id="4294967295" orient="horz" pos="360">
          <p15:clr>
            <a:srgbClr val="F26B43"/>
          </p15:clr>
        </p15:guide>
        <p15:guide id="4294967295" pos="7368">
          <p15:clr>
            <a:srgbClr val="F26B43"/>
          </p15:clr>
        </p15:guide>
        <p15:guide id="4294967295" pos="24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05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848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0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  <p:sldLayoutId id="2147484080" r:id="rId13"/>
    <p:sldLayoutId id="2147484081" r:id="rId14"/>
    <p:sldLayoutId id="2147484082" r:id="rId15"/>
    <p:sldLayoutId id="2147484083" r:id="rId16"/>
    <p:sldLayoutId id="2147484084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74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  <p:sldLayoutId id="2147484115" r:id="rId13"/>
    <p:sldLayoutId id="2147484116" r:id="rId14"/>
    <p:sldLayoutId id="2147484117" r:id="rId15"/>
    <p:sldLayoutId id="214748411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4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  <p:sldLayoutId id="2147484155" r:id="rId12"/>
    <p:sldLayoutId id="2147484156" r:id="rId13"/>
    <p:sldLayoutId id="2147484157" r:id="rId14"/>
    <p:sldLayoutId id="2147484158" r:id="rId15"/>
    <p:sldLayoutId id="2147484159" r:id="rId16"/>
    <p:sldLayoutId id="214748416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hemeOverride" Target="../theme/themeOverr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hemeOverride" Target="../theme/themeOverr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hemeOverride" Target="../theme/themeOverrid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hemeOverride" Target="../theme/themeOverrid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themeOverride" Target="../theme/themeOverr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11500" b="1" dirty="0" smtClean="0"/>
              <a:t>I can do it </a:t>
            </a:r>
            <a:br>
              <a:rPr lang="id-ID" sz="11500" b="1" dirty="0" smtClean="0"/>
            </a:br>
            <a:r>
              <a:rPr lang="id-ID" sz="11500" b="1" dirty="0" smtClean="0"/>
              <a:t>with god</a:t>
            </a:r>
            <a:endParaRPr lang="id-ID" sz="115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RETREAT SD IMMANUEL,  KOTA WISATA BATU, APRIL 2019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33946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92132"/>
          </a:xfrm>
        </p:spPr>
        <p:txBody>
          <a:bodyPr>
            <a:normAutofit/>
          </a:bodyPr>
          <a:lstStyle/>
          <a:p>
            <a:pPr algn="ctr"/>
            <a:r>
              <a:rPr lang="id-ID" sz="7200" dirty="0" smtClean="0"/>
              <a:t>YUK BERMAIN DIORAMA</a:t>
            </a:r>
            <a:endParaRPr lang="id-ID" sz="7200" dirty="0"/>
          </a:p>
        </p:txBody>
      </p:sp>
      <p:pic>
        <p:nvPicPr>
          <p:cNvPr id="1026" name="Picture 2" descr="https://jeniuscaraalkitab.files.wordpress.com/2015/12/dsc00563.jpg?w=640&amp;h=36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357" y="979567"/>
            <a:ext cx="7829821" cy="441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396073"/>
            <a:ext cx="12192000" cy="1461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722" y="4795897"/>
            <a:ext cx="11565538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MATIUS 7:7</a:t>
            </a:r>
          </a:p>
          <a:p>
            <a:pPr algn="ctr"/>
            <a:r>
              <a:rPr lang="id-ID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MINTALAH, MAKA AKAN DIBERIKAN KEPADAMU</a:t>
            </a:r>
          </a:p>
          <a:p>
            <a:pPr algn="ctr"/>
            <a:r>
              <a:rPr lang="id-ID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CARILAH, MAKA KAMU AKAN MENDAPAT</a:t>
            </a:r>
          </a:p>
          <a:p>
            <a:pPr algn="ctr"/>
            <a:r>
              <a:rPr lang="id-ID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KETOKLAH, MAKA PINTU AKAN DIBUKAKAN BAGIMU</a:t>
            </a:r>
            <a:endParaRPr lang="en-U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392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145"/>
            <a:ext cx="9784080" cy="1508760"/>
          </a:xfrm>
        </p:spPr>
        <p:txBody>
          <a:bodyPr/>
          <a:lstStyle/>
          <a:p>
            <a:pPr algn="ctr"/>
            <a:r>
              <a:rPr lang="id-ID" dirty="0" smtClean="0"/>
              <a:t>SAATNYA LATIHAN PENAMPILAN</a:t>
            </a:r>
            <a:br>
              <a:rPr lang="id-ID" dirty="0" smtClean="0"/>
            </a:br>
            <a:r>
              <a:rPr lang="id-ID" dirty="0" smtClean="0"/>
              <a:t>POSE DIORAMA ( 15’)</a:t>
            </a:r>
            <a:endParaRPr lang="id-ID" dirty="0"/>
          </a:p>
        </p:txBody>
      </p:sp>
      <p:pic>
        <p:nvPicPr>
          <p:cNvPr id="2050" name="Picture 2" descr="Hasil gambar untuk PRACTICE MAKES PERFEC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6721" y="935525"/>
            <a:ext cx="3860981" cy="581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sil gambar untuk DIORAMA JENIUS CARA ALKIT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99" y="2250472"/>
            <a:ext cx="7563411" cy="426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115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096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KELOMPOK 1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609601"/>
            <a:ext cx="5526157" cy="6248399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DAUD ADALAH SEORANG YANG DIURAPI TUHAN</a:t>
            </a:r>
          </a:p>
          <a:p>
            <a:r>
              <a:rPr lang="id-ID" dirty="0" smtClean="0"/>
              <a:t>I SAM 16:12</a:t>
            </a:r>
          </a:p>
          <a:p>
            <a:pPr marL="457200" lvl="1" indent="0">
              <a:buNone/>
            </a:pPr>
            <a:r>
              <a:rPr lang="id-ID" dirty="0" smtClean="0"/>
              <a:t>LALU TU</a:t>
            </a:r>
            <a:r>
              <a:rPr lang="id-ID" dirty="0" smtClean="0"/>
              <a:t>HAN BERFIRMAN: </a:t>
            </a:r>
            <a:r>
              <a:rPr lang="id-ID" dirty="0" smtClean="0">
                <a:solidFill>
                  <a:srgbClr val="FF0000"/>
                </a:solidFill>
              </a:rPr>
              <a:t>"BANGKITLAH, URAPILAH DIA, SEBAB INILAH DIA."</a:t>
            </a:r>
          </a:p>
          <a:p>
            <a:r>
              <a:rPr lang="id-ID" dirty="0" smtClean="0"/>
              <a:t>I YOHANES 2:27</a:t>
            </a:r>
          </a:p>
          <a:p>
            <a:pPr marL="457200" lvl="1" indent="0">
              <a:buNone/>
            </a:pPr>
            <a:r>
              <a:rPr lang="id-ID" dirty="0" smtClean="0">
                <a:solidFill>
                  <a:srgbClr val="FF0000"/>
                </a:solidFill>
              </a:rPr>
              <a:t>SEBAB DI DALAM DIRI KAMU TETAP ADA PENGURAPAN</a:t>
            </a:r>
            <a:r>
              <a:rPr lang="id-ID" baseline="30000" dirty="0" smtClean="0">
                <a:solidFill>
                  <a:srgbClr val="FF0000"/>
                </a:solidFill>
              </a:rPr>
              <a:t> </a:t>
            </a:r>
            <a:r>
              <a:rPr lang="id-ID" dirty="0" smtClean="0">
                <a:solidFill>
                  <a:srgbClr val="FF0000"/>
                </a:solidFill>
              </a:rPr>
              <a:t>YANG TELAH KAMU TERIMA DARI PADA-NYA</a:t>
            </a:r>
            <a:r>
              <a:rPr lang="id-ID" dirty="0" smtClean="0"/>
              <a:t>. KARENA ITU TIDAK PERLU KAMU DIAJAR OLEH ORANG LAIN. TETAPI SEBAGAIMANA </a:t>
            </a:r>
            <a:r>
              <a:rPr lang="id-ID" dirty="0" smtClean="0">
                <a:solidFill>
                  <a:srgbClr val="FF0000"/>
                </a:solidFill>
              </a:rPr>
              <a:t>PENGURAPAN-NYA MENGAJAR KAMU</a:t>
            </a:r>
            <a:r>
              <a:rPr lang="id-ID" baseline="30000" dirty="0" smtClean="0">
                <a:solidFill>
                  <a:srgbClr val="FF0000"/>
                </a:solidFill>
              </a:rPr>
              <a:t> </a:t>
            </a:r>
            <a:r>
              <a:rPr lang="id-ID" dirty="0" smtClean="0">
                <a:solidFill>
                  <a:srgbClr val="FF0000"/>
                </a:solidFill>
              </a:rPr>
              <a:t>TENTANG SEGALA SESUATU</a:t>
            </a:r>
            <a:r>
              <a:rPr lang="id-ID" baseline="30000" dirty="0" smtClean="0"/>
              <a:t> </a:t>
            </a:r>
            <a:r>
              <a:rPr lang="id-ID" dirty="0" smtClean="0"/>
              <a:t>--DAN PENGAJARAN-NYA ITU BENAR, TIDAK DUSTA--DAN SEBAGAIMANA IA DAHULU TELAH MENGAJAR KAMU, DEMIKIANLAH HENDAKNYA KAMU TETAP TINGGAL DI DALAM DIA.</a:t>
            </a:r>
            <a:r>
              <a:rPr lang="id-ID" baseline="30000" dirty="0" smtClean="0"/>
              <a:t> </a:t>
            </a:r>
            <a:endParaRPr lang="id-ID" dirty="0" smtClean="0"/>
          </a:p>
        </p:txBody>
      </p:sp>
      <p:pic>
        <p:nvPicPr>
          <p:cNvPr id="3074" name="Picture 2" descr="Hasil gambar untuk DAVID ANOINTED BY SAM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157" y="0"/>
            <a:ext cx="6665843" cy="686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3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KELOMPOK 2</a:t>
            </a:r>
            <a:endParaRPr lang="id-ID" dirty="0"/>
          </a:p>
        </p:txBody>
      </p:sp>
      <p:pic>
        <p:nvPicPr>
          <p:cNvPr id="4098" name="Picture 2" descr="Hasil gambar untuk GOLIA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7002" y="410110"/>
            <a:ext cx="6946553" cy="607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059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479856"/>
            <a:ext cx="9601196" cy="1303867"/>
          </a:xfrm>
        </p:spPr>
        <p:txBody>
          <a:bodyPr/>
          <a:lstStyle/>
          <a:p>
            <a:r>
              <a:rPr lang="id-ID" dirty="0" smtClean="0"/>
              <a:t>KELOMPOK 3</a:t>
            </a:r>
            <a:endParaRPr lang="id-ID" dirty="0"/>
          </a:p>
        </p:txBody>
      </p:sp>
      <p:pic>
        <p:nvPicPr>
          <p:cNvPr id="5122" name="Picture 2" descr="Hasil gambar untuk GOLIAT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1975" y="1501395"/>
            <a:ext cx="5888051" cy="453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77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KELOMPOK 4</a:t>
            </a:r>
            <a:endParaRPr lang="id-ID" dirty="0"/>
          </a:p>
        </p:txBody>
      </p:sp>
      <p:pic>
        <p:nvPicPr>
          <p:cNvPr id="6146" name="Picture 2" descr="Hasil gambar untuk GOLIATH 40 DAY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3685" y="633031"/>
            <a:ext cx="2978529" cy="595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asil gambar untuk 40 D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892" y="1770953"/>
            <a:ext cx="4928426" cy="492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921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5568480" cy="4339848"/>
          </a:xfrm>
        </p:spPr>
        <p:txBody>
          <a:bodyPr>
            <a:normAutofit/>
          </a:bodyPr>
          <a:lstStyle/>
          <a:p>
            <a:r>
              <a:rPr lang="id-ID" sz="7200" dirty="0" smtClean="0"/>
              <a:t/>
            </a:r>
            <a:br>
              <a:rPr lang="id-ID" sz="7200" dirty="0" smtClean="0"/>
            </a:br>
            <a:r>
              <a:rPr lang="id-ID" sz="7200" dirty="0"/>
              <a:t/>
            </a:r>
            <a:br>
              <a:rPr lang="id-ID" sz="7200" dirty="0"/>
            </a:br>
            <a:r>
              <a:rPr lang="id-ID" sz="7200" dirty="0" smtClean="0"/>
              <a:t>KELOMPOK 5</a:t>
            </a:r>
            <a:endParaRPr lang="id-ID" sz="7200" dirty="0"/>
          </a:p>
        </p:txBody>
      </p:sp>
      <p:pic>
        <p:nvPicPr>
          <p:cNvPr id="7172" name="Picture 4" descr="https://scripturelady.com/wp-content/uploads/2018/04/David-Hears-Goliath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835" y="0"/>
            <a:ext cx="5263166" cy="685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855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404" y="2156236"/>
            <a:ext cx="8911687" cy="1280890"/>
          </a:xfrm>
        </p:spPr>
        <p:txBody>
          <a:bodyPr>
            <a:normAutofit/>
          </a:bodyPr>
          <a:lstStyle/>
          <a:p>
            <a:r>
              <a:rPr lang="id-ID" sz="6600" dirty="0" smtClean="0"/>
              <a:t>KELOMPOK 6</a:t>
            </a:r>
            <a:endParaRPr lang="id-ID" sz="6600" dirty="0"/>
          </a:p>
        </p:txBody>
      </p:sp>
      <p:pic>
        <p:nvPicPr>
          <p:cNvPr id="8194" name="Picture 2" descr="Hasil gambar untuk DAVID AS A MUSICIAN IN THE BIBLE STOR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476" y="-1"/>
            <a:ext cx="4374524" cy="687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202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105650" cy="811369"/>
          </a:xfrm>
        </p:spPr>
        <p:txBody>
          <a:bodyPr/>
          <a:lstStyle/>
          <a:p>
            <a:pPr algn="ctr"/>
            <a:r>
              <a:rPr lang="id-ID" dirty="0" smtClean="0"/>
              <a:t>KELOMPOK 7</a:t>
            </a:r>
            <a:endParaRPr lang="id-ID" dirty="0"/>
          </a:p>
        </p:txBody>
      </p:sp>
      <p:pic>
        <p:nvPicPr>
          <p:cNvPr id="9220" name="Picture 4" descr="Hasil gambar untuk DAVID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94" y="405684"/>
            <a:ext cx="508635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695861"/>
            <a:ext cx="7105649" cy="61621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4400" dirty="0" smtClean="0"/>
              <a:t>I SAMUEL 17:32</a:t>
            </a:r>
          </a:p>
          <a:p>
            <a:pPr marL="0" indent="0" algn="ctr">
              <a:buNone/>
            </a:pPr>
            <a:r>
              <a:rPr lang="id-ID" sz="4400" dirty="0"/>
              <a:t>Berkatalah Daud </a:t>
            </a:r>
            <a:r>
              <a:rPr lang="id-ID" sz="4400" dirty="0"/>
              <a:t> </a:t>
            </a:r>
            <a:r>
              <a:rPr lang="id-ID" sz="4400" dirty="0" smtClean="0"/>
              <a:t>kepada </a:t>
            </a:r>
            <a:r>
              <a:rPr lang="id-ID" sz="4400" dirty="0"/>
              <a:t>Saul: </a:t>
            </a:r>
            <a:endParaRPr lang="id-ID" sz="4400" dirty="0" smtClean="0"/>
          </a:p>
          <a:p>
            <a:pPr marL="0" indent="0" algn="ctr">
              <a:buNone/>
            </a:pPr>
            <a:r>
              <a:rPr lang="id-ID" sz="4400" dirty="0" smtClean="0"/>
              <a:t>"</a:t>
            </a:r>
            <a:r>
              <a:rPr lang="id-ID" sz="4400" dirty="0">
                <a:solidFill>
                  <a:srgbClr val="FF0000"/>
                </a:solidFill>
              </a:rPr>
              <a:t>Janganlah seseorang </a:t>
            </a:r>
            <a:endParaRPr lang="id-ID" sz="4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d-ID" sz="4400" dirty="0" smtClean="0">
                <a:solidFill>
                  <a:srgbClr val="FF0000"/>
                </a:solidFill>
              </a:rPr>
              <a:t>menjadi </a:t>
            </a:r>
            <a:r>
              <a:rPr lang="id-ID" sz="4400" dirty="0">
                <a:solidFill>
                  <a:srgbClr val="FF0000"/>
                </a:solidFill>
              </a:rPr>
              <a:t>tawar hati</a:t>
            </a:r>
            <a:r>
              <a:rPr lang="id-ID" sz="4400" baseline="30000" dirty="0">
                <a:solidFill>
                  <a:srgbClr val="FF0000"/>
                </a:solidFill>
              </a:rPr>
              <a:t> </a:t>
            </a:r>
            <a:r>
              <a:rPr lang="id-ID" sz="4400" baseline="30000" dirty="0">
                <a:solidFill>
                  <a:srgbClr val="FF0000"/>
                </a:solidFill>
              </a:rPr>
              <a:t> </a:t>
            </a:r>
            <a:endParaRPr lang="id-ID" sz="4400" baseline="30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d-ID" sz="4400" dirty="0" smtClean="0">
                <a:solidFill>
                  <a:srgbClr val="FF0000"/>
                </a:solidFill>
              </a:rPr>
              <a:t>karena </a:t>
            </a:r>
            <a:r>
              <a:rPr lang="id-ID" sz="4400" dirty="0">
                <a:solidFill>
                  <a:srgbClr val="FF0000"/>
                </a:solidFill>
              </a:rPr>
              <a:t>dia; </a:t>
            </a:r>
            <a:endParaRPr lang="id-ID" sz="4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d-ID" sz="4400" dirty="0" smtClean="0"/>
              <a:t>hambamu </a:t>
            </a:r>
            <a:r>
              <a:rPr lang="id-ID" sz="4400" dirty="0"/>
              <a:t>ini akan pergi </a:t>
            </a:r>
            <a:endParaRPr lang="id-ID" sz="4400" dirty="0" smtClean="0"/>
          </a:p>
          <a:p>
            <a:pPr marL="0" indent="0" algn="ctr">
              <a:buNone/>
            </a:pPr>
            <a:r>
              <a:rPr lang="id-ID" sz="4400" dirty="0" smtClean="0"/>
              <a:t>melawan </a:t>
            </a:r>
            <a:r>
              <a:rPr lang="id-ID" sz="4400" dirty="0"/>
              <a:t>orang Filistin itu.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3364581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36532"/>
            <a:ext cx="10058400" cy="1371600"/>
          </a:xfrm>
        </p:spPr>
        <p:txBody>
          <a:bodyPr/>
          <a:lstStyle/>
          <a:p>
            <a:pPr algn="ctr"/>
            <a:r>
              <a:rPr lang="id-ID" dirty="0" smtClean="0"/>
              <a:t>TAWAR HATI ATAU TIDAK??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TAWAR HATI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id-ID" sz="3600" dirty="0"/>
              <a:t>Membiarkan, </a:t>
            </a:r>
          </a:p>
          <a:p>
            <a:pPr lvl="0"/>
            <a:r>
              <a:rPr lang="id-ID" sz="3600" dirty="0"/>
              <a:t>Lemah lesu</a:t>
            </a:r>
          </a:p>
          <a:p>
            <a:pPr lvl="0"/>
            <a:r>
              <a:rPr lang="id-ID" sz="3600" dirty="0"/>
              <a:t>Bermalas-malasan/ pemalas</a:t>
            </a:r>
          </a:p>
          <a:p>
            <a:pPr lvl="0"/>
            <a:r>
              <a:rPr lang="id-ID" sz="3600" dirty="0" smtClean="0"/>
              <a:t>Terkulai</a:t>
            </a:r>
            <a:endParaRPr lang="id-ID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TIDAK TAWAR HATI</a:t>
            </a:r>
            <a:endParaRPr lang="id-ID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id-ID" sz="4400" dirty="0"/>
              <a:t>Memperhatikan</a:t>
            </a:r>
          </a:p>
          <a:p>
            <a:pPr lvl="0"/>
            <a:r>
              <a:rPr lang="id-ID" sz="4400" dirty="0"/>
              <a:t>Kuat</a:t>
            </a:r>
          </a:p>
          <a:p>
            <a:pPr lvl="0"/>
            <a:r>
              <a:rPr lang="id-ID" sz="4400" dirty="0"/>
              <a:t>Rajin</a:t>
            </a:r>
          </a:p>
          <a:p>
            <a:pPr lvl="0"/>
            <a:r>
              <a:rPr lang="id-ID" sz="4400" dirty="0"/>
              <a:t>Tegak </a:t>
            </a:r>
            <a:r>
              <a:rPr lang="id-ID" sz="4400" dirty="0" smtClean="0"/>
              <a:t>berdiri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702820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36532"/>
            <a:ext cx="10058400" cy="1371600"/>
          </a:xfrm>
        </p:spPr>
        <p:txBody>
          <a:bodyPr/>
          <a:lstStyle/>
          <a:p>
            <a:pPr algn="ctr"/>
            <a:r>
              <a:rPr lang="id-ID" dirty="0" smtClean="0"/>
              <a:t>TAWAR HATI ATAU TIDAK??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TAWAR HATI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id-ID" sz="3600" dirty="0"/>
              <a:t>Kulepaskan</a:t>
            </a:r>
          </a:p>
          <a:p>
            <a:pPr lvl="0"/>
            <a:r>
              <a:rPr lang="id-ID" sz="3600" dirty="0"/>
              <a:t>Meminta kelonggaran</a:t>
            </a:r>
          </a:p>
          <a:p>
            <a:pPr lvl="0"/>
            <a:r>
              <a:rPr lang="id-ID" sz="3600" dirty="0"/>
              <a:t>Berhenti</a:t>
            </a:r>
          </a:p>
          <a:p>
            <a:pPr lvl="0"/>
            <a:r>
              <a:rPr lang="id-ID" sz="3600" dirty="0"/>
              <a:t>Diam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TIDAK TAWAR HATI</a:t>
            </a:r>
            <a:endParaRPr lang="id-ID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lvl="0"/>
            <a:r>
              <a:rPr lang="id-ID" sz="3600" dirty="0"/>
              <a:t>Memegang teguh</a:t>
            </a:r>
          </a:p>
          <a:p>
            <a:pPr lvl="0"/>
            <a:r>
              <a:rPr lang="id-ID" sz="3600" dirty="0"/>
              <a:t>Melakukan sesuai aturan</a:t>
            </a:r>
          </a:p>
          <a:p>
            <a:pPr lvl="0"/>
            <a:r>
              <a:rPr lang="id-ID" sz="3600" dirty="0"/>
              <a:t>Terus maju</a:t>
            </a:r>
          </a:p>
          <a:p>
            <a:pPr lvl="0"/>
            <a:r>
              <a:rPr lang="id-ID" sz="3600" dirty="0"/>
              <a:t>Terus beraktivitas</a:t>
            </a:r>
          </a:p>
        </p:txBody>
      </p:sp>
    </p:spTree>
    <p:extLst>
      <p:ext uri="{BB962C8B-B14F-4D97-AF65-F5344CB8AC3E}">
        <p14:creationId xmlns:p14="http://schemas.microsoft.com/office/powerpoint/2010/main" val="1959309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36532"/>
            <a:ext cx="10058400" cy="1371600"/>
          </a:xfrm>
        </p:spPr>
        <p:txBody>
          <a:bodyPr/>
          <a:lstStyle/>
          <a:p>
            <a:pPr algn="ctr"/>
            <a:r>
              <a:rPr lang="id-ID" dirty="0" smtClean="0"/>
              <a:t>TAWAR HATI ATAU TIDAK??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TAWAR HATI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id-ID" sz="3600" dirty="0"/>
              <a:t>Kau tinggalkan</a:t>
            </a:r>
          </a:p>
          <a:p>
            <a:pPr lvl="0"/>
            <a:r>
              <a:rPr lang="id-ID" sz="3600" dirty="0"/>
              <a:t>Habis lenyap</a:t>
            </a:r>
          </a:p>
          <a:p>
            <a:pPr lvl="0"/>
            <a:r>
              <a:rPr lang="id-ID" sz="3600" dirty="0"/>
              <a:t>Lemah semangat</a:t>
            </a:r>
          </a:p>
          <a:p>
            <a:pPr lvl="0"/>
            <a:r>
              <a:rPr lang="id-ID" sz="3600" dirty="0"/>
              <a:t>Menjadi lemah/ melemahkan/ melemahkan semangat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TIDAK TAWAR HATI</a:t>
            </a:r>
            <a:endParaRPr lang="id-ID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id-ID" sz="4400" dirty="0"/>
              <a:t>Tidak menyerah</a:t>
            </a:r>
          </a:p>
          <a:p>
            <a:pPr lvl="0"/>
            <a:r>
              <a:rPr lang="id-ID" sz="4400" dirty="0"/>
              <a:t>Mempertahankan</a:t>
            </a:r>
          </a:p>
          <a:p>
            <a:pPr lvl="0"/>
            <a:r>
              <a:rPr lang="id-ID" sz="4400" dirty="0"/>
              <a:t>Terus bersemangat</a:t>
            </a:r>
          </a:p>
          <a:p>
            <a:pPr lvl="0"/>
            <a:r>
              <a:rPr lang="id-ID" sz="4400" dirty="0"/>
              <a:t>Menjadi kuat/menguatkan hati</a:t>
            </a:r>
          </a:p>
        </p:txBody>
      </p:sp>
    </p:spTree>
    <p:extLst>
      <p:ext uri="{BB962C8B-B14F-4D97-AF65-F5344CB8AC3E}">
        <p14:creationId xmlns:p14="http://schemas.microsoft.com/office/powerpoint/2010/main" val="2371387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36532"/>
            <a:ext cx="10058400" cy="1371600"/>
          </a:xfrm>
        </p:spPr>
        <p:txBody>
          <a:bodyPr/>
          <a:lstStyle/>
          <a:p>
            <a:pPr algn="ctr"/>
            <a:r>
              <a:rPr lang="id-ID" dirty="0" smtClean="0"/>
              <a:t>TAWAR HATI ATAU TIDAK??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TAWAR HATI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id-ID" sz="6000" dirty="0"/>
              <a:t>Turun</a:t>
            </a:r>
          </a:p>
          <a:p>
            <a:pPr lvl="0"/>
            <a:r>
              <a:rPr lang="id-ID" sz="6000" dirty="0"/>
              <a:t>Hilang keberanian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TIDAK TAWAR HATI</a:t>
            </a:r>
            <a:endParaRPr lang="id-ID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id-ID" sz="4400" dirty="0"/>
              <a:t>Naik</a:t>
            </a:r>
          </a:p>
          <a:p>
            <a:r>
              <a:rPr lang="id-ID" sz="4400" dirty="0"/>
              <a:t>Menyemangati diri/ orang lain/ berani</a:t>
            </a:r>
          </a:p>
        </p:txBody>
      </p:sp>
    </p:spTree>
    <p:extLst>
      <p:ext uri="{BB962C8B-B14F-4D97-AF65-F5344CB8AC3E}">
        <p14:creationId xmlns:p14="http://schemas.microsoft.com/office/powerpoint/2010/main" val="1957197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36532"/>
            <a:ext cx="10058400" cy="1371600"/>
          </a:xfrm>
        </p:spPr>
        <p:txBody>
          <a:bodyPr/>
          <a:lstStyle/>
          <a:p>
            <a:pPr algn="ctr"/>
            <a:r>
              <a:rPr lang="id-ID" dirty="0" smtClean="0"/>
              <a:t>TAWAR HATI ATAU TIDAK??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TAWAR HATI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id-ID" sz="3600" dirty="0"/>
              <a:t>Membiarkan, </a:t>
            </a:r>
          </a:p>
          <a:p>
            <a:pPr lvl="0"/>
            <a:r>
              <a:rPr lang="id-ID" sz="3600" dirty="0"/>
              <a:t>Lemah lesu</a:t>
            </a:r>
          </a:p>
          <a:p>
            <a:pPr lvl="0"/>
            <a:r>
              <a:rPr lang="id-ID" sz="3600" dirty="0"/>
              <a:t>Bermalas-malasan/ pemalas</a:t>
            </a:r>
          </a:p>
          <a:p>
            <a:pPr lvl="0"/>
            <a:r>
              <a:rPr lang="id-ID" sz="3600" dirty="0" smtClean="0"/>
              <a:t>Terkulai</a:t>
            </a:r>
            <a:endParaRPr lang="id-ID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TIDAK TAWAR HATI</a:t>
            </a:r>
            <a:endParaRPr lang="id-ID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id-ID" sz="4400" dirty="0"/>
              <a:t>Memperhatikan</a:t>
            </a:r>
          </a:p>
          <a:p>
            <a:pPr lvl="0"/>
            <a:r>
              <a:rPr lang="id-ID" sz="4400" dirty="0"/>
              <a:t>Kuat</a:t>
            </a:r>
          </a:p>
          <a:p>
            <a:pPr lvl="0"/>
            <a:r>
              <a:rPr lang="id-ID" sz="4400" dirty="0"/>
              <a:t>Rajin</a:t>
            </a:r>
          </a:p>
          <a:p>
            <a:pPr lvl="0"/>
            <a:r>
              <a:rPr lang="id-ID" sz="4400" dirty="0"/>
              <a:t>Tegak </a:t>
            </a:r>
            <a:r>
              <a:rPr lang="id-ID" sz="4400" dirty="0" smtClean="0"/>
              <a:t>berdiri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2078052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36532"/>
            <a:ext cx="10058400" cy="1371600"/>
          </a:xfrm>
        </p:spPr>
        <p:txBody>
          <a:bodyPr/>
          <a:lstStyle/>
          <a:p>
            <a:pPr algn="ctr"/>
            <a:r>
              <a:rPr lang="id-ID" dirty="0" smtClean="0"/>
              <a:t>TAWAR HATI ATAU TIDAK??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TAWAR HATI</a:t>
            </a:r>
            <a:endParaRPr lang="id-ID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id-ID" sz="3600" dirty="0"/>
              <a:t>Membiarkan, </a:t>
            </a:r>
          </a:p>
          <a:p>
            <a:pPr lvl="0"/>
            <a:r>
              <a:rPr lang="id-ID" sz="3600" dirty="0"/>
              <a:t>Lemah lesu</a:t>
            </a:r>
          </a:p>
          <a:p>
            <a:pPr lvl="0"/>
            <a:r>
              <a:rPr lang="id-ID" sz="3600" dirty="0"/>
              <a:t>Bermalas-malasan/ pemalas</a:t>
            </a:r>
          </a:p>
          <a:p>
            <a:pPr lvl="0"/>
            <a:r>
              <a:rPr lang="id-ID" sz="3600" dirty="0" smtClean="0"/>
              <a:t>Terkulai</a:t>
            </a:r>
            <a:endParaRPr lang="id-ID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id-ID" sz="4000" dirty="0" smtClean="0"/>
              <a:t>TIDAK TAWAR HATI</a:t>
            </a:r>
            <a:endParaRPr lang="id-ID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id-ID" sz="4400" dirty="0"/>
              <a:t>Memperhatikan</a:t>
            </a:r>
          </a:p>
          <a:p>
            <a:pPr lvl="0"/>
            <a:r>
              <a:rPr lang="id-ID" sz="4400" dirty="0"/>
              <a:t>Kuat</a:t>
            </a:r>
          </a:p>
          <a:p>
            <a:pPr lvl="0"/>
            <a:r>
              <a:rPr lang="id-ID" sz="4400" dirty="0"/>
              <a:t>Rajin</a:t>
            </a:r>
          </a:p>
          <a:p>
            <a:pPr lvl="0"/>
            <a:r>
              <a:rPr lang="id-ID" sz="4400" dirty="0"/>
              <a:t>Tegak </a:t>
            </a:r>
            <a:r>
              <a:rPr lang="id-ID" sz="4400" dirty="0" smtClean="0"/>
              <a:t>berdiri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796084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 SESI 1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MINTALAH URAPAN DARI TUHAN</a:t>
            </a:r>
          </a:p>
          <a:p>
            <a:r>
              <a:rPr lang="id-ID" dirty="0" smtClean="0"/>
              <a:t>MINTALAH KEPANDAIAN DARI TUHAN</a:t>
            </a:r>
          </a:p>
          <a:p>
            <a:r>
              <a:rPr lang="id-ID" dirty="0" smtClean="0"/>
              <a:t>CARILAH TEKAD UNTUK MENGALAHKAN RAKSASAMU</a:t>
            </a:r>
          </a:p>
          <a:p>
            <a:r>
              <a:rPr lang="id-ID" dirty="0" smtClean="0"/>
              <a:t>TEKAD SAJA TIDAK CUKUP, KITA HARUS MAJU UNTUK MENGALAHKANNYA, MINTALAH PADA TUHAN LANGKAH-LANGKAH PERUBAHAN DALAM HIDUPMU</a:t>
            </a:r>
          </a:p>
          <a:p>
            <a:r>
              <a:rPr lang="id-ID" dirty="0" smtClean="0"/>
              <a:t>BIASAKAN DIRIMU DALAM KEBIASAAN BAIK</a:t>
            </a:r>
          </a:p>
          <a:p>
            <a:r>
              <a:rPr lang="id-ID" dirty="0" smtClean="0"/>
              <a:t>MINTALAH TUHAN MELATIHMU BERTANGGUNG JAWAB</a:t>
            </a:r>
          </a:p>
          <a:p>
            <a:r>
              <a:rPr lang="id-ID" dirty="0" smtClean="0"/>
              <a:t>CARILAH KEKUATAN YANG BESAR DENGAN MENYINGKIRKAN TAWAR HATI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85380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4913294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BERSAMA YESUS </a:t>
            </a:r>
            <a:br>
              <a:rPr lang="id-ID" dirty="0" smtClean="0"/>
            </a:br>
            <a:r>
              <a:rPr lang="id-ID" dirty="0" smtClean="0"/>
              <a:t>AKU SUKSES</a:t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SESI 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93323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KELOMPOK 8</a:t>
            </a:r>
            <a:endParaRPr lang="id-ID" dirty="0"/>
          </a:p>
        </p:txBody>
      </p:sp>
      <p:pic>
        <p:nvPicPr>
          <p:cNvPr id="10242" name="Picture 2" descr="Hasil gambar untuk DAVID IN THE BIBLE STORY LION AND BEA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763" y="-1"/>
            <a:ext cx="676423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740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12" y="2926724"/>
            <a:ext cx="3142445" cy="1485900"/>
          </a:xfrm>
        </p:spPr>
        <p:txBody>
          <a:bodyPr>
            <a:normAutofit/>
          </a:bodyPr>
          <a:lstStyle/>
          <a:p>
            <a:r>
              <a:rPr lang="id-ID" sz="4000" dirty="0" smtClean="0"/>
              <a:t>KELOMPOK 9</a:t>
            </a:r>
            <a:endParaRPr lang="id-ID" sz="4000" dirty="0"/>
          </a:p>
        </p:txBody>
      </p:sp>
      <p:pic>
        <p:nvPicPr>
          <p:cNvPr id="11266" name="Picture 2" descr="Hasil gambar untuk DAUD MEMAKAI BAJU PERANG SAUL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392" y="0"/>
            <a:ext cx="7980608" cy="69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177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611" y="685800"/>
            <a:ext cx="3786389" cy="1485900"/>
          </a:xfrm>
        </p:spPr>
        <p:txBody>
          <a:bodyPr>
            <a:normAutofit/>
          </a:bodyPr>
          <a:lstStyle/>
          <a:p>
            <a:r>
              <a:rPr lang="id-ID" sz="4000" dirty="0" smtClean="0"/>
              <a:t>KELOMPOK 10</a:t>
            </a:r>
            <a:endParaRPr lang="id-ID" sz="4000" dirty="0"/>
          </a:p>
        </p:txBody>
      </p:sp>
      <p:pic>
        <p:nvPicPr>
          <p:cNvPr id="12290" name="Picture 2" descr="Hasil gambar untuk DAUD MEMAKAI BAJU PERANG SA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975" y="-1"/>
            <a:ext cx="6873025" cy="687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276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50"/>
            <a:ext cx="12192000" cy="1325563"/>
          </a:xfrm>
        </p:spPr>
        <p:txBody>
          <a:bodyPr/>
          <a:lstStyle/>
          <a:p>
            <a:pPr algn="ctr"/>
            <a:r>
              <a:rPr lang="id-ID" dirty="0" smtClean="0"/>
              <a:t>KELOMPOK 11</a:t>
            </a:r>
            <a:endParaRPr lang="id-ID" dirty="0"/>
          </a:p>
        </p:txBody>
      </p:sp>
      <p:pic>
        <p:nvPicPr>
          <p:cNvPr id="13314" name="Picture 2" descr="Hasil gambar untuk DAUD MEMAKAI BAJU PERANG SA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699" y="1362413"/>
            <a:ext cx="8654603" cy="519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510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KELOMPOK 12</a:t>
            </a:r>
            <a:endParaRPr lang="id-ID" dirty="0"/>
          </a:p>
        </p:txBody>
      </p:sp>
      <p:pic>
        <p:nvPicPr>
          <p:cNvPr id="14338" name="Picture 2" descr="Hasil gambar untuk DAUD MEMAKAI BAJU PERANG SA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2227878"/>
            <a:ext cx="10058400" cy="368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499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219" y="372138"/>
            <a:ext cx="10058400" cy="1371600"/>
          </a:xfrm>
        </p:spPr>
        <p:txBody>
          <a:bodyPr/>
          <a:lstStyle/>
          <a:p>
            <a:pPr algn="ctr"/>
            <a:r>
              <a:rPr lang="id-ID" dirty="0" smtClean="0"/>
              <a:t>KELOMPOK 13</a:t>
            </a:r>
            <a:endParaRPr lang="id-ID" dirty="0"/>
          </a:p>
        </p:txBody>
      </p:sp>
      <p:pic>
        <p:nvPicPr>
          <p:cNvPr id="16386" name="Picture 2" descr="Hasil gambar untuk JARAHAN PERA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66" y="1573067"/>
            <a:ext cx="9166068" cy="458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797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3869"/>
            <a:ext cx="10058400" cy="840987"/>
          </a:xfrm>
        </p:spPr>
        <p:txBody>
          <a:bodyPr/>
          <a:lstStyle/>
          <a:p>
            <a:pPr algn="ctr"/>
            <a:r>
              <a:rPr lang="id-ID" dirty="0" smtClean="0"/>
              <a:t>KELOMPOK 14</a:t>
            </a:r>
            <a:endParaRPr lang="id-ID" dirty="0"/>
          </a:p>
        </p:txBody>
      </p:sp>
      <p:pic>
        <p:nvPicPr>
          <p:cNvPr id="15364" name="Picture 4" descr="Hasil gambar untuk DAVID AND JESSIE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393" y="1184856"/>
            <a:ext cx="6799017" cy="509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610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602685"/>
          </a:xfrm>
        </p:spPr>
        <p:txBody>
          <a:bodyPr/>
          <a:lstStyle/>
          <a:p>
            <a:r>
              <a:rPr lang="id-ID" dirty="0" smtClean="0"/>
              <a:t>KESIMPULAN SESI 2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" y="448138"/>
            <a:ext cx="12191999" cy="6519331"/>
          </a:xfrm>
        </p:spPr>
        <p:txBody>
          <a:bodyPr>
            <a:noAutofit/>
          </a:bodyPr>
          <a:lstStyle/>
          <a:p>
            <a:r>
              <a:rPr lang="id-ID" sz="2400" b="1" dirty="0" smtClean="0"/>
              <a:t>PERSIAPKAN DIRIMU SETIAP HARI, BERSAMA DENGAN YESUS</a:t>
            </a:r>
          </a:p>
          <a:p>
            <a:r>
              <a:rPr lang="id-ID" sz="2400" b="1" dirty="0" smtClean="0"/>
              <a:t>YESUS SUDAH MEMBERI KITA KEUNIKAN MASING-MASING</a:t>
            </a:r>
          </a:p>
          <a:p>
            <a:r>
              <a:rPr lang="id-ID" sz="2400" b="1" dirty="0" smtClean="0"/>
              <a:t>JIKA YESUS DI DALAM KITA DAN KITA DI DALAM YESUS, MAKA KITA PASTI BERBUAH BANYAK</a:t>
            </a:r>
          </a:p>
          <a:p>
            <a:r>
              <a:rPr lang="id-ID" sz="2400" b="1" dirty="0" smtClean="0"/>
              <a:t>SEPERTI YESUS YANG MAU MELEWATI JALAN TURUN, MAKA DIA PUN DIPERMULIAKAN OLEH BAPA ( FILIPI 2)</a:t>
            </a:r>
          </a:p>
          <a:p>
            <a:r>
              <a:rPr lang="id-ID" sz="2400" b="1" dirty="0" smtClean="0"/>
              <a:t>YESUS AKAN MEMBERI KITA HIKMAT UNTUK MENEMUKAN STRATEGI DALAM BELAJAR DAN STRATEGI DALAM MENYELESAIKAN UJIAN</a:t>
            </a:r>
          </a:p>
          <a:p>
            <a:r>
              <a:rPr lang="id-ID" sz="2400" b="1" dirty="0" smtClean="0"/>
              <a:t>YESUS SUDAH MENYEDIAKAN BAGI KITA SUKACITA KEMENANGAN BAGI KITA</a:t>
            </a:r>
          </a:p>
          <a:p>
            <a:r>
              <a:rPr lang="id-ID" sz="2400" b="1" dirty="0" smtClean="0"/>
              <a:t>MESKIPUN KITA ORANG BIASA, YESUS MENJADIKAN HIDUP KITA LUAR BIASA </a:t>
            </a:r>
            <a:endParaRPr lang="id-ID" sz="1600" b="1" dirty="0" smtClean="0"/>
          </a:p>
          <a:p>
            <a:endParaRPr lang="id-ID" sz="1100" b="1" dirty="0"/>
          </a:p>
        </p:txBody>
      </p:sp>
    </p:spTree>
    <p:extLst>
      <p:ext uri="{BB962C8B-B14F-4D97-AF65-F5344CB8AC3E}">
        <p14:creationId xmlns:p14="http://schemas.microsoft.com/office/powerpoint/2010/main" val="5638170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4.xml><?xml version="1.0" encoding="utf-8"?>
<a:theme xmlns:a="http://schemas.openxmlformats.org/drawingml/2006/main" name="Banded">
  <a:themeElements>
    <a:clrScheme name="Band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ppt/theme/theme5.xml><?xml version="1.0" encoding="utf-8"?>
<a:theme xmlns:a="http://schemas.openxmlformats.org/drawingml/2006/main" name="1_Banded">
  <a:themeElements>
    <a:clrScheme name="Banded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ppt/theme/theme6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7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8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9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10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11.xml><?xml version="1.0" encoding="utf-8"?>
<a:theme xmlns:a="http://schemas.openxmlformats.org/drawingml/2006/main" name="1_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1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1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15.xml><?xml version="1.0" encoding="utf-8"?>
<a:theme xmlns:a="http://schemas.openxmlformats.org/drawingml/2006/main" name="1_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Override1.xml><?xml version="1.0" encoding="utf-8"?>
<a:themeOverride xmlns:a="http://schemas.openxmlformats.org/drawingml/2006/main">
  <a:clrScheme name="Red">
    <a:dk1>
      <a:sysClr val="windowText" lastClr="000000"/>
    </a:dk1>
    <a:lt1>
      <a:sysClr val="window" lastClr="FFFFFF"/>
    </a:lt1>
    <a:dk2>
      <a:srgbClr val="323232"/>
    </a:dk2>
    <a:lt2>
      <a:srgbClr val="E5C243"/>
    </a:lt2>
    <a:accent1>
      <a:srgbClr val="A5300F"/>
    </a:accent1>
    <a:accent2>
      <a:srgbClr val="D55816"/>
    </a:accent2>
    <a:accent3>
      <a:srgbClr val="E19825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3.xml><?xml version="1.0" encoding="utf-8"?>
<a:themeOverride xmlns:a="http://schemas.openxmlformats.org/drawingml/2006/main">
  <a:clrScheme name="Yellow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4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5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6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98</TotalTime>
  <Words>400</Words>
  <Application>Microsoft Office PowerPoint</Application>
  <PresentationFormat>Widescreen</PresentationFormat>
  <Paragraphs>113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26</vt:i4>
      </vt:variant>
    </vt:vector>
  </HeadingPairs>
  <TitlesOfParts>
    <vt:vector size="55" baseType="lpstr">
      <vt:lpstr>Arial</vt:lpstr>
      <vt:lpstr>Calibri</vt:lpstr>
      <vt:lpstr>Calibri Light</vt:lpstr>
      <vt:lpstr>Century Gothic</vt:lpstr>
      <vt:lpstr>Century Schoolbook</vt:lpstr>
      <vt:lpstr>Corbel</vt:lpstr>
      <vt:lpstr>Franklin Gothic Book</vt:lpstr>
      <vt:lpstr>Garamond</vt:lpstr>
      <vt:lpstr>Gill Sans MT</vt:lpstr>
      <vt:lpstr>Impact</vt:lpstr>
      <vt:lpstr>Trebuchet MS</vt:lpstr>
      <vt:lpstr>Tw Cen MT</vt:lpstr>
      <vt:lpstr>Wingdings</vt:lpstr>
      <vt:lpstr>Wingdings 3</vt:lpstr>
      <vt:lpstr>Savon</vt:lpstr>
      <vt:lpstr>Office Theme</vt:lpstr>
      <vt:lpstr>Badge</vt:lpstr>
      <vt:lpstr>Banded</vt:lpstr>
      <vt:lpstr>1_Banded</vt:lpstr>
      <vt:lpstr>Organic</vt:lpstr>
      <vt:lpstr>Ion Boardroom</vt:lpstr>
      <vt:lpstr>Circuit</vt:lpstr>
      <vt:lpstr>Wisp</vt:lpstr>
      <vt:lpstr>Feathered</vt:lpstr>
      <vt:lpstr>1_Savon</vt:lpstr>
      <vt:lpstr>Crop</vt:lpstr>
      <vt:lpstr>Droplet</vt:lpstr>
      <vt:lpstr>Facet</vt:lpstr>
      <vt:lpstr>1_Ion Boardroom</vt:lpstr>
      <vt:lpstr>I can do it  with god</vt:lpstr>
      <vt:lpstr>YUK BERMAIN DIORAMA</vt:lpstr>
      <vt:lpstr>SAATNYA LATIHAN PENAMPILAN POSE DIORAMA ( 15’)</vt:lpstr>
      <vt:lpstr>KELOMPOK 1</vt:lpstr>
      <vt:lpstr>KELOMPOK 2</vt:lpstr>
      <vt:lpstr>KELOMPOK 3</vt:lpstr>
      <vt:lpstr>KELOMPOK 4</vt:lpstr>
      <vt:lpstr>  KELOMPOK 5</vt:lpstr>
      <vt:lpstr>KELOMPOK 6</vt:lpstr>
      <vt:lpstr>KELOMPOK 7</vt:lpstr>
      <vt:lpstr>TAWAR HATI ATAU TIDAK??</vt:lpstr>
      <vt:lpstr>TAWAR HATI ATAU TIDAK??</vt:lpstr>
      <vt:lpstr>TAWAR HATI ATAU TIDAK??</vt:lpstr>
      <vt:lpstr>TAWAR HATI ATAU TIDAK??</vt:lpstr>
      <vt:lpstr>TAWAR HATI ATAU TIDAK??</vt:lpstr>
      <vt:lpstr>TAWAR HATI ATAU TIDAK??</vt:lpstr>
      <vt:lpstr>KESIMPULAN SESI 1</vt:lpstr>
      <vt:lpstr>BERSAMA YESUS  AKU SUKSES    SESI 2</vt:lpstr>
      <vt:lpstr>KELOMPOK 8</vt:lpstr>
      <vt:lpstr>KELOMPOK 9</vt:lpstr>
      <vt:lpstr>KELOMPOK 10</vt:lpstr>
      <vt:lpstr>KELOMPOK 11</vt:lpstr>
      <vt:lpstr>KELOMPOK 12</vt:lpstr>
      <vt:lpstr>KELOMPOK 13</vt:lpstr>
      <vt:lpstr>KELOMPOK 14</vt:lpstr>
      <vt:lpstr>KESIMPULAN SESI 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do it  with god</dc:title>
  <dc:creator>Grace Sumilat</dc:creator>
  <cp:lastModifiedBy>Grace Sumilat</cp:lastModifiedBy>
  <cp:revision>12</cp:revision>
  <dcterms:created xsi:type="dcterms:W3CDTF">2019-04-04T08:01:18Z</dcterms:created>
  <dcterms:modified xsi:type="dcterms:W3CDTF">2019-04-04T09:39:49Z</dcterms:modified>
</cp:coreProperties>
</file>