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740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2354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13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035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44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93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787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9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154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920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479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450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3191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226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705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820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72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67B04C-0C89-4496-9832-6C1D85668963}" type="datetimeFigureOut">
              <a:rPr lang="id-ID" smtClean="0"/>
              <a:t>06/04/2019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11DAE4-527F-4261-AA9F-D25AC7CC2BF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229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485200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8800" dirty="0">
                          <a:effectLst/>
                        </a:rPr>
                        <a:t>RAKSASA</a:t>
                      </a:r>
                      <a:endParaRPr lang="id-ID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8800" dirty="0">
                          <a:effectLst/>
                        </a:rPr>
                        <a:t>KEMALASAN</a:t>
                      </a:r>
                      <a:endParaRPr lang="id-I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24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990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/>
                      <a:r>
                        <a:rPr lang="id-ID" sz="9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RAKSASA</a:t>
                      </a:r>
                    </a:p>
                    <a:p>
                      <a:pPr algn="ctr"/>
                      <a:r>
                        <a:rPr lang="id-ID" sz="9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KETAKUTAN</a:t>
                      </a:r>
                      <a:endParaRPr lang="id-ID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7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975245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/>
                      <a:r>
                        <a:rPr lang="id-ID" sz="8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RAKSASA</a:t>
                      </a:r>
                    </a:p>
                    <a:p>
                      <a:pPr algn="ctr"/>
                      <a:r>
                        <a:rPr lang="id-ID" sz="8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KEKAWATIRAN</a:t>
                      </a:r>
                      <a:endParaRPr lang="id-ID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185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869797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/>
                      <a:r>
                        <a:rPr lang="id-ID" sz="8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RAKSASA</a:t>
                      </a:r>
                    </a:p>
                    <a:p>
                      <a:pPr algn="ctr"/>
                      <a:r>
                        <a:rPr lang="id-ID" sz="8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KECEMASAN</a:t>
                      </a:r>
                      <a:endParaRPr lang="id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214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761164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/>
                      <a:r>
                        <a:rPr lang="id-ID" sz="7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RAKSASA</a:t>
                      </a:r>
                    </a:p>
                    <a:p>
                      <a:pPr algn="ctr"/>
                      <a:r>
                        <a:rPr lang="id-ID" sz="7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KESOMBONGAN</a:t>
                      </a:r>
                      <a:endParaRPr lang="id-ID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82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464458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/>
                      <a:r>
                        <a:rPr lang="id-ID" sz="8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RAKSASA</a:t>
                      </a:r>
                    </a:p>
                    <a:p>
                      <a:pPr algn="ctr"/>
                      <a:r>
                        <a:rPr lang="id-ID" sz="8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KEBOSANAN</a:t>
                      </a:r>
                      <a:endParaRPr lang="id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89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899554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/>
                      <a:r>
                        <a:rPr lang="id-ID" sz="8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RAKSASA</a:t>
                      </a:r>
                    </a:p>
                    <a:p>
                      <a:pPr algn="ctr"/>
                      <a:r>
                        <a:rPr lang="id-ID" sz="8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PENUNDAAN</a:t>
                      </a:r>
                      <a:endParaRPr lang="id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58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935922"/>
              </p:ext>
            </p:extLst>
          </p:nvPr>
        </p:nvGraphicFramePr>
        <p:xfrm>
          <a:off x="2202287" y="1416677"/>
          <a:ext cx="7791719" cy="4389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/>
                      <a:r>
                        <a:rPr lang="id-ID" sz="4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AMSAL 24:10 </a:t>
                      </a:r>
                    </a:p>
                    <a:p>
                      <a:pPr algn="ctr"/>
                      <a:r>
                        <a:rPr lang="id-ID" sz="4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JIKA ENGKAU </a:t>
                      </a:r>
                    </a:p>
                    <a:p>
                      <a:pPr algn="ctr"/>
                      <a:r>
                        <a:rPr lang="id-ID" sz="4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TAWAR HATI </a:t>
                      </a:r>
                    </a:p>
                    <a:p>
                      <a:pPr algn="ctr"/>
                      <a:r>
                        <a:rPr lang="id-ID" sz="4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PADA MASA KESESAKAN, </a:t>
                      </a:r>
                    </a:p>
                    <a:p>
                      <a:pPr algn="ctr"/>
                      <a:r>
                        <a:rPr lang="id-ID" sz="4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KECILLAH KEKUATANMU</a:t>
                      </a:r>
                      <a:endParaRPr lang="id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41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473050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5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d-ID" sz="5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5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AKU PASTI MENANG !</a:t>
                      </a:r>
                      <a:endParaRPr lang="id-ID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39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308213"/>
              </p:ext>
            </p:extLst>
          </p:nvPr>
        </p:nvGraphicFramePr>
        <p:xfrm>
          <a:off x="2202287" y="1416677"/>
          <a:ext cx="7791719" cy="4255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8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 KEMULIAAN TUHAN</a:t>
                      </a:r>
                      <a:endParaRPr lang="id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62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910133"/>
              </p:ext>
            </p:extLst>
          </p:nvPr>
        </p:nvGraphicFramePr>
        <p:xfrm>
          <a:off x="2202287" y="1416677"/>
          <a:ext cx="7791719" cy="4108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1719"/>
              </a:tblGrid>
              <a:tr h="4108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LULUS</a:t>
                      </a:r>
                      <a:endParaRPr lang="id-ID" sz="7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83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</TotalTime>
  <Words>34</Words>
  <Application>Microsoft Office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Garamond</vt:lpstr>
      <vt:lpstr>Times 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Sumilat</dc:creator>
  <cp:lastModifiedBy>Grace Sumilat</cp:lastModifiedBy>
  <cp:revision>1</cp:revision>
  <dcterms:created xsi:type="dcterms:W3CDTF">2019-04-06T12:20:03Z</dcterms:created>
  <dcterms:modified xsi:type="dcterms:W3CDTF">2019-04-06T12:27:14Z</dcterms:modified>
</cp:coreProperties>
</file>