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MAU MELAKUKAN HAL-HAL YANG TIDAK ENAK, 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KARENA </a:t>
            </a:r>
            <a:r>
              <a:rPr lang="id-ID" sz="4000" dirty="0"/>
              <a:t>DI SITU ADA PERCEPATAN</a:t>
            </a:r>
            <a:r>
              <a:rPr lang="id-ID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2535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TUHAN MEMBERIKU STRATEGI JITU UNTUK MENGALAHKAN RAKSASA ITU.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9749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PERJUANGANKU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TIDAK </a:t>
            </a:r>
            <a:r>
              <a:rPr lang="id-ID" sz="4000" dirty="0"/>
              <a:t>PERNAH BERAKHIR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DENGAN </a:t>
            </a:r>
            <a:r>
              <a:rPr lang="id-ID" sz="4000" dirty="0"/>
              <a:t>SIA-SIA,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PASTI </a:t>
            </a:r>
            <a:r>
              <a:rPr lang="id-ID" sz="4000" dirty="0"/>
              <a:t>ADA HASILNYA.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410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URAPILAH AKU TUHAN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1987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TIDAK ADA KATA ‘SEMOGA’.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YANG </a:t>
            </a:r>
            <a:r>
              <a:rPr lang="id-ID" sz="4000" dirty="0"/>
              <a:t>ADA ADALAH,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‘</a:t>
            </a:r>
            <a:r>
              <a:rPr lang="id-ID" sz="4000" dirty="0"/>
              <a:t>AKU PASTI MENANG’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‘</a:t>
            </a:r>
            <a:r>
              <a:rPr lang="id-ID" sz="4000" dirty="0"/>
              <a:t>AKU PASTI BERHASIL’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5699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SUDAH BIASA BERLATIH,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JADI </a:t>
            </a:r>
            <a:r>
              <a:rPr lang="id-ID" sz="4000" dirty="0"/>
              <a:t>KAPAN PUN UJIAN DATANG, AKU SUDAH SIAP.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1118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TIDAK MAU TAWAR HATI,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SUPAYA </a:t>
            </a:r>
            <a:r>
              <a:rPr lang="id-ID" sz="4000" dirty="0"/>
              <a:t>KEKUATANKU BESAR.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0934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UNIK.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AKU </a:t>
            </a:r>
            <a:r>
              <a:rPr lang="id-ID" sz="4000" dirty="0"/>
              <a:t>TIDAK PERLU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INGIN </a:t>
            </a:r>
            <a:r>
              <a:rPr lang="id-ID" sz="4000" dirty="0"/>
              <a:t>MENJADI SEPERTI ORANG LAIN. </a:t>
            </a:r>
            <a:br>
              <a:rPr lang="id-ID" sz="4000" dirty="0"/>
            </a:br>
            <a:r>
              <a:rPr lang="id-ID" sz="4000" dirty="0"/>
              <a:t>TUHAN MEMBERI HIKMAT KEPADAKU SECARA UNIK.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578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MAU BERTANGGUNG JAWAB DALAM </a:t>
            </a:r>
            <a:r>
              <a:rPr lang="id-ID" sz="4000" dirty="0" smtClean="0"/>
              <a:t>HIDUPKU.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05112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TEKAD SAJA TIDAK CUKUP,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AKU </a:t>
            </a:r>
            <a:r>
              <a:rPr lang="id-ID" sz="4000" dirty="0"/>
              <a:t>HARUS MAJU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DAN </a:t>
            </a:r>
            <a:r>
              <a:rPr lang="id-ID" sz="4000" dirty="0"/>
              <a:t>MENGALAHKAN RAKSASA ITU.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56205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MAU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MEMBANGUN </a:t>
            </a:r>
            <a:r>
              <a:rPr lang="id-ID" sz="4000" dirty="0"/>
              <a:t>KEBIASAAN YANG BAIK SUPAYA DAPAT MENGALAHKAN RAKSASA ITU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35394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TUHAN MEMBERIKU </a:t>
            </a:r>
            <a:r>
              <a:rPr lang="id-ID" sz="4000" dirty="0" smtClean="0"/>
              <a:t>KEPANDAIAN.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70107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HARUS HADAPI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RAKSASA </a:t>
            </a:r>
            <a:r>
              <a:rPr lang="id-ID" sz="4000" dirty="0"/>
              <a:t>–RAKSASA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DALAM HIDUPKU.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78012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000" dirty="0"/>
              <a:t>AKU ADALAH ORANG BIASA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YANG </a:t>
            </a:r>
            <a:r>
              <a:rPr lang="id-ID" sz="4000" dirty="0"/>
              <a:t>LUAR BIASA </a:t>
            </a:r>
            <a:br>
              <a:rPr lang="id-ID" sz="4000" dirty="0"/>
            </a:br>
            <a:r>
              <a:rPr lang="id-ID" sz="4000" dirty="0"/>
              <a:t>KARENA DISERTAI TUHAN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>YANG </a:t>
            </a:r>
            <a:r>
              <a:rPr lang="id-ID" sz="4000" dirty="0"/>
              <a:t>MAHA DAHSYAT.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35934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5</TotalTime>
  <Words>66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Garamond</vt:lpstr>
      <vt:lpstr>Savon</vt:lpstr>
      <vt:lpstr>AKU MAU MELAKUKAN HAL-HAL YANG TIDAK ENAK,   KARENA DI SITU ADA PERCEPATAN.</vt:lpstr>
      <vt:lpstr>TUHAN MEMBERIKU STRATEGI JITU UNTUK MENGALAHKAN RAKSASA ITU.</vt:lpstr>
      <vt:lpstr>PERJUANGANKU  TIDAK PERNAH BERAKHIR  DENGAN SIA-SIA,  PASTI ADA HASILNYA.</vt:lpstr>
      <vt:lpstr>URAPILAH AKU TUHAN</vt:lpstr>
      <vt:lpstr>TIDAK ADA KATA ‘SEMOGA’.  YANG ADA ADALAH,  ‘AKU PASTI MENANG’  ‘AKU PASTI BERHASIL’</vt:lpstr>
      <vt:lpstr>AKU SUDAH BIASA BERLATIH,  JADI KAPAN PUN UJIAN DATANG, AKU SUDAH SIAP.</vt:lpstr>
      <vt:lpstr>AKU TIDAK MAU TAWAR HATI,  SUPAYA KEKUATANKU BESAR.</vt:lpstr>
      <vt:lpstr>AKU UNIK.  AKU TIDAK PERLU  INGIN MENJADI SEPERTI ORANG LAIN.  TUHAN MEMBERI HIKMAT KEPADAKU SECARA UNIK.</vt:lpstr>
      <vt:lpstr>AKU MAU BERTANGGUNG JAWAB DALAM HIDUPKU.</vt:lpstr>
      <vt:lpstr>TEKAD SAJA TIDAK CUKUP,  AKU HARUS MAJU  DAN MENGALAHKAN RAKSASA ITU.</vt:lpstr>
      <vt:lpstr>AKU MAU  MEMBANGUN KEBIASAAN YANG BAIK SUPAYA DAPAT MENGALAHKAN RAKSASA ITU</vt:lpstr>
      <vt:lpstr>TUHAN MEMBERIKU KEPANDAIAN.</vt:lpstr>
      <vt:lpstr>AKU HARUS HADAPI  RAKSASA –RAKSASA  DALAM HIDUPKU.</vt:lpstr>
      <vt:lpstr>AKU ADALAH ORANG BIASA  YANG LUAR BIASA  KARENA DISERTAI TUHAN  YANG MAHA DAHSYAT.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 MAU MELAKUKAN HAL-HAL YANG TIDAK ENAK,   KARENA DI SITU ADA PERCEPATAN.</dc:title>
  <dc:creator>Grace Sumilat</dc:creator>
  <cp:lastModifiedBy>Grace Sumilat</cp:lastModifiedBy>
  <cp:revision>1</cp:revision>
  <dcterms:created xsi:type="dcterms:W3CDTF">2019-04-06T12:12:58Z</dcterms:created>
  <dcterms:modified xsi:type="dcterms:W3CDTF">2019-04-06T12:18:33Z</dcterms:modified>
</cp:coreProperties>
</file>