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7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8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1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2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731" r:id="rId3"/>
    <p:sldMasterId id="2147483760" r:id="rId4"/>
    <p:sldMasterId id="2147483790" r:id="rId5"/>
    <p:sldMasterId id="2147483844" r:id="rId6"/>
    <p:sldMasterId id="2147483874" r:id="rId7"/>
    <p:sldMasterId id="2147483903" r:id="rId8"/>
    <p:sldMasterId id="2147483920" r:id="rId9"/>
    <p:sldMasterId id="2147483955" r:id="rId10"/>
    <p:sldMasterId id="2147483973" r:id="rId11"/>
    <p:sldMasterId id="2147483985" r:id="rId12"/>
    <p:sldMasterId id="2147484009" r:id="rId13"/>
  </p:sldMasterIdLst>
  <p:sldIdLst>
    <p:sldId id="273" r:id="rId14"/>
    <p:sldId id="272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4" r:id="rId24"/>
    <p:sldId id="285" r:id="rId25"/>
    <p:sldId id="286" r:id="rId26"/>
    <p:sldId id="288" r:id="rId27"/>
    <p:sldId id="289" r:id="rId28"/>
    <p:sldId id="290" r:id="rId29"/>
    <p:sldId id="282" r:id="rId30"/>
    <p:sldId id="283" r:id="rId31"/>
    <p:sldId id="291" r:id="rId32"/>
    <p:sldId id="292" r:id="rId33"/>
    <p:sldId id="293" r:id="rId34"/>
    <p:sldId id="295" r:id="rId35"/>
    <p:sldId id="296" r:id="rId36"/>
    <p:sldId id="298" r:id="rId37"/>
    <p:sldId id="297" r:id="rId38"/>
    <p:sldId id="257" r:id="rId39"/>
    <p:sldId id="258" r:id="rId40"/>
    <p:sldId id="259" r:id="rId41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20" Type="http://schemas.openxmlformats.org/officeDocument/2006/relationships/slide" Target="slides/slide7.xml"/><Relationship Id="rId41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5401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908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799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22457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8660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0970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28578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7433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0876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7299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6386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4513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71831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0667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16652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98928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153301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34401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63264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758262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82798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3641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20694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1217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80003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889472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78585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372492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741328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71467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414133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460504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014118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36901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410281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06370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96902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482371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87742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812374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93505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05371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462952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22149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146251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18438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343570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330900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3850985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09101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59039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3213715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696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917335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95944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09999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582656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463057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8411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7477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2195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8679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81012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913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4213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705136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32888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6609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4847307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04890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3302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70239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2714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85437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72498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66649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48018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759359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454379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63302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6118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765051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216252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73595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252774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152797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931028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5493907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8888576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25659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24513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3389139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81671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856367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77202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755198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7041872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7760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0611489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097681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1996552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143823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1749889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287401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12549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026965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07441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816850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60942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609401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3798995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947762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1069639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308269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8698764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40991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474524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4384629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6907547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337595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45467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08424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989199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459681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96688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4074117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014242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34078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751669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131433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044174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7345693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2550085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3630999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6451717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0194332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48362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375938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96266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546118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036028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8013727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7421547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0878890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905098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507513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5828881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7564200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423728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7438378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025783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1134271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3229205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30847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85428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916618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182781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915253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602018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06205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7004344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0734339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7984526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776329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491037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148093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4425962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669385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965959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696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911513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525158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6226780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4512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4778065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06166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156329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886999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355034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7647279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86805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6248866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5391464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0349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3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Relationship Id="rId22" Type="http://schemas.openxmlformats.org/officeDocument/2006/relationships/image" Target="../media/image5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3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010282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1305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1125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792">
          <p15:clr>
            <a:srgbClr val="F26B43"/>
          </p15:clr>
        </p15:guide>
        <p15:guide id="4294967295" pos="7200">
          <p15:clr>
            <a:srgbClr val="F26B43"/>
          </p15:clr>
        </p15:guide>
        <p15:guide id="4294967295" orient="horz" pos="400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720">
          <p15:clr>
            <a:srgbClr val="F26B43"/>
          </p15:clr>
        </p15:guide>
        <p15:guide id="4294967295" orient="horz" pos="2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825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96057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4055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10856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  <p:sldLayoutId id="214748391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773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46372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  <p:sldLayoutId id="2147483967" r:id="rId12"/>
    <p:sldLayoutId id="2147483968" r:id="rId13"/>
    <p:sldLayoutId id="2147483969" r:id="rId14"/>
    <p:sldLayoutId id="2147483970" r:id="rId15"/>
    <p:sldLayoutId id="2147483971" r:id="rId16"/>
    <p:sldLayoutId id="214748397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0084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4296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792">
          <p15:clr>
            <a:srgbClr val="F26B43"/>
          </p15:clr>
        </p15:guide>
        <p15:guide id="4294967295" pos="7200">
          <p15:clr>
            <a:srgbClr val="F26B43"/>
          </p15:clr>
        </p15:guide>
        <p15:guide id="4294967295" orient="horz" pos="400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720">
          <p15:clr>
            <a:srgbClr val="F26B43"/>
          </p15:clr>
        </p15:guide>
        <p15:guide id="4294967295" orient="horz" pos="240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FF8C6BDA-83B8-40AB-84BC-B7797CA81827}" type="datetimeFigureOut">
              <a:rPr lang="id-ID" smtClean="0"/>
              <a:t>03/12/2019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C509BA66-DD55-4689-A9C9-7412E6BF95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16665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20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8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6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7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7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5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39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5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5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5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JESUS IS MY SAVIO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206" y="32102"/>
            <a:ext cx="7597588" cy="6830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252882"/>
            <a:ext cx="12192000" cy="60511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60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YESUS JURUSELAMATKU</a:t>
            </a:r>
            <a:endParaRPr lang="id-ID" sz="60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1687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id-ID" sz="8000" dirty="0"/>
              <a:t>Lukas 2:36-40.</a:t>
            </a:r>
            <a:endParaRPr lang="id-ID" sz="8000" dirty="0"/>
          </a:p>
        </p:txBody>
      </p:sp>
      <p:pic>
        <p:nvPicPr>
          <p:cNvPr id="4" name="Picture 2" descr="Image result for ANNA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480" y="1325562"/>
            <a:ext cx="7165041" cy="537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639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HANA SAMUEL ELKAN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61"/>
            <a:ext cx="5042647" cy="684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42645" y="60475"/>
            <a:ext cx="714935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NAMA KAMI </a:t>
            </a:r>
          </a:p>
          <a:p>
            <a:pPr algn="ctr"/>
            <a:r>
              <a:rPr lang="id-ID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SAMA-SAMA HANA</a:t>
            </a:r>
          </a:p>
        </p:txBody>
      </p:sp>
      <p:pic>
        <p:nvPicPr>
          <p:cNvPr id="7" name="Picture 2" descr="Image result for ANNA IN THE 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645" y="1495984"/>
            <a:ext cx="7149355" cy="536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557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28800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UMURKU 84 TAHUN</a:t>
            </a:r>
            <a:br>
              <a:rPr lang="id-ID" dirty="0" smtClean="0"/>
            </a:br>
            <a:r>
              <a:rPr lang="id-ID" dirty="0" smtClean="0"/>
              <a:t>AKU PERNAH MENIKAH 7 TAHUN</a:t>
            </a:r>
            <a:br>
              <a:rPr lang="id-ID" dirty="0" smtClean="0"/>
            </a:br>
            <a:r>
              <a:rPr lang="id-ID" dirty="0" smtClean="0"/>
              <a:t>KINI AKU JANDA</a:t>
            </a:r>
            <a:endParaRPr lang="id-ID" dirty="0"/>
          </a:p>
        </p:txBody>
      </p:sp>
      <p:pic>
        <p:nvPicPr>
          <p:cNvPr id="6146" name="Picture 2" descr="Image result for OLD WOMAN SILUE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30" y="1828800"/>
            <a:ext cx="7865217" cy="489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018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VOICE FROM HEAVE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700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972" y="5365868"/>
            <a:ext cx="10178322" cy="1492132"/>
          </a:xfrm>
        </p:spPr>
        <p:txBody>
          <a:bodyPr/>
          <a:lstStyle/>
          <a:p>
            <a:pPr algn="ctr"/>
            <a:r>
              <a:rPr lang="id-ID" dirty="0" smtClean="0"/>
              <a:t>AKU SEORANG NABIAH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93970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474" y="500064"/>
            <a:ext cx="8370137" cy="5858222"/>
          </a:xfrm>
        </p:spPr>
        <p:txBody>
          <a:bodyPr>
            <a:normAutofit/>
          </a:bodyPr>
          <a:lstStyle/>
          <a:p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/>
              <a:t/>
            </a:r>
            <a:br>
              <a:rPr lang="id-ID" b="1" dirty="0"/>
            </a:br>
            <a:r>
              <a:rPr lang="id-ID" b="1" dirty="0" smtClean="0"/>
              <a:t>SUDAH 300 TAHUN LAMANYA </a:t>
            </a:r>
            <a:br>
              <a:rPr lang="id-ID" b="1" dirty="0" smtClean="0"/>
            </a:br>
            <a:r>
              <a:rPr lang="id-ID" b="1" dirty="0" smtClean="0"/>
              <a:t>TIDAK PERNAH ADA </a:t>
            </a:r>
            <a:br>
              <a:rPr lang="id-ID" b="1" dirty="0" smtClean="0"/>
            </a:br>
            <a:r>
              <a:rPr lang="id-ID" b="1" dirty="0" smtClean="0"/>
              <a:t>SUARA KENABIAN </a:t>
            </a:r>
            <a:br>
              <a:rPr lang="id-ID" b="1" dirty="0" smtClean="0"/>
            </a:br>
            <a:r>
              <a:rPr lang="id-ID" b="1" dirty="0" smtClean="0"/>
              <a:t>DI ISRAEL</a:t>
            </a:r>
            <a:endParaRPr lang="id-ID" b="1" dirty="0"/>
          </a:p>
        </p:txBody>
      </p:sp>
      <p:pic>
        <p:nvPicPr>
          <p:cNvPr id="8194" name="Picture 2" descr="Image result for MAP OF ISRAE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612" y="500063"/>
            <a:ext cx="2838915" cy="585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571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5540" y="0"/>
            <a:ext cx="4836460" cy="6858000"/>
          </a:xfrm>
        </p:spPr>
        <p:txBody>
          <a:bodyPr>
            <a:normAutofit/>
          </a:bodyPr>
          <a:lstStyle/>
          <a:p>
            <a:pPr algn="ctr"/>
            <a:r>
              <a:rPr lang="id-ID" sz="4800" b="1" dirty="0" smtClean="0"/>
              <a:t>HANA = GRACE</a:t>
            </a:r>
            <a:br>
              <a:rPr lang="id-ID" sz="4800" b="1" dirty="0" smtClean="0"/>
            </a:br>
            <a:r>
              <a:rPr lang="id-ID" sz="4800" b="1" dirty="0" smtClean="0"/>
              <a:t>= </a:t>
            </a:r>
            <a:br>
              <a:rPr lang="id-ID" sz="4800" b="1" dirty="0" smtClean="0"/>
            </a:br>
            <a:r>
              <a:rPr lang="id-ID" sz="4800" b="1" dirty="0" smtClean="0"/>
              <a:t>ANUGERAH</a:t>
            </a:r>
            <a:endParaRPr lang="id-ID" sz="4800" b="1" dirty="0"/>
          </a:p>
        </p:txBody>
      </p:sp>
      <p:pic>
        <p:nvPicPr>
          <p:cNvPr id="9218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1" y="0"/>
            <a:ext cx="7331729" cy="686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0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1072" y="256056"/>
            <a:ext cx="4711652" cy="636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Image result for LEADER SILHOUETT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33" y="2854959"/>
            <a:ext cx="6844754" cy="376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564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82588"/>
          </a:xfrm>
        </p:spPr>
        <p:txBody>
          <a:bodyPr>
            <a:noAutofit/>
          </a:bodyPr>
          <a:lstStyle/>
          <a:p>
            <a:pPr algn="ctr"/>
            <a:r>
              <a:rPr lang="id-ID" sz="4000" b="1" dirty="0" smtClean="0"/>
              <a:t>AYAHKU BERNAMA FANUEL</a:t>
            </a:r>
            <a:br>
              <a:rPr lang="id-ID" sz="4000" b="1" dirty="0" smtClean="0"/>
            </a:br>
            <a:r>
              <a:rPr lang="id-ID" sz="4000" b="1" dirty="0" smtClean="0"/>
              <a:t>= THE FACE OF GOD = </a:t>
            </a:r>
            <a:br>
              <a:rPr lang="id-ID" sz="4000" b="1" dirty="0" smtClean="0"/>
            </a:br>
            <a:r>
              <a:rPr lang="id-ID" sz="4000" b="1" dirty="0" smtClean="0"/>
              <a:t>WAJAH ALLAH</a:t>
            </a:r>
            <a:endParaRPr lang="id-ID" sz="4000" b="1" dirty="0"/>
          </a:p>
        </p:txBody>
      </p:sp>
      <p:pic>
        <p:nvPicPr>
          <p:cNvPr id="14338" name="Picture 2" descr="Image result for ANNA IN THE BI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401" y="2056092"/>
            <a:ext cx="4291199" cy="459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970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9049"/>
            <a:ext cx="7301752" cy="6838951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ASYER</a:t>
            </a:r>
            <a:br>
              <a:rPr lang="id-ID" b="1" dirty="0" smtClean="0"/>
            </a:br>
            <a:r>
              <a:rPr lang="id-ID" b="1" dirty="0" smtClean="0"/>
              <a:t>=</a:t>
            </a:r>
            <a:br>
              <a:rPr lang="id-ID" b="1" dirty="0" smtClean="0"/>
            </a:br>
            <a:r>
              <a:rPr lang="id-ID" b="1" dirty="0" smtClean="0"/>
              <a:t>BERBAHAGIA</a:t>
            </a:r>
            <a:br>
              <a:rPr lang="id-ID" b="1" dirty="0" smtClean="0"/>
            </a:br>
            <a:r>
              <a:rPr lang="id-ID" b="1" dirty="0" smtClean="0"/>
              <a:t>=</a:t>
            </a:r>
            <a:br>
              <a:rPr lang="id-ID" b="1" dirty="0" smtClean="0"/>
            </a:br>
            <a:r>
              <a:rPr lang="id-ID" b="1" dirty="0" smtClean="0"/>
              <a:t>HAPPY</a:t>
            </a:r>
            <a:endParaRPr lang="id-ID" b="1" dirty="0"/>
          </a:p>
        </p:txBody>
      </p:sp>
      <p:pic>
        <p:nvPicPr>
          <p:cNvPr id="6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1753" y="19049"/>
            <a:ext cx="4890247" cy="681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Anna Praises Go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65"/>
          <a:stretch/>
        </p:blipFill>
        <p:spPr bwMode="auto">
          <a:xfrm>
            <a:off x="582079" y="3025587"/>
            <a:ext cx="6422587" cy="3536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447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age result for BES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170" y="3188465"/>
            <a:ext cx="4892712" cy="366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Image result for TEMBA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170" y="-1"/>
            <a:ext cx="4897788" cy="344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://www.jesuswalk.com/greatprayers/images/jh_hartley_moses_prayer419x6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91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Image result for STRONG DOO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882" y="-94130"/>
            <a:ext cx="2510118" cy="376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lated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70123" y="3321424"/>
            <a:ext cx="2521877" cy="351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723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Jacob prayed, ‘Lord you told me to go back to my country and my relatives, and You would make me prosper. I am unworthy of Your kindness and faithfulness. Save me from Esau, for I am afraid he will come and attack us. You have promised to make my descendants like the sand of the sea, which cannot be counted.’ – Slid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32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4859" y="-18451"/>
            <a:ext cx="4917141" cy="685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72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7410" name="Picture 2" descr="Image result for A DELICIOUS PARTY OF ISRAE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10363200" cy="69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843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http://www.jesuswalk.com/greatprayers/images/jh_hartley_moses_prayer419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91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03358" y="0"/>
            <a:ext cx="1388641" cy="193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Apa Saja Ciri-Ciri Tanah Subur yang Bai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170" y="1936274"/>
            <a:ext cx="7402830" cy="492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77079" y="0"/>
            <a:ext cx="1388641" cy="193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0801" y="0"/>
            <a:ext cx="1388641" cy="193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3811" y="0"/>
            <a:ext cx="1388641" cy="193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7170" y="0"/>
            <a:ext cx="1388641" cy="193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594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9458" name="Picture 2" descr="Image result for TEMPLE IN THE JESUS 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88" y="0"/>
            <a:ext cx="10484224" cy="68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895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FANUEL THE FATHER OF HANA IN THE BI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617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ANNA IN THE 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703" y="0"/>
            <a:ext cx="67302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486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result for ANNA IN THE BI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288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dirty="0" smtClean="0"/>
              <a:t>AKU SEDANG MENANTIKAN KELEPASAN</a:t>
            </a:r>
            <a:br>
              <a:rPr lang="id-ID" dirty="0" smtClean="0"/>
            </a:br>
            <a:r>
              <a:rPr lang="id-ID" dirty="0" smtClean="0"/>
              <a:t>UNTUK YERUSALEM</a:t>
            </a:r>
            <a:endParaRPr lang="id-ID" dirty="0"/>
          </a:p>
        </p:txBody>
      </p:sp>
      <p:pic>
        <p:nvPicPr>
          <p:cNvPr id="11268" name="Picture 4" descr="Image result for JAM PASI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5883" y="1874517"/>
            <a:ext cx="4560234" cy="456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913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AKAN ADA PESTA BAGI SELURUH BANGSA</a:t>
            </a:r>
            <a:endParaRPr lang="id-ID" dirty="0"/>
          </a:p>
        </p:txBody>
      </p:sp>
      <p:pic>
        <p:nvPicPr>
          <p:cNvPr id="21506" name="Picture 2" descr="Image result for PERJAMUAN ANAK DOMB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865" y="2014279"/>
            <a:ext cx="8820271" cy="465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054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KARENA AKAN ADA JURUSELAMAT </a:t>
            </a:r>
            <a:br>
              <a:rPr lang="id-ID" b="1" dirty="0" smtClean="0"/>
            </a:br>
            <a:r>
              <a:rPr lang="id-ID" b="1" dirty="0" smtClean="0"/>
              <a:t>YANG AKAN DATANG </a:t>
            </a:r>
            <a:br>
              <a:rPr lang="id-ID" b="1" dirty="0" smtClean="0"/>
            </a:br>
            <a:r>
              <a:rPr lang="id-ID" b="1" dirty="0" smtClean="0"/>
              <a:t>UNTUK MENGALAHKAN MAUT</a:t>
            </a:r>
            <a:endParaRPr lang="id-ID" b="1" dirty="0"/>
          </a:p>
        </p:txBody>
      </p:sp>
      <p:pic>
        <p:nvPicPr>
          <p:cNvPr id="22530" name="Picture 2" descr="Image result for KUBUR YESU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846" y="2068606"/>
            <a:ext cx="8404309" cy="463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515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3564" name="Picture 12" descr="Image result for API NERAK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52" y="-19705"/>
            <a:ext cx="10295965" cy="687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397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Image result for JAM PASI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66482"/>
            <a:ext cx="2352294" cy="2352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46366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INILAH YANG AKU NANTI-NANTI KAN SELAMA INI</a:t>
            </a:r>
            <a:endParaRPr lang="id-ID" b="1" dirty="0"/>
          </a:p>
        </p:txBody>
      </p:sp>
      <p:pic>
        <p:nvPicPr>
          <p:cNvPr id="4" name="Picture 2" descr="Image result for PERJAMUAN ANAK DOMB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094" y="766482"/>
            <a:ext cx="4437070" cy="234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KUBUR YES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631" y="3131043"/>
            <a:ext cx="6752369" cy="372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Image result for API NERAK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966" y="784882"/>
            <a:ext cx="3503034" cy="234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https://patrickoben.com/wp-content/uploads/2019/10/let-everything-that-hath-breath-praise-the-LOR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18776"/>
            <a:ext cx="5002306" cy="3739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0320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Pray for the Nations 1/7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7657"/>
          <a:stretch/>
        </p:blipFill>
        <p:spPr bwMode="auto">
          <a:xfrm>
            <a:off x="-1" y="0"/>
            <a:ext cx="12217969" cy="642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252882"/>
            <a:ext cx="12192000" cy="6051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0" y="6093776"/>
            <a:ext cx="120742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KESELAMATAN UNTUK SELURUH BANGSA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6775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Image result for ANNA IN THE JESUS BIRT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984" y="0"/>
            <a:ext cx="70640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2771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Image result for ANNA IN THE JESUS BIRT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3036" cy="609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8775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Image result for ANNA IN THE JESUS BIRT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553" y="-1"/>
            <a:ext cx="6884895" cy="688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5843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Image result for JESUS BORN DIE AND RISE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336" y="0"/>
            <a:ext cx="83393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3217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Image result for JESUS IN MY HEAR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3324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3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4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5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6.xml><?xml version="1.0" encoding="utf-8"?>
<a:theme xmlns:a="http://schemas.openxmlformats.org/drawingml/2006/main" name="1_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ppt/theme/theme7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8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9.xml><?xml version="1.0" encoding="utf-8"?>
<a:theme xmlns:a="http://schemas.openxmlformats.org/drawingml/2006/main" name="1_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10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1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13.xml><?xml version="1.0" encoding="utf-8"?>
<a:theme xmlns:a="http://schemas.openxmlformats.org/drawingml/2006/main" name="Banded">
  <a:themeElements>
    <a:clrScheme name="Banded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tint val="99000"/>
                <a:shade val="96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C3935CB6-B0E3-44A7-AB37-996D901F73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47</Words>
  <Application>Microsoft Office PowerPoint</Application>
  <PresentationFormat>Widescreen</PresentationFormat>
  <Paragraphs>15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28</vt:i4>
      </vt:variant>
    </vt:vector>
  </HeadingPairs>
  <TitlesOfParts>
    <vt:vector size="52" baseType="lpstr">
      <vt:lpstr>Arial</vt:lpstr>
      <vt:lpstr>Calibri</vt:lpstr>
      <vt:lpstr>Calibri Light</vt:lpstr>
      <vt:lpstr>Century Gothic</vt:lpstr>
      <vt:lpstr>Corbel</vt:lpstr>
      <vt:lpstr>Garamond</vt:lpstr>
      <vt:lpstr>Gill Sans MT</vt:lpstr>
      <vt:lpstr>Impact</vt:lpstr>
      <vt:lpstr>Trebuchet MS</vt:lpstr>
      <vt:lpstr>Wingdings</vt:lpstr>
      <vt:lpstr>Wingdings 3</vt:lpstr>
      <vt:lpstr>Office Theme</vt:lpstr>
      <vt:lpstr>Ion</vt:lpstr>
      <vt:lpstr>Facet</vt:lpstr>
      <vt:lpstr>Badge</vt:lpstr>
      <vt:lpstr>Organic</vt:lpstr>
      <vt:lpstr>1_Slice</vt:lpstr>
      <vt:lpstr>Basis</vt:lpstr>
      <vt:lpstr>Wisp</vt:lpstr>
      <vt:lpstr>1_Wisp</vt:lpstr>
      <vt:lpstr>1_Ion</vt:lpstr>
      <vt:lpstr>1_Office Theme</vt:lpstr>
      <vt:lpstr>1_Badge</vt:lpstr>
      <vt:lpstr>Banded</vt:lpstr>
      <vt:lpstr>PowerPoint Presentation</vt:lpstr>
      <vt:lpstr>Lukas 2:36-40.</vt:lpstr>
      <vt:lpstr>PowerPoint Presentation</vt:lpstr>
      <vt:lpstr>UMURKU 84 TAHUN AKU PERNAH MENIKAH 7 TAHUN KINI AKU JANDA</vt:lpstr>
      <vt:lpstr>AKU SEORANG NABIAH</vt:lpstr>
      <vt:lpstr>  SUDAH 300 TAHUN LAMANYA  TIDAK PERNAH ADA  SUARA KENABIAN  DI ISRAEL</vt:lpstr>
      <vt:lpstr>HANA = GRACE =  ANUGERAH</vt:lpstr>
      <vt:lpstr>PowerPoint Presentation</vt:lpstr>
      <vt:lpstr>AYAHKU BERNAMA FANUEL = THE FACE OF GOD =  WAJAH ALLAH</vt:lpstr>
      <vt:lpstr>ASYER = BERBAHAGIA = HAPPY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AKU SEDANG MENANTIKAN KELEPASAN UNTUK YERUSALEM</vt:lpstr>
      <vt:lpstr>AKAN ADA PESTA BAGI SELURUH BANGSA</vt:lpstr>
      <vt:lpstr>KARENA AKAN ADA JURUSELAMAT  YANG AKAN DATANG  UNTUK MENGALAHKAN MAUT</vt:lpstr>
      <vt:lpstr>PowerPoint Presentation</vt:lpstr>
      <vt:lpstr>INILAH YANG AKU NANTI-NANTI KAN SELAMA INI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Grace Sumilat</dc:creator>
  <cp:lastModifiedBy>Grace Sumilat</cp:lastModifiedBy>
  <cp:revision>17</cp:revision>
  <dcterms:created xsi:type="dcterms:W3CDTF">2019-11-22T02:04:11Z</dcterms:created>
  <dcterms:modified xsi:type="dcterms:W3CDTF">2019-12-03T08:13:44Z</dcterms:modified>
</cp:coreProperties>
</file>