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heme/themeOverride1.xml" ContentType="application/vnd.openxmlformats-officedocument.themeOverr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5"/>
  </p:notesMasterIdLst>
  <p:sldIdLst>
    <p:sldId id="256" r:id="rId3"/>
    <p:sldId id="257" r:id="rId4"/>
    <p:sldId id="258" r:id="rId5"/>
    <p:sldId id="259" r:id="rId6"/>
    <p:sldId id="261" r:id="rId7"/>
    <p:sldId id="262" r:id="rId8"/>
    <p:sldId id="263" r:id="rId9"/>
    <p:sldId id="264" r:id="rId10"/>
    <p:sldId id="265" r:id="rId11"/>
    <p:sldId id="266" r:id="rId12"/>
    <p:sldId id="267" r:id="rId13"/>
    <p:sldId id="269" r:id="rId14"/>
    <p:sldId id="270" r:id="rId15"/>
    <p:sldId id="271"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72" r:id="rId32"/>
    <p:sldId id="273" r:id="rId33"/>
    <p:sldId id="289" r:id="rId34"/>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5943" autoAdjust="0"/>
  </p:normalViewPr>
  <p:slideViewPr>
    <p:cSldViewPr snapToGrid="0">
      <p:cViewPr>
        <p:scale>
          <a:sx n="50" d="100"/>
          <a:sy n="50" d="100"/>
        </p:scale>
        <p:origin x="1416"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8B97AD-DF04-4D4E-969F-24BEDA94B374}" type="datetimeFigureOut">
              <a:rPr lang="id-ID" smtClean="0"/>
              <a:t>06/12/2019</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92E9A4-EEDB-48F8-8B27-CC9DACE59C33}" type="slidenum">
              <a:rPr lang="id-ID" smtClean="0"/>
              <a:t>‹#›</a:t>
            </a:fld>
            <a:endParaRPr lang="id-ID"/>
          </a:p>
        </p:txBody>
      </p:sp>
    </p:spTree>
    <p:extLst>
      <p:ext uri="{BB962C8B-B14F-4D97-AF65-F5344CB8AC3E}">
        <p14:creationId xmlns:p14="http://schemas.microsoft.com/office/powerpoint/2010/main" val="12558370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komikalkitabanak.com/2017/10/tuhan-yesus-dihatiku.html"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komikalkitabanak.com/2017/10/tuhan-yesus-dihatiku.html"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komikalkitabanak.com/2017/10/tuhan-yesus-dihatiku.html"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komikalkitabanak.com/2017/10/tuhan-yesus-dihatiku.html"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komikalkitabanak.com/2017/10/tuhan-yesus-dihatiku.html"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komikalkitabanak.com/2017/10/tuhan-yesus-dihatiku.html"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komikalkitabanak.com/2017/10/tuhan-yesus-dihatiku.html"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komikalkitabanak.com/2017/10/tuhan-yesus-dihatiku.html"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komikalkitabanak.com/2017/10/tuhan-yesus-dihatiku.html"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komikalkitabanak.com/2017/10/tuhan-yesus-dihatiku.html"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komikalkitabanak.com/2017/10/tuhan-yesus-dihatiku.html"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komikalkitabanak.com/2017/10/tuhan-yesus-dihatiku.html"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komikalkitabanak.com/2017/10/tuhan-yesus-dihatiku.html"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komikalkitabanak.com/2017/10/tuhan-yesus-dihatiku.html"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www.komikalkitabanak.com/2017/10/tuhan-yesus-dihatiku.html"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komikalkitabanak.com/2017/10/tuhan-yesus-dihatiku.html"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alkitab.sabda.org/bible.php?book=Yoh&amp;chapter=15#v13" TargetMode="External"/><Relationship Id="rId2" Type="http://schemas.openxmlformats.org/officeDocument/2006/relationships/slide" Target="../slides/slide30.xml"/><Relationship Id="rId1" Type="http://schemas.openxmlformats.org/officeDocument/2006/relationships/notesMaster" Target="../notesMasters/notesMaster1.xml"/><Relationship Id="rId5" Type="http://schemas.openxmlformats.org/officeDocument/2006/relationships/hyperlink" Target="https://alkitab.sabda.org/search.php?search=sahabat%20memberikan%20nyawa&amp;tab=text&amp;scope=all&amp;exact=off" TargetMode="External"/><Relationship Id="rId4" Type="http://schemas.openxmlformats.org/officeDocument/2006/relationships/hyperlink" Target="https://alkitab.sabda.org/verse.php?book=Yoh&amp;chapter=15&amp;verse=13" TargetMode="Externa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alkitab.sabda.org/bible.php?book=Yoh&amp;chapter=15#v13" TargetMode="External"/><Relationship Id="rId2" Type="http://schemas.openxmlformats.org/officeDocument/2006/relationships/slide" Target="../slides/slide31.xml"/><Relationship Id="rId1" Type="http://schemas.openxmlformats.org/officeDocument/2006/relationships/notesMaster" Target="../notesMasters/notesMaster1.xml"/><Relationship Id="rId5" Type="http://schemas.openxmlformats.org/officeDocument/2006/relationships/hyperlink" Target="https://alkitab.sabda.org/search.php?search=sahabat%20memberikan%20nyawa&amp;tab=text&amp;scope=all&amp;exact=off" TargetMode="External"/><Relationship Id="rId4" Type="http://schemas.openxmlformats.org/officeDocument/2006/relationships/hyperlink" Target="https://alkitab.sabda.org/verse.php?book=Yoh&amp;chapter=15&amp;verse=13" TargetMode="Externa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b="1" kern="1200" dirty="0" smtClean="0">
                <a:solidFill>
                  <a:schemeClr val="tx1"/>
                </a:solidFill>
                <a:effectLst/>
                <a:latin typeface="+mn-lt"/>
                <a:ea typeface="+mn-ea"/>
                <a:cs typeface="+mn-cs"/>
              </a:rPr>
              <a:t>Inti Materi</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Shalom adik-adik....</a:t>
            </a:r>
          </a:p>
          <a:p>
            <a:r>
              <a:rPr lang="id-ID" sz="1200" kern="1200" dirty="0" smtClean="0">
                <a:solidFill>
                  <a:schemeClr val="tx1"/>
                </a:solidFill>
                <a:effectLst/>
                <a:latin typeface="+mn-lt"/>
                <a:ea typeface="+mn-ea"/>
                <a:cs typeface="+mn-cs"/>
              </a:rPr>
              <a:t>Waaauuuuuuuuuuuu...ada apa itu yang datang???</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Huuuuiiiihhhhhhhhhhhhhhhhh, rupanya itu pura-puranya adalah HATI YESUS adik –adik.</a:t>
            </a:r>
          </a:p>
          <a:p>
            <a:r>
              <a:rPr lang="id-ID" sz="1200" kern="1200" dirty="0" smtClean="0">
                <a:solidFill>
                  <a:schemeClr val="tx1"/>
                </a:solidFill>
                <a:effectLst/>
                <a:latin typeface="+mn-lt"/>
                <a:ea typeface="+mn-ea"/>
                <a:cs typeface="+mn-cs"/>
              </a:rPr>
              <a:t>Waaaaaaaaaaaauuuuuuuuuuuuuuuuuu....</a:t>
            </a:r>
          </a:p>
          <a:p>
            <a:r>
              <a:rPr lang="id-ID" sz="1200" kern="1200" dirty="0" smtClean="0">
                <a:solidFill>
                  <a:schemeClr val="tx1"/>
                </a:solidFill>
                <a:effectLst/>
                <a:latin typeface="+mn-lt"/>
                <a:ea typeface="+mn-ea"/>
                <a:cs typeface="+mn-cs"/>
              </a:rPr>
              <a:t>Hati Yesus bisa disenangkan, bila kita menyenangkan hatiNya</a:t>
            </a:r>
          </a:p>
          <a:p>
            <a:r>
              <a:rPr lang="id-ID" sz="1200" kern="1200" dirty="0" smtClean="0">
                <a:solidFill>
                  <a:schemeClr val="tx1"/>
                </a:solidFill>
                <a:effectLst/>
                <a:latin typeface="+mn-lt"/>
                <a:ea typeface="+mn-ea"/>
                <a:cs typeface="+mn-cs"/>
              </a:rPr>
              <a:t>Namun Yesus juga bisa tidak senang, bila kita tidak menyenangkan hati-Nya.</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Hati Yesus bisa seperti hati orang tua kita yang senang kalau kita jadi anak manis, tetapi bisa sedih bila kita jadi anak yang tidak taat.</a:t>
            </a:r>
          </a:p>
          <a:p>
            <a:r>
              <a:rPr lang="id-ID" sz="1200" kern="1200" dirty="0" smtClean="0">
                <a:solidFill>
                  <a:schemeClr val="tx1"/>
                </a:solidFill>
                <a:effectLst/>
                <a:latin typeface="+mn-lt"/>
                <a:ea typeface="+mn-ea"/>
                <a:cs typeface="+mn-cs"/>
              </a:rPr>
              <a:t>Contoh; waktu kamu bertengkar dengan adik, lalu berebut mainan, hati papa dan mama bisa jadi sedih.</a:t>
            </a:r>
          </a:p>
          <a:p>
            <a:r>
              <a:rPr lang="id-ID" sz="1200" kern="1200" dirty="0" smtClean="0">
                <a:solidFill>
                  <a:schemeClr val="tx1"/>
                </a:solidFill>
                <a:effectLst/>
                <a:latin typeface="+mn-lt"/>
                <a:ea typeface="+mn-ea"/>
                <a:cs typeface="+mn-cs"/>
              </a:rPr>
              <a:t>Waktu kamu rukun dengan adik, mau saling mengalah, saling sayang, di situ hati papa dan mama akan senang.</a:t>
            </a:r>
          </a:p>
          <a:p>
            <a:endParaRPr lang="id-ID" dirty="0"/>
          </a:p>
        </p:txBody>
      </p:sp>
      <p:sp>
        <p:nvSpPr>
          <p:cNvPr id="4" name="Slide Number Placeholder 3"/>
          <p:cNvSpPr>
            <a:spLocks noGrp="1"/>
          </p:cNvSpPr>
          <p:nvPr>
            <p:ph type="sldNum" sz="quarter" idx="10"/>
          </p:nvPr>
        </p:nvSpPr>
        <p:spPr/>
        <p:txBody>
          <a:bodyPr/>
          <a:lstStyle/>
          <a:p>
            <a:fld id="{FD92E9A4-EEDB-48F8-8B27-CC9DACE59C33}" type="slidenum">
              <a:rPr lang="id-ID" smtClean="0"/>
              <a:t>2</a:t>
            </a:fld>
            <a:endParaRPr lang="id-ID"/>
          </a:p>
        </p:txBody>
      </p:sp>
    </p:spTree>
    <p:extLst>
      <p:ext uri="{BB962C8B-B14F-4D97-AF65-F5344CB8AC3E}">
        <p14:creationId xmlns:p14="http://schemas.microsoft.com/office/powerpoint/2010/main" val="3831858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kern="1200" dirty="0" smtClean="0">
                <a:solidFill>
                  <a:schemeClr val="tx1"/>
                </a:solidFill>
                <a:effectLst/>
                <a:latin typeface="+mn-lt"/>
                <a:ea typeface="+mn-ea"/>
                <a:cs typeface="+mn-cs"/>
              </a:rPr>
              <a:t>Ezra, seorang yang pandai, dia suka membaca kitab suci, dan dia sangat mengasihi Tuhan, dia dipakai Tuhan untuk memimpin rombongan orang Israel yang pulang kembali ke Israel. </a:t>
            </a:r>
            <a:r>
              <a:rPr lang="id-ID" sz="1200" b="1" kern="1200" dirty="0" smtClean="0">
                <a:solidFill>
                  <a:schemeClr val="tx1"/>
                </a:solidFill>
                <a:effectLst/>
                <a:latin typeface="+mn-lt"/>
                <a:ea typeface="+mn-ea"/>
                <a:cs typeface="+mn-cs"/>
              </a:rPr>
              <a:t>Apakah Ezra menyenangkan hati TUHAN YESUS?</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 jendela hati Yesus dibuka, dan Yesus mengulurkan DUA JEMPOL)</a:t>
            </a:r>
          </a:p>
          <a:p>
            <a:endParaRPr lang="id-ID" dirty="0"/>
          </a:p>
        </p:txBody>
      </p:sp>
      <p:sp>
        <p:nvSpPr>
          <p:cNvPr id="4" name="Slide Number Placeholder 3"/>
          <p:cNvSpPr>
            <a:spLocks noGrp="1"/>
          </p:cNvSpPr>
          <p:nvPr>
            <p:ph type="sldNum" sz="quarter" idx="10"/>
          </p:nvPr>
        </p:nvSpPr>
        <p:spPr/>
        <p:txBody>
          <a:bodyPr/>
          <a:lstStyle/>
          <a:p>
            <a:fld id="{FD92E9A4-EEDB-48F8-8B27-CC9DACE59C33}" type="slidenum">
              <a:rPr lang="id-ID" smtClean="0"/>
              <a:t>3</a:t>
            </a:fld>
            <a:endParaRPr lang="id-ID"/>
          </a:p>
        </p:txBody>
      </p:sp>
    </p:spTree>
    <p:extLst>
      <p:ext uri="{BB962C8B-B14F-4D97-AF65-F5344CB8AC3E}">
        <p14:creationId xmlns:p14="http://schemas.microsoft.com/office/powerpoint/2010/main" val="34613684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kern="1200" dirty="0" smtClean="0">
                <a:solidFill>
                  <a:schemeClr val="tx1"/>
                </a:solidFill>
                <a:effectLst/>
                <a:latin typeface="+mn-lt"/>
                <a:ea typeface="+mn-ea"/>
                <a:cs typeface="+mn-cs"/>
              </a:rPr>
              <a:t>Orang Majus, juga rombongan orang yang pandai, mereka ahli perbintangan, mereka bisa tahu bahwa ada Raja orang Yahudi yang baru lahir, ketika mereka melihat bintang itu. Orang-orang Majus ini datang  kepada Yesus, dan menyembah Yesus, memberikan persembahan kepada Yesus.</a:t>
            </a:r>
            <a:r>
              <a:rPr lang="id-ID" sz="1200" b="1" kern="1200" dirty="0" smtClean="0">
                <a:solidFill>
                  <a:schemeClr val="tx1"/>
                </a:solidFill>
                <a:effectLst/>
                <a:latin typeface="+mn-lt"/>
                <a:ea typeface="+mn-ea"/>
                <a:cs typeface="+mn-cs"/>
              </a:rPr>
              <a:t> Apakah Orang Majus ini menyenangkan hati TUHAN YESUS?</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 jendela hati Yesus dibuka, dan Yesus mengulurkan DUA JEMPOL)</a:t>
            </a:r>
          </a:p>
          <a:p>
            <a:r>
              <a:rPr lang="id-ID" sz="1200" kern="1200" dirty="0" smtClean="0">
                <a:solidFill>
                  <a:schemeClr val="tx1"/>
                </a:solidFill>
                <a:effectLst/>
                <a:latin typeface="+mn-lt"/>
                <a:ea typeface="+mn-ea"/>
                <a:cs typeface="+mn-cs"/>
              </a:rPr>
              <a:t> </a:t>
            </a:r>
          </a:p>
          <a:p>
            <a:endParaRPr lang="id-ID" dirty="0"/>
          </a:p>
        </p:txBody>
      </p:sp>
      <p:sp>
        <p:nvSpPr>
          <p:cNvPr id="4" name="Slide Number Placeholder 3"/>
          <p:cNvSpPr>
            <a:spLocks noGrp="1"/>
          </p:cNvSpPr>
          <p:nvPr>
            <p:ph type="sldNum" sz="quarter" idx="10"/>
          </p:nvPr>
        </p:nvSpPr>
        <p:spPr/>
        <p:txBody>
          <a:bodyPr/>
          <a:lstStyle/>
          <a:p>
            <a:fld id="{FD92E9A4-EEDB-48F8-8B27-CC9DACE59C33}" type="slidenum">
              <a:rPr lang="id-ID" smtClean="0"/>
              <a:t>4</a:t>
            </a:fld>
            <a:endParaRPr lang="id-ID"/>
          </a:p>
        </p:txBody>
      </p:sp>
    </p:spTree>
    <p:extLst>
      <p:ext uri="{BB962C8B-B14F-4D97-AF65-F5344CB8AC3E}">
        <p14:creationId xmlns:p14="http://schemas.microsoft.com/office/powerpoint/2010/main" val="1580941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b="1" kern="1200" dirty="0" smtClean="0">
                <a:solidFill>
                  <a:schemeClr val="tx1"/>
                </a:solidFill>
                <a:effectLst/>
                <a:latin typeface="+mn-lt"/>
                <a:ea typeface="+mn-ea"/>
                <a:cs typeface="+mn-cs"/>
              </a:rPr>
              <a:t>Ezra dan Orang Majus adalah orang-orang yang pandai, dan mereka menyenangkan hati Tuhan Yesus dengan hidup mereka.</a:t>
            </a:r>
            <a:endParaRPr lang="id-ID" sz="1200" kern="1200" dirty="0" smtClean="0">
              <a:solidFill>
                <a:schemeClr val="tx1"/>
              </a:solidFill>
              <a:effectLst/>
              <a:latin typeface="+mn-lt"/>
              <a:ea typeface="+mn-ea"/>
              <a:cs typeface="+mn-cs"/>
            </a:endParaRPr>
          </a:p>
          <a:p>
            <a:r>
              <a:rPr lang="id-ID" sz="1200" b="1" kern="1200" dirty="0" smtClean="0">
                <a:solidFill>
                  <a:schemeClr val="tx1"/>
                </a:solidFill>
                <a:effectLst/>
                <a:latin typeface="+mn-lt"/>
                <a:ea typeface="+mn-ea"/>
                <a:cs typeface="+mn-cs"/>
              </a:rPr>
              <a:t>Tetapi ada orang pandai yang lainnya, mereka pandai, tetapi sayangnya mereka TIDAK MENYENANGKAN HATI TUHAN YESUS.</a:t>
            </a:r>
            <a:endParaRPr lang="id-ID" sz="1200" kern="1200" dirty="0" smtClean="0">
              <a:solidFill>
                <a:schemeClr val="tx1"/>
              </a:solidFill>
              <a:effectLst/>
              <a:latin typeface="+mn-lt"/>
              <a:ea typeface="+mn-ea"/>
              <a:cs typeface="+mn-cs"/>
            </a:endParaRPr>
          </a:p>
          <a:p>
            <a:r>
              <a:rPr lang="id-ID" sz="1200" b="1" kern="1200" dirty="0" smtClean="0">
                <a:solidFill>
                  <a:schemeClr val="tx1"/>
                </a:solidFill>
                <a:effectLst/>
                <a:latin typeface="+mn-lt"/>
                <a:ea typeface="+mn-ea"/>
                <a:cs typeface="+mn-cs"/>
              </a:rPr>
              <a:t>Mereka adalah Imam Kepala dan Ahli Taurat</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Saat mereka ditanya, di mana Raja Orang Yahudi itu dilahirkan, mereka bisa tahu, dari kitab-kitab bahwa Mesias itu, Juruselamat itu, akan dilahirkan di Betlehem.</a:t>
            </a:r>
          </a:p>
          <a:p>
            <a:r>
              <a:rPr lang="id-ID" sz="1200" kern="1200" dirty="0" smtClean="0">
                <a:solidFill>
                  <a:schemeClr val="tx1"/>
                </a:solidFill>
                <a:effectLst/>
                <a:latin typeface="+mn-lt"/>
                <a:ea typeface="+mn-ea"/>
                <a:cs typeface="+mn-cs"/>
              </a:rPr>
              <a:t>Jawabannya sudah benar, karena mereka pintar, tapi sayang sekali MEREKA TIDAK MENYENANGKAN HATI TUHAN, mereka tidak mau MENYEMBAH YESUS.</a:t>
            </a:r>
          </a:p>
          <a:p>
            <a:r>
              <a:rPr lang="id-ID" sz="1200" kern="1200" dirty="0" smtClean="0">
                <a:solidFill>
                  <a:schemeClr val="tx1"/>
                </a:solidFill>
                <a:effectLst/>
                <a:latin typeface="+mn-lt"/>
                <a:ea typeface="+mn-ea"/>
                <a:cs typeface="+mn-cs"/>
              </a:rPr>
              <a:t>( jendela hati Yesus dibuka, dan Yesus mengulurkan DUA JEMPOL MENGHADAP KE BAWAH; Huuuuuuuuuuuuuuuuu)</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Jangan sampai hidup kita seperti mereka ya, IMAM KEPALA DAN AHLI TAURAT; PINTAR SAJA, tetapi tidak punya HATI YANG MENYENANGKAN TUHAN YESUS. Tetapi kita harus seperti Ezra dan Orang Majus, mereka tidak saja pintar tetapi mereka hatinya mau menyenangkan hati Tuhan.</a:t>
            </a:r>
          </a:p>
          <a:p>
            <a:endParaRPr lang="id-ID" dirty="0"/>
          </a:p>
        </p:txBody>
      </p:sp>
      <p:sp>
        <p:nvSpPr>
          <p:cNvPr id="4" name="Slide Number Placeholder 3"/>
          <p:cNvSpPr>
            <a:spLocks noGrp="1"/>
          </p:cNvSpPr>
          <p:nvPr>
            <p:ph type="sldNum" sz="quarter" idx="10"/>
          </p:nvPr>
        </p:nvSpPr>
        <p:spPr/>
        <p:txBody>
          <a:bodyPr/>
          <a:lstStyle/>
          <a:p>
            <a:fld id="{FD92E9A4-EEDB-48F8-8B27-CC9DACE59C33}" type="slidenum">
              <a:rPr lang="id-ID" smtClean="0"/>
              <a:t>5</a:t>
            </a:fld>
            <a:endParaRPr lang="id-ID"/>
          </a:p>
        </p:txBody>
      </p:sp>
    </p:spTree>
    <p:extLst>
      <p:ext uri="{BB962C8B-B14F-4D97-AF65-F5344CB8AC3E}">
        <p14:creationId xmlns:p14="http://schemas.microsoft.com/office/powerpoint/2010/main" val="1263564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b="1" kern="1200" dirty="0" smtClean="0">
                <a:solidFill>
                  <a:schemeClr val="tx1"/>
                </a:solidFill>
                <a:effectLst/>
                <a:latin typeface="+mn-lt"/>
                <a:ea typeface="+mn-ea"/>
                <a:cs typeface="+mn-cs"/>
              </a:rPr>
              <a:t>Mereka adalah Imam Kepala dan Ahli Taurat</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Saat mereka ditanya, di mana Raja Orang Yahudi itu dilahirkan, mereka bisa tahu, dari kitab-kitab bahwa Mesias itu, Juruselamat itu, akan dilahirkan di Betlehem.</a:t>
            </a:r>
          </a:p>
          <a:p>
            <a:r>
              <a:rPr lang="id-ID" sz="1200" kern="1200" dirty="0" smtClean="0">
                <a:solidFill>
                  <a:schemeClr val="tx1"/>
                </a:solidFill>
                <a:effectLst/>
                <a:latin typeface="+mn-lt"/>
                <a:ea typeface="+mn-ea"/>
                <a:cs typeface="+mn-cs"/>
              </a:rPr>
              <a:t>Jawabannya sudah benar, karena mereka pintar, tapi sayang sekali MEREKA TIDAK MENYENANGKAN HATI TUHAN, mereka tidak mau MENYEMBAH YESUS.</a:t>
            </a:r>
          </a:p>
          <a:p>
            <a:r>
              <a:rPr lang="id-ID" sz="1200" kern="1200" dirty="0" smtClean="0">
                <a:solidFill>
                  <a:schemeClr val="tx1"/>
                </a:solidFill>
                <a:effectLst/>
                <a:latin typeface="+mn-lt"/>
                <a:ea typeface="+mn-ea"/>
                <a:cs typeface="+mn-cs"/>
              </a:rPr>
              <a:t>( jendela hati Yesus dibuka, dan Yesus mengulurkan DUA JEMPOL MENGHADAP KE BAWAH; Huuuuuuuuuuuuuuuuu)</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Jangan sampai hidup kita seperti mereka ya, IMAM KEPALA DAN AHLI TAURAT; PINTAR SAJA, tetapi tidak punya HATI YANG MENYENANGKAN TUHAN YESUS. Tetapi kita harus seperti Ezra dan Orang Majus, mereka tidak saja pintar tetapi mereka hatinya mau menyenangkan hati Tuhan.</a:t>
            </a:r>
          </a:p>
          <a:p>
            <a:endParaRPr lang="id-ID" dirty="0"/>
          </a:p>
        </p:txBody>
      </p:sp>
      <p:sp>
        <p:nvSpPr>
          <p:cNvPr id="4" name="Slide Number Placeholder 3"/>
          <p:cNvSpPr>
            <a:spLocks noGrp="1"/>
          </p:cNvSpPr>
          <p:nvPr>
            <p:ph type="sldNum" sz="quarter" idx="10"/>
          </p:nvPr>
        </p:nvSpPr>
        <p:spPr/>
        <p:txBody>
          <a:bodyPr/>
          <a:lstStyle/>
          <a:p>
            <a:fld id="{FD92E9A4-EEDB-48F8-8B27-CC9DACE59C33}" type="slidenum">
              <a:rPr lang="id-ID" smtClean="0"/>
              <a:t>6</a:t>
            </a:fld>
            <a:endParaRPr lang="id-ID"/>
          </a:p>
        </p:txBody>
      </p:sp>
    </p:spTree>
    <p:extLst>
      <p:ext uri="{BB962C8B-B14F-4D97-AF65-F5344CB8AC3E}">
        <p14:creationId xmlns:p14="http://schemas.microsoft.com/office/powerpoint/2010/main" val="37964222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Mari kita lihat bagaimana dengan orang-orang ini, apakah mereka menyenangkan hati Tuhan Yesus atau tidak ya?</a:t>
            </a:r>
          </a:p>
          <a:p>
            <a:pPr lvl="0"/>
            <a:r>
              <a:rPr lang="id-ID" sz="1200" kern="1200" dirty="0" smtClean="0">
                <a:solidFill>
                  <a:schemeClr val="tx1"/>
                </a:solidFill>
                <a:effectLst/>
                <a:latin typeface="+mn-lt"/>
                <a:ea typeface="+mn-ea"/>
                <a:cs typeface="+mn-cs"/>
              </a:rPr>
              <a:t>Abraham orang yang rajin mendirikan mezbah bagi Tuhan, tetapi dia sama sekali tidak agamawi. Abraham sangat mengasihi Tuhan, dan hidupnya menyenangkan hati Tuhan.</a:t>
            </a:r>
          </a:p>
          <a:p>
            <a:r>
              <a:rPr lang="id-ID" sz="1200" kern="1200" dirty="0" smtClean="0">
                <a:solidFill>
                  <a:schemeClr val="tx1"/>
                </a:solidFill>
                <a:effectLst/>
                <a:latin typeface="+mn-lt"/>
                <a:ea typeface="+mn-ea"/>
                <a:cs typeface="+mn-cs"/>
              </a:rPr>
              <a:t> ( jendela hati Yesus dibuka, dan Yesus mengulurkan DUA JEMPOL)</a:t>
            </a:r>
          </a:p>
          <a:p>
            <a:endParaRPr lang="id-ID" dirty="0"/>
          </a:p>
        </p:txBody>
      </p:sp>
      <p:sp>
        <p:nvSpPr>
          <p:cNvPr id="4" name="Slide Number Placeholder 3"/>
          <p:cNvSpPr>
            <a:spLocks noGrp="1"/>
          </p:cNvSpPr>
          <p:nvPr>
            <p:ph type="sldNum" sz="quarter" idx="10"/>
          </p:nvPr>
        </p:nvSpPr>
        <p:spPr/>
        <p:txBody>
          <a:bodyPr/>
          <a:lstStyle/>
          <a:p>
            <a:fld id="{FD92E9A4-EEDB-48F8-8B27-CC9DACE59C33}" type="slidenum">
              <a:rPr lang="id-ID" smtClean="0"/>
              <a:t>7</a:t>
            </a:fld>
            <a:endParaRPr lang="id-ID"/>
          </a:p>
        </p:txBody>
      </p:sp>
    </p:spTree>
    <p:extLst>
      <p:ext uri="{BB962C8B-B14F-4D97-AF65-F5344CB8AC3E}">
        <p14:creationId xmlns:p14="http://schemas.microsoft.com/office/powerpoint/2010/main" val="35290658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b="1" kern="1200" dirty="0" smtClean="0">
                <a:solidFill>
                  <a:schemeClr val="tx1"/>
                </a:solidFill>
                <a:effectLst/>
                <a:latin typeface="+mn-lt"/>
                <a:ea typeface="+mn-ea"/>
                <a:cs typeface="+mn-cs"/>
              </a:rPr>
              <a:t>Apakah yang dimaksud dengan Agamawi itu?</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Agamawi adalah, hanya melakukan kegiatan keagamaan namun semuanya hanya kebiasaan saja, kegiatan saja, terlihat rajin saja, tetapi hatinya jauh daripada Tuhan.</a:t>
            </a:r>
          </a:p>
          <a:p>
            <a:r>
              <a:rPr lang="id-ID" sz="1200" b="1" kern="1200" dirty="0" smtClean="0">
                <a:solidFill>
                  <a:schemeClr val="tx1"/>
                </a:solidFill>
                <a:effectLst/>
                <a:latin typeface="+mn-lt"/>
                <a:ea typeface="+mn-ea"/>
                <a:cs typeface="+mn-cs"/>
              </a:rPr>
              <a:t>Ingatlah adik-adik, bahwa rajin melakukan kegiatan keagamaan saja belum cukup untuk menyenangkan hati Tuhan.  </a:t>
            </a:r>
            <a:r>
              <a:rPr lang="id-ID" sz="1200" kern="1200" dirty="0" smtClean="0">
                <a:solidFill>
                  <a:schemeClr val="tx1"/>
                </a:solidFill>
                <a:effectLst/>
                <a:latin typeface="+mn-lt"/>
                <a:ea typeface="+mn-ea"/>
                <a:cs typeface="+mn-cs"/>
              </a:rPr>
              <a:t>Misalnya rajin ke gereja, rajin memberikan persembahan di gereja, rajin pelayanan, rajin mengikuti acara –acara di gereja, rajin membawa Alkitab ke mana pun, misalnya; karena biar disebut orang Kristen, karena biar punya agama, karena biar nggak diomelin papa dan mama, karena lahir di keluarga Kristen, karena sudah kebiasaan kalau hari Minggu itu harus ke gereja, karena sebagai anak pendeta, karena sebagai anak majelis, karena papa dan mama guru sekolah minggu, karena harus mengumpulkan nilai untuk pelajaran agama di sekolah, karena takut masuk neraka.</a:t>
            </a:r>
          </a:p>
          <a:p>
            <a:r>
              <a:rPr lang="id-ID" sz="1200" kern="1200" dirty="0" smtClean="0">
                <a:solidFill>
                  <a:schemeClr val="tx1"/>
                </a:solidFill>
                <a:effectLst/>
                <a:latin typeface="+mn-lt"/>
                <a:ea typeface="+mn-ea"/>
                <a:cs typeface="+mn-cs"/>
              </a:rPr>
              <a:t>Apakah kerajinan kita ke gereja itu salah? TIDAK sama sekali. Namun itu saja tidak cukup. Jika hanya rajin saja. Tuhan ingin kita punya hati yang mengasihi Yesus, melakukan kerajinan beribadah karena mengasihi Yesus, karena ingin menyenangkan hati Yesus. Buktinya banyak kog tokoh Alkitab yang rajin beribadah kepada Tuhan, namun mereka tidak menjadi agamawi. </a:t>
            </a:r>
          </a:p>
          <a:p>
            <a:endParaRPr lang="id-ID" dirty="0"/>
          </a:p>
        </p:txBody>
      </p:sp>
      <p:sp>
        <p:nvSpPr>
          <p:cNvPr id="4" name="Slide Number Placeholder 3"/>
          <p:cNvSpPr>
            <a:spLocks noGrp="1"/>
          </p:cNvSpPr>
          <p:nvPr>
            <p:ph type="sldNum" sz="quarter" idx="10"/>
          </p:nvPr>
        </p:nvSpPr>
        <p:spPr/>
        <p:txBody>
          <a:bodyPr/>
          <a:lstStyle/>
          <a:p>
            <a:fld id="{FD92E9A4-EEDB-48F8-8B27-CC9DACE59C33}" type="slidenum">
              <a:rPr lang="id-ID" smtClean="0"/>
              <a:t>8</a:t>
            </a:fld>
            <a:endParaRPr lang="id-ID"/>
          </a:p>
        </p:txBody>
      </p:sp>
    </p:spTree>
    <p:extLst>
      <p:ext uri="{BB962C8B-B14F-4D97-AF65-F5344CB8AC3E}">
        <p14:creationId xmlns:p14="http://schemas.microsoft.com/office/powerpoint/2010/main" val="6386810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kern="1200" dirty="0" smtClean="0">
                <a:solidFill>
                  <a:schemeClr val="tx1"/>
                </a:solidFill>
                <a:effectLst/>
                <a:latin typeface="+mn-lt"/>
                <a:ea typeface="+mn-ea"/>
                <a:cs typeface="+mn-cs"/>
              </a:rPr>
              <a:t>Daud juga rajin memuji Tuhan kan ( Mazmur 119:164)- kemungkinan besar Mazmur 119 ini ditulis oleh Daud. Ada banyak ayat lain menyatakan Daud suka memuji Tuhan. Dan Daud adalah orang yang menulis pasal terbanyak dalam kitab Mazmur, yang isinya pujian kepada Tuhan. Daud rajin memuji Tuhan, tetapi dia tidak agamawi sama sekali. </a:t>
            </a:r>
          </a:p>
          <a:p>
            <a:r>
              <a:rPr lang="id-ID" sz="1200" b="1" kern="1200" dirty="0" smtClean="0">
                <a:solidFill>
                  <a:schemeClr val="tx1"/>
                </a:solidFill>
                <a:effectLst/>
                <a:latin typeface="+mn-lt"/>
                <a:ea typeface="+mn-ea"/>
                <a:cs typeface="+mn-cs"/>
              </a:rPr>
              <a:t>Daud rajin memuji Tuhan, tetapi dia tidak agamawi sama sekali. </a:t>
            </a:r>
            <a:endParaRPr lang="id-ID" sz="1200" kern="1200" dirty="0" smtClean="0">
              <a:solidFill>
                <a:schemeClr val="tx1"/>
              </a:solidFill>
              <a:effectLst/>
              <a:latin typeface="+mn-lt"/>
              <a:ea typeface="+mn-ea"/>
              <a:cs typeface="+mn-cs"/>
            </a:endParaRPr>
          </a:p>
          <a:p>
            <a:r>
              <a:rPr lang="id-ID" sz="1200" b="1" kern="1200" dirty="0" smtClean="0">
                <a:solidFill>
                  <a:schemeClr val="tx1"/>
                </a:solidFill>
                <a:effectLst/>
                <a:latin typeface="+mn-lt"/>
                <a:ea typeface="+mn-ea"/>
                <a:cs typeface="+mn-cs"/>
              </a:rPr>
              <a:t>Daud datang kepada Tuhan dengan rajin, tetapi bukan sebagai kebiasaan belaka. Daud sangat mengasihi Tuhan dan hidupnya menyenangkan hati Tuhan.</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 jendela hati Yesus dibuka, dan Yesus mengulurkan DUA JEMPOL)</a:t>
            </a:r>
            <a:endParaRPr lang="id-ID"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D92E9A4-EEDB-48F8-8B27-CC9DACE59C33}" type="slidenum">
              <a:rPr lang="id-ID" smtClean="0"/>
              <a:t>9</a:t>
            </a:fld>
            <a:endParaRPr lang="id-ID"/>
          </a:p>
        </p:txBody>
      </p:sp>
    </p:spTree>
    <p:extLst>
      <p:ext uri="{BB962C8B-B14F-4D97-AF65-F5344CB8AC3E}">
        <p14:creationId xmlns:p14="http://schemas.microsoft.com/office/powerpoint/2010/main" val="29270080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kern="1200" dirty="0" smtClean="0">
                <a:solidFill>
                  <a:schemeClr val="tx1"/>
                </a:solidFill>
                <a:effectLst/>
                <a:latin typeface="+mn-lt"/>
                <a:ea typeface="+mn-ea"/>
                <a:cs typeface="+mn-cs"/>
              </a:rPr>
              <a:t>Daniel adalah orang yang rajin berdoa. Sehari 3 kali dia berdoa. Itu adalah kebiasaan dalam hidupnya. Tetapi Daniel bukan orang yang agamawi. (Daniel 6:11) Dia berlutut, berdoa dan memuji Tuhan bukan hanya sekedar kebiasaan, dia benar benar mengasihi Tuhan, ingin menyenangkan hati Tuhan, sehingga dia tidak pernah bosan saat berdoa kepada TUHAN. </a:t>
            </a:r>
            <a:r>
              <a:rPr lang="id-ID" sz="1200" b="1" kern="1200" dirty="0" smtClean="0">
                <a:solidFill>
                  <a:schemeClr val="tx1"/>
                </a:solidFill>
                <a:effectLst/>
                <a:latin typeface="+mn-lt"/>
                <a:ea typeface="+mn-ea"/>
                <a:cs typeface="+mn-cs"/>
              </a:rPr>
              <a:t>Daniel sangat mengasihi Tuhan dan hidupnya menyenangkan hati Tuhan.</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 jendela hati Yesus dibuka, dan Yesus mengulurkan DUA JEMPOL)</a:t>
            </a:r>
          </a:p>
          <a:p>
            <a:endParaRPr lang="id-ID" dirty="0"/>
          </a:p>
        </p:txBody>
      </p:sp>
      <p:sp>
        <p:nvSpPr>
          <p:cNvPr id="4" name="Slide Number Placeholder 3"/>
          <p:cNvSpPr>
            <a:spLocks noGrp="1"/>
          </p:cNvSpPr>
          <p:nvPr>
            <p:ph type="sldNum" sz="quarter" idx="10"/>
          </p:nvPr>
        </p:nvSpPr>
        <p:spPr/>
        <p:txBody>
          <a:bodyPr/>
          <a:lstStyle/>
          <a:p>
            <a:fld id="{FD92E9A4-EEDB-48F8-8B27-CC9DACE59C33}" type="slidenum">
              <a:rPr lang="id-ID" smtClean="0"/>
              <a:t>10</a:t>
            </a:fld>
            <a:endParaRPr lang="id-ID"/>
          </a:p>
        </p:txBody>
      </p:sp>
    </p:spTree>
    <p:extLst>
      <p:ext uri="{BB962C8B-B14F-4D97-AF65-F5344CB8AC3E}">
        <p14:creationId xmlns:p14="http://schemas.microsoft.com/office/powerpoint/2010/main" val="30378494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kern="1200" dirty="0" smtClean="0">
                <a:solidFill>
                  <a:schemeClr val="tx1"/>
                </a:solidFill>
                <a:effectLst/>
                <a:latin typeface="+mn-lt"/>
                <a:ea typeface="+mn-ea"/>
                <a:cs typeface="+mn-cs"/>
              </a:rPr>
              <a:t>Hana. ( bukan Hana ibunya Samuel) tetapi Hana, seorang ibu tua, yang berasal dari suku Asyer, umurnya delapan puluh empat tahun. Pada saat Yesus masih bayi, dan pada saat Yesus Yesus dibawa oleh Yusuf dan Maria ke Yerusalem untuk menyerahkanNya kepada Tuhan. Di sana ada Hana, Hana adalah seorang yang tidak pernah meninggalkan Bait Allah dan siang malam dia beribadah kepada Allah dengan berpuasa dan berdoa.</a:t>
            </a:r>
          </a:p>
          <a:p>
            <a:r>
              <a:rPr lang="id-ID" sz="1200" kern="1200" dirty="0" smtClean="0">
                <a:solidFill>
                  <a:schemeClr val="tx1"/>
                </a:solidFill>
                <a:effectLst/>
                <a:latin typeface="+mn-lt"/>
                <a:ea typeface="+mn-ea"/>
                <a:cs typeface="+mn-cs"/>
              </a:rPr>
              <a:t>Hana melihat Yesus yang masih bayi, dia mengucap syukur kepada Allah dan Hana berbicara tentang Anak itu kepada semua orang yang menantikan kelepasan untuk Yerusalem.</a:t>
            </a:r>
          </a:p>
          <a:p>
            <a:r>
              <a:rPr lang="id-ID" sz="1200" kern="1200" dirty="0" smtClean="0">
                <a:solidFill>
                  <a:schemeClr val="tx1"/>
                </a:solidFill>
                <a:effectLst/>
                <a:latin typeface="+mn-lt"/>
                <a:ea typeface="+mn-ea"/>
                <a:cs typeface="+mn-cs"/>
              </a:rPr>
              <a:t>Hana tidak pernah menjadi agamawi walaupun dia tidak pernah meninggalkan bait Allah.</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 jendela hati Yesus dibuka, dan Yesus mengulurkan DUA JEMPOL)</a:t>
            </a:r>
          </a:p>
          <a:p>
            <a:endParaRPr lang="id-ID" dirty="0"/>
          </a:p>
        </p:txBody>
      </p:sp>
      <p:sp>
        <p:nvSpPr>
          <p:cNvPr id="4" name="Slide Number Placeholder 3"/>
          <p:cNvSpPr>
            <a:spLocks noGrp="1"/>
          </p:cNvSpPr>
          <p:nvPr>
            <p:ph type="sldNum" sz="quarter" idx="10"/>
          </p:nvPr>
        </p:nvSpPr>
        <p:spPr/>
        <p:txBody>
          <a:bodyPr/>
          <a:lstStyle/>
          <a:p>
            <a:fld id="{FD92E9A4-EEDB-48F8-8B27-CC9DACE59C33}" type="slidenum">
              <a:rPr lang="id-ID" smtClean="0"/>
              <a:t>11</a:t>
            </a:fld>
            <a:endParaRPr lang="id-ID"/>
          </a:p>
        </p:txBody>
      </p:sp>
    </p:spTree>
    <p:extLst>
      <p:ext uri="{BB962C8B-B14F-4D97-AF65-F5344CB8AC3E}">
        <p14:creationId xmlns:p14="http://schemas.microsoft.com/office/powerpoint/2010/main" val="24661974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kern="1200" dirty="0" smtClean="0">
                <a:solidFill>
                  <a:schemeClr val="tx1"/>
                </a:solidFill>
                <a:effectLst/>
                <a:latin typeface="+mn-lt"/>
                <a:ea typeface="+mn-ea"/>
                <a:cs typeface="+mn-cs"/>
              </a:rPr>
              <a:t>Para</a:t>
            </a:r>
            <a:r>
              <a:rPr lang="id-ID" sz="1200" b="1" kern="1200" dirty="0" smtClean="0">
                <a:solidFill>
                  <a:schemeClr val="tx1"/>
                </a:solidFill>
                <a:effectLst/>
                <a:latin typeface="+mn-lt"/>
                <a:ea typeface="+mn-ea"/>
                <a:cs typeface="+mn-cs"/>
              </a:rPr>
              <a:t> imam Kepala dan para Ahli taurat </a:t>
            </a:r>
            <a:r>
              <a:rPr lang="id-ID" sz="1200" kern="1200" dirty="0" smtClean="0">
                <a:solidFill>
                  <a:schemeClr val="tx1"/>
                </a:solidFill>
                <a:effectLst/>
                <a:latin typeface="+mn-lt"/>
                <a:ea typeface="+mn-ea"/>
                <a:cs typeface="+mn-cs"/>
              </a:rPr>
              <a:t>yang dipanggil Herodes menghadap untuk ditanyai di manakah Mesias akan dilahirkan, BISA MENJAWAB KEPADA HERODES bahwa Mesias dilahirkan di Betlehem di Tanah Yehuda, namun karena </a:t>
            </a:r>
            <a:r>
              <a:rPr lang="id-ID" sz="1200" b="1" kern="1200" dirty="0" smtClean="0">
                <a:solidFill>
                  <a:schemeClr val="tx1"/>
                </a:solidFill>
                <a:effectLst/>
                <a:latin typeface="+mn-lt"/>
                <a:ea typeface="+mn-ea"/>
                <a:cs typeface="+mn-cs"/>
              </a:rPr>
              <a:t>MEREKA TIDAK IKUT MENYEMBAH YESUS</a:t>
            </a:r>
            <a:r>
              <a:rPr lang="id-ID" sz="1200" kern="1200" dirty="0" smtClean="0">
                <a:solidFill>
                  <a:schemeClr val="tx1"/>
                </a:solidFill>
                <a:effectLst/>
                <a:latin typeface="+mn-lt"/>
                <a:ea typeface="+mn-ea"/>
                <a:cs typeface="+mn-cs"/>
              </a:rPr>
              <a:t> seperti yang dilakukan orang Majus.</a:t>
            </a:r>
          </a:p>
          <a:p>
            <a:r>
              <a:rPr lang="id-ID" sz="1200" kern="1200" dirty="0" smtClean="0">
                <a:solidFill>
                  <a:schemeClr val="tx1"/>
                </a:solidFill>
                <a:effectLst/>
                <a:latin typeface="+mn-lt"/>
                <a:ea typeface="+mn-ea"/>
                <a:cs typeface="+mn-cs"/>
              </a:rPr>
              <a:t>Mereka sebenarnya adalah orang-orang yang rajin membaca kitab-kitab suci. Namun kerajinan mereka hanya agamawi belaka, tampaknya dari luar mereka rajin, namun hati mereka jauh daripada Tuhan, mereka tidak mau menyembah Tuhan Yesus.</a:t>
            </a:r>
          </a:p>
          <a:p>
            <a:r>
              <a:rPr lang="id-ID" sz="1200" b="1" kern="1200" dirty="0" smtClean="0">
                <a:solidFill>
                  <a:schemeClr val="tx1"/>
                </a:solidFill>
                <a:effectLst/>
                <a:latin typeface="+mn-lt"/>
                <a:ea typeface="+mn-ea"/>
                <a:cs typeface="+mn-cs"/>
              </a:rPr>
              <a:t>Jadi, kerajinan itu tidak salah, namun kalau kerajinan kita itu tidak disertai dengan hati yang mengasihi Tuhan, hati yang ingin menyenangkan hati Tuhan, maka kerajinan kita itu tidak dapat menyenangkan hati Tuhan.</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 jendela hati Yesus dibuka, dan Yesus mengulurkan DUA JEMPOL MENGHADAP KE BAWAH; Huuuuuuuuuuuuuuuuu)</a:t>
            </a:r>
          </a:p>
          <a:p>
            <a:endParaRPr lang="id-ID" dirty="0"/>
          </a:p>
        </p:txBody>
      </p:sp>
      <p:sp>
        <p:nvSpPr>
          <p:cNvPr id="4" name="Slide Number Placeholder 3"/>
          <p:cNvSpPr>
            <a:spLocks noGrp="1"/>
          </p:cNvSpPr>
          <p:nvPr>
            <p:ph type="sldNum" sz="quarter" idx="10"/>
          </p:nvPr>
        </p:nvSpPr>
        <p:spPr/>
        <p:txBody>
          <a:bodyPr/>
          <a:lstStyle/>
          <a:p>
            <a:fld id="{FD92E9A4-EEDB-48F8-8B27-CC9DACE59C33}" type="slidenum">
              <a:rPr lang="id-ID" smtClean="0"/>
              <a:t>12</a:t>
            </a:fld>
            <a:endParaRPr lang="id-ID"/>
          </a:p>
        </p:txBody>
      </p:sp>
    </p:spTree>
    <p:extLst>
      <p:ext uri="{BB962C8B-B14F-4D97-AF65-F5344CB8AC3E}">
        <p14:creationId xmlns:p14="http://schemas.microsoft.com/office/powerpoint/2010/main" val="12845922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200" kern="1200" dirty="0" smtClean="0">
                <a:solidFill>
                  <a:schemeClr val="tx1"/>
                </a:solidFill>
                <a:effectLst/>
                <a:latin typeface="+mn-lt"/>
                <a:ea typeface="+mn-ea"/>
                <a:cs typeface="+mn-cs"/>
              </a:rPr>
              <a:t>Jangan sampai hidup kita seperti mereka ya, IMAM KEPALA DAN AHLI TAURAT; KELIHATANNYA RAJIN MEMBACA KITAB KITAB SUCI, tetapi tidak punya HATI YANG MENYENANGKAN TUHAN YESUS. Tetapi kita harus seperti Abraham, Daud, Daniel Hana</a:t>
            </a:r>
          </a:p>
          <a:p>
            <a:endParaRPr lang="id-ID" dirty="0"/>
          </a:p>
        </p:txBody>
      </p:sp>
      <p:sp>
        <p:nvSpPr>
          <p:cNvPr id="4" name="Slide Number Placeholder 3"/>
          <p:cNvSpPr>
            <a:spLocks noGrp="1"/>
          </p:cNvSpPr>
          <p:nvPr>
            <p:ph type="sldNum" sz="quarter" idx="10"/>
          </p:nvPr>
        </p:nvSpPr>
        <p:spPr/>
        <p:txBody>
          <a:bodyPr/>
          <a:lstStyle/>
          <a:p>
            <a:fld id="{FD92E9A4-EEDB-48F8-8B27-CC9DACE59C33}" type="slidenum">
              <a:rPr lang="id-ID" smtClean="0"/>
              <a:t>13</a:t>
            </a:fld>
            <a:endParaRPr lang="id-ID"/>
          </a:p>
        </p:txBody>
      </p:sp>
    </p:spTree>
    <p:extLst>
      <p:ext uri="{BB962C8B-B14F-4D97-AF65-F5344CB8AC3E}">
        <p14:creationId xmlns:p14="http://schemas.microsoft.com/office/powerpoint/2010/main" val="19329745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BAGAIMANA CARA MENGASIHI TUHAN?</a:t>
            </a:r>
          </a:p>
          <a:p>
            <a:pPr lvl="0"/>
            <a:r>
              <a:rPr lang="id-ID" sz="1200" kern="1200" dirty="0" smtClean="0">
                <a:solidFill>
                  <a:schemeClr val="tx1"/>
                </a:solidFill>
                <a:effectLst/>
                <a:latin typeface="+mn-lt"/>
                <a:ea typeface="+mn-ea"/>
                <a:cs typeface="+mn-cs"/>
              </a:rPr>
              <a:t>Terimalah Yesus lahir dalam hatimu</a:t>
            </a:r>
          </a:p>
          <a:p>
            <a:endParaRPr lang="id-ID" dirty="0" smtClean="0"/>
          </a:p>
          <a:p>
            <a:endParaRPr lang="id-ID" dirty="0" smtClean="0"/>
          </a:p>
          <a:p>
            <a:r>
              <a:rPr lang="id-ID" dirty="0" smtClean="0">
                <a:hlinkClick r:id="rId3"/>
              </a:rPr>
              <a:t>https://www.komikalkitabanak.com/2017/10/tuhan-yesus-dihatiku.html</a:t>
            </a:r>
            <a:endParaRPr lang="id-ID" dirty="0"/>
          </a:p>
        </p:txBody>
      </p:sp>
      <p:sp>
        <p:nvSpPr>
          <p:cNvPr id="4" name="Slide Number Placeholder 3"/>
          <p:cNvSpPr>
            <a:spLocks noGrp="1"/>
          </p:cNvSpPr>
          <p:nvPr>
            <p:ph type="sldNum" sz="quarter" idx="10"/>
          </p:nvPr>
        </p:nvSpPr>
        <p:spPr/>
        <p:txBody>
          <a:bodyPr/>
          <a:lstStyle/>
          <a:p>
            <a:fld id="{FD92E9A4-EEDB-48F8-8B27-CC9DACE59C33}" type="slidenum">
              <a:rPr lang="id-ID" smtClean="0"/>
              <a:t>14</a:t>
            </a:fld>
            <a:endParaRPr lang="id-ID"/>
          </a:p>
        </p:txBody>
      </p:sp>
    </p:spTree>
    <p:extLst>
      <p:ext uri="{BB962C8B-B14F-4D97-AF65-F5344CB8AC3E}">
        <p14:creationId xmlns:p14="http://schemas.microsoft.com/office/powerpoint/2010/main" val="28453936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smtClean="0">
                <a:hlinkClick r:id="rId3"/>
              </a:rPr>
              <a:t>https://www.komikalkitabanak.com/2017/10/tuhan-yesus-dihatiku.html</a:t>
            </a:r>
            <a:endParaRPr lang="id-ID" dirty="0"/>
          </a:p>
        </p:txBody>
      </p:sp>
      <p:sp>
        <p:nvSpPr>
          <p:cNvPr id="4" name="Slide Number Placeholder 3"/>
          <p:cNvSpPr>
            <a:spLocks noGrp="1"/>
          </p:cNvSpPr>
          <p:nvPr>
            <p:ph type="sldNum" sz="quarter" idx="10"/>
          </p:nvPr>
        </p:nvSpPr>
        <p:spPr/>
        <p:txBody>
          <a:bodyPr/>
          <a:lstStyle/>
          <a:p>
            <a:fld id="{FD92E9A4-EEDB-48F8-8B27-CC9DACE59C33}" type="slidenum">
              <a:rPr lang="id-ID" smtClean="0"/>
              <a:t>15</a:t>
            </a:fld>
            <a:endParaRPr lang="id-ID"/>
          </a:p>
        </p:txBody>
      </p:sp>
    </p:spTree>
    <p:extLst>
      <p:ext uri="{BB962C8B-B14F-4D97-AF65-F5344CB8AC3E}">
        <p14:creationId xmlns:p14="http://schemas.microsoft.com/office/powerpoint/2010/main" val="25077349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smtClean="0">
                <a:hlinkClick r:id="rId3"/>
              </a:rPr>
              <a:t>https://www.komikalkitabanak.com/2017/10/tuhan-yesus-dihatiku.html</a:t>
            </a:r>
            <a:endParaRPr lang="id-ID" dirty="0"/>
          </a:p>
        </p:txBody>
      </p:sp>
      <p:sp>
        <p:nvSpPr>
          <p:cNvPr id="4" name="Slide Number Placeholder 3"/>
          <p:cNvSpPr>
            <a:spLocks noGrp="1"/>
          </p:cNvSpPr>
          <p:nvPr>
            <p:ph type="sldNum" sz="quarter" idx="10"/>
          </p:nvPr>
        </p:nvSpPr>
        <p:spPr/>
        <p:txBody>
          <a:bodyPr/>
          <a:lstStyle/>
          <a:p>
            <a:fld id="{FD92E9A4-EEDB-48F8-8B27-CC9DACE59C33}" type="slidenum">
              <a:rPr lang="id-ID" smtClean="0"/>
              <a:t>16</a:t>
            </a:fld>
            <a:endParaRPr lang="id-ID"/>
          </a:p>
        </p:txBody>
      </p:sp>
    </p:spTree>
    <p:extLst>
      <p:ext uri="{BB962C8B-B14F-4D97-AF65-F5344CB8AC3E}">
        <p14:creationId xmlns:p14="http://schemas.microsoft.com/office/powerpoint/2010/main" val="11548523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smtClean="0">
                <a:hlinkClick r:id="rId3"/>
              </a:rPr>
              <a:t>https://www.komikalkitabanak.com/2017/10/tuhan-yesus-dihatiku.html</a:t>
            </a:r>
            <a:endParaRPr lang="id-ID" dirty="0"/>
          </a:p>
        </p:txBody>
      </p:sp>
      <p:sp>
        <p:nvSpPr>
          <p:cNvPr id="4" name="Slide Number Placeholder 3"/>
          <p:cNvSpPr>
            <a:spLocks noGrp="1"/>
          </p:cNvSpPr>
          <p:nvPr>
            <p:ph type="sldNum" sz="quarter" idx="10"/>
          </p:nvPr>
        </p:nvSpPr>
        <p:spPr/>
        <p:txBody>
          <a:bodyPr/>
          <a:lstStyle/>
          <a:p>
            <a:fld id="{FD92E9A4-EEDB-48F8-8B27-CC9DACE59C33}" type="slidenum">
              <a:rPr lang="id-ID" smtClean="0"/>
              <a:t>17</a:t>
            </a:fld>
            <a:endParaRPr lang="id-ID"/>
          </a:p>
        </p:txBody>
      </p:sp>
    </p:spTree>
    <p:extLst>
      <p:ext uri="{BB962C8B-B14F-4D97-AF65-F5344CB8AC3E}">
        <p14:creationId xmlns:p14="http://schemas.microsoft.com/office/powerpoint/2010/main" val="10168528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smtClean="0">
                <a:hlinkClick r:id="rId3"/>
              </a:rPr>
              <a:t>https://www.komikalkitabanak.com/2017/10/tuhan-yesus-dihatiku.html</a:t>
            </a:r>
            <a:endParaRPr lang="id-ID" dirty="0"/>
          </a:p>
        </p:txBody>
      </p:sp>
      <p:sp>
        <p:nvSpPr>
          <p:cNvPr id="4" name="Slide Number Placeholder 3"/>
          <p:cNvSpPr>
            <a:spLocks noGrp="1"/>
          </p:cNvSpPr>
          <p:nvPr>
            <p:ph type="sldNum" sz="quarter" idx="10"/>
          </p:nvPr>
        </p:nvSpPr>
        <p:spPr/>
        <p:txBody>
          <a:bodyPr/>
          <a:lstStyle/>
          <a:p>
            <a:fld id="{FD92E9A4-EEDB-48F8-8B27-CC9DACE59C33}" type="slidenum">
              <a:rPr lang="id-ID" smtClean="0"/>
              <a:t>18</a:t>
            </a:fld>
            <a:endParaRPr lang="id-ID"/>
          </a:p>
        </p:txBody>
      </p:sp>
    </p:spTree>
    <p:extLst>
      <p:ext uri="{BB962C8B-B14F-4D97-AF65-F5344CB8AC3E}">
        <p14:creationId xmlns:p14="http://schemas.microsoft.com/office/powerpoint/2010/main" val="36905119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smtClean="0">
                <a:hlinkClick r:id="rId3"/>
              </a:rPr>
              <a:t>https://www.komikalkitabanak.com/2017/10/tuhan-yesus-dihatiku.html</a:t>
            </a:r>
            <a:endParaRPr lang="id-ID" dirty="0"/>
          </a:p>
        </p:txBody>
      </p:sp>
      <p:sp>
        <p:nvSpPr>
          <p:cNvPr id="4" name="Slide Number Placeholder 3"/>
          <p:cNvSpPr>
            <a:spLocks noGrp="1"/>
          </p:cNvSpPr>
          <p:nvPr>
            <p:ph type="sldNum" sz="quarter" idx="10"/>
          </p:nvPr>
        </p:nvSpPr>
        <p:spPr/>
        <p:txBody>
          <a:bodyPr/>
          <a:lstStyle/>
          <a:p>
            <a:fld id="{FD92E9A4-EEDB-48F8-8B27-CC9DACE59C33}" type="slidenum">
              <a:rPr lang="id-ID" smtClean="0"/>
              <a:t>19</a:t>
            </a:fld>
            <a:endParaRPr lang="id-ID"/>
          </a:p>
        </p:txBody>
      </p:sp>
    </p:spTree>
    <p:extLst>
      <p:ext uri="{BB962C8B-B14F-4D97-AF65-F5344CB8AC3E}">
        <p14:creationId xmlns:p14="http://schemas.microsoft.com/office/powerpoint/2010/main" val="21122182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smtClean="0">
                <a:hlinkClick r:id="rId3"/>
              </a:rPr>
              <a:t>https://www.komikalkitabanak.com/2017/10/tuhan-yesus-dihatiku.html</a:t>
            </a:r>
            <a:endParaRPr lang="id-ID" dirty="0"/>
          </a:p>
        </p:txBody>
      </p:sp>
      <p:sp>
        <p:nvSpPr>
          <p:cNvPr id="4" name="Slide Number Placeholder 3"/>
          <p:cNvSpPr>
            <a:spLocks noGrp="1"/>
          </p:cNvSpPr>
          <p:nvPr>
            <p:ph type="sldNum" sz="quarter" idx="10"/>
          </p:nvPr>
        </p:nvSpPr>
        <p:spPr/>
        <p:txBody>
          <a:bodyPr/>
          <a:lstStyle/>
          <a:p>
            <a:fld id="{FD92E9A4-EEDB-48F8-8B27-CC9DACE59C33}" type="slidenum">
              <a:rPr lang="id-ID" smtClean="0"/>
              <a:t>20</a:t>
            </a:fld>
            <a:endParaRPr lang="id-ID"/>
          </a:p>
        </p:txBody>
      </p:sp>
    </p:spTree>
    <p:extLst>
      <p:ext uri="{BB962C8B-B14F-4D97-AF65-F5344CB8AC3E}">
        <p14:creationId xmlns:p14="http://schemas.microsoft.com/office/powerpoint/2010/main" val="17594002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smtClean="0">
                <a:hlinkClick r:id="rId3"/>
              </a:rPr>
              <a:t>https://www.komikalkitabanak.com/2017/10/tuhan-yesus-dihatiku.html</a:t>
            </a:r>
            <a:endParaRPr lang="id-ID" dirty="0"/>
          </a:p>
        </p:txBody>
      </p:sp>
      <p:sp>
        <p:nvSpPr>
          <p:cNvPr id="4" name="Slide Number Placeholder 3"/>
          <p:cNvSpPr>
            <a:spLocks noGrp="1"/>
          </p:cNvSpPr>
          <p:nvPr>
            <p:ph type="sldNum" sz="quarter" idx="10"/>
          </p:nvPr>
        </p:nvSpPr>
        <p:spPr/>
        <p:txBody>
          <a:bodyPr/>
          <a:lstStyle/>
          <a:p>
            <a:fld id="{FD92E9A4-EEDB-48F8-8B27-CC9DACE59C33}" type="slidenum">
              <a:rPr lang="id-ID" smtClean="0"/>
              <a:t>21</a:t>
            </a:fld>
            <a:endParaRPr lang="id-ID"/>
          </a:p>
        </p:txBody>
      </p:sp>
    </p:spTree>
    <p:extLst>
      <p:ext uri="{BB962C8B-B14F-4D97-AF65-F5344CB8AC3E}">
        <p14:creationId xmlns:p14="http://schemas.microsoft.com/office/powerpoint/2010/main" val="6069721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smtClean="0">
                <a:hlinkClick r:id="rId3"/>
              </a:rPr>
              <a:t>https://www.komikalkitabanak.com/2017/10/tuhan-yesus-dihatiku.html</a:t>
            </a:r>
            <a:endParaRPr lang="id-ID" dirty="0"/>
          </a:p>
        </p:txBody>
      </p:sp>
      <p:sp>
        <p:nvSpPr>
          <p:cNvPr id="4" name="Slide Number Placeholder 3"/>
          <p:cNvSpPr>
            <a:spLocks noGrp="1"/>
          </p:cNvSpPr>
          <p:nvPr>
            <p:ph type="sldNum" sz="quarter" idx="10"/>
          </p:nvPr>
        </p:nvSpPr>
        <p:spPr/>
        <p:txBody>
          <a:bodyPr/>
          <a:lstStyle/>
          <a:p>
            <a:fld id="{FD92E9A4-EEDB-48F8-8B27-CC9DACE59C33}" type="slidenum">
              <a:rPr lang="id-ID" smtClean="0"/>
              <a:t>22</a:t>
            </a:fld>
            <a:endParaRPr lang="id-ID"/>
          </a:p>
        </p:txBody>
      </p:sp>
    </p:spTree>
    <p:extLst>
      <p:ext uri="{BB962C8B-B14F-4D97-AF65-F5344CB8AC3E}">
        <p14:creationId xmlns:p14="http://schemas.microsoft.com/office/powerpoint/2010/main" val="20484273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smtClean="0">
                <a:hlinkClick r:id="rId3"/>
              </a:rPr>
              <a:t>https://www.komikalkitabanak.com/2017/10/tuhan-yesus-dihatiku.html</a:t>
            </a:r>
            <a:endParaRPr lang="id-ID" dirty="0"/>
          </a:p>
        </p:txBody>
      </p:sp>
      <p:sp>
        <p:nvSpPr>
          <p:cNvPr id="4" name="Slide Number Placeholder 3"/>
          <p:cNvSpPr>
            <a:spLocks noGrp="1"/>
          </p:cNvSpPr>
          <p:nvPr>
            <p:ph type="sldNum" sz="quarter" idx="10"/>
          </p:nvPr>
        </p:nvSpPr>
        <p:spPr/>
        <p:txBody>
          <a:bodyPr/>
          <a:lstStyle/>
          <a:p>
            <a:fld id="{FD92E9A4-EEDB-48F8-8B27-CC9DACE59C33}" type="slidenum">
              <a:rPr lang="id-ID" smtClean="0"/>
              <a:t>23</a:t>
            </a:fld>
            <a:endParaRPr lang="id-ID"/>
          </a:p>
        </p:txBody>
      </p:sp>
    </p:spTree>
    <p:extLst>
      <p:ext uri="{BB962C8B-B14F-4D97-AF65-F5344CB8AC3E}">
        <p14:creationId xmlns:p14="http://schemas.microsoft.com/office/powerpoint/2010/main" val="29614456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smtClean="0">
                <a:hlinkClick r:id="rId3"/>
              </a:rPr>
              <a:t>https://www.komikalkitabanak.com/2017/10/tuhan-yesus-dihatiku.html</a:t>
            </a:r>
            <a:endParaRPr lang="id-ID" dirty="0"/>
          </a:p>
        </p:txBody>
      </p:sp>
      <p:sp>
        <p:nvSpPr>
          <p:cNvPr id="4" name="Slide Number Placeholder 3"/>
          <p:cNvSpPr>
            <a:spLocks noGrp="1"/>
          </p:cNvSpPr>
          <p:nvPr>
            <p:ph type="sldNum" sz="quarter" idx="10"/>
          </p:nvPr>
        </p:nvSpPr>
        <p:spPr/>
        <p:txBody>
          <a:bodyPr/>
          <a:lstStyle/>
          <a:p>
            <a:fld id="{FD92E9A4-EEDB-48F8-8B27-CC9DACE59C33}" type="slidenum">
              <a:rPr lang="id-ID" smtClean="0"/>
              <a:t>24</a:t>
            </a:fld>
            <a:endParaRPr lang="id-ID"/>
          </a:p>
        </p:txBody>
      </p:sp>
    </p:spTree>
    <p:extLst>
      <p:ext uri="{BB962C8B-B14F-4D97-AF65-F5344CB8AC3E}">
        <p14:creationId xmlns:p14="http://schemas.microsoft.com/office/powerpoint/2010/main" val="9903771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smtClean="0">
                <a:hlinkClick r:id="rId3"/>
              </a:rPr>
              <a:t>https://www.komikalkitabanak.com/2017/10/tuhan-yesus-dihatiku.html</a:t>
            </a:r>
            <a:endParaRPr lang="id-ID" dirty="0"/>
          </a:p>
        </p:txBody>
      </p:sp>
      <p:sp>
        <p:nvSpPr>
          <p:cNvPr id="4" name="Slide Number Placeholder 3"/>
          <p:cNvSpPr>
            <a:spLocks noGrp="1"/>
          </p:cNvSpPr>
          <p:nvPr>
            <p:ph type="sldNum" sz="quarter" idx="10"/>
          </p:nvPr>
        </p:nvSpPr>
        <p:spPr/>
        <p:txBody>
          <a:bodyPr/>
          <a:lstStyle/>
          <a:p>
            <a:fld id="{FD92E9A4-EEDB-48F8-8B27-CC9DACE59C33}" type="slidenum">
              <a:rPr lang="id-ID" smtClean="0"/>
              <a:t>25</a:t>
            </a:fld>
            <a:endParaRPr lang="id-ID"/>
          </a:p>
        </p:txBody>
      </p:sp>
    </p:spTree>
    <p:extLst>
      <p:ext uri="{BB962C8B-B14F-4D97-AF65-F5344CB8AC3E}">
        <p14:creationId xmlns:p14="http://schemas.microsoft.com/office/powerpoint/2010/main" val="21123094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smtClean="0">
                <a:hlinkClick r:id="rId3"/>
              </a:rPr>
              <a:t>https://www.komikalkitabanak.com/2017/10/tuhan-yesus-dihatiku.html</a:t>
            </a:r>
            <a:endParaRPr lang="id-ID" dirty="0"/>
          </a:p>
        </p:txBody>
      </p:sp>
      <p:sp>
        <p:nvSpPr>
          <p:cNvPr id="4" name="Slide Number Placeholder 3"/>
          <p:cNvSpPr>
            <a:spLocks noGrp="1"/>
          </p:cNvSpPr>
          <p:nvPr>
            <p:ph type="sldNum" sz="quarter" idx="10"/>
          </p:nvPr>
        </p:nvSpPr>
        <p:spPr/>
        <p:txBody>
          <a:bodyPr/>
          <a:lstStyle/>
          <a:p>
            <a:fld id="{FD92E9A4-EEDB-48F8-8B27-CC9DACE59C33}" type="slidenum">
              <a:rPr lang="id-ID" smtClean="0"/>
              <a:t>26</a:t>
            </a:fld>
            <a:endParaRPr lang="id-ID"/>
          </a:p>
        </p:txBody>
      </p:sp>
    </p:spTree>
    <p:extLst>
      <p:ext uri="{BB962C8B-B14F-4D97-AF65-F5344CB8AC3E}">
        <p14:creationId xmlns:p14="http://schemas.microsoft.com/office/powerpoint/2010/main" val="22678991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smtClean="0">
                <a:hlinkClick r:id="rId3"/>
              </a:rPr>
              <a:t>https://www.komikalkitabanak.com/2017/10/tuhan-yesus-dihatiku.html</a:t>
            </a:r>
            <a:endParaRPr lang="id-ID" dirty="0"/>
          </a:p>
        </p:txBody>
      </p:sp>
      <p:sp>
        <p:nvSpPr>
          <p:cNvPr id="4" name="Slide Number Placeholder 3"/>
          <p:cNvSpPr>
            <a:spLocks noGrp="1"/>
          </p:cNvSpPr>
          <p:nvPr>
            <p:ph type="sldNum" sz="quarter" idx="10"/>
          </p:nvPr>
        </p:nvSpPr>
        <p:spPr/>
        <p:txBody>
          <a:bodyPr/>
          <a:lstStyle/>
          <a:p>
            <a:fld id="{FD92E9A4-EEDB-48F8-8B27-CC9DACE59C33}" type="slidenum">
              <a:rPr lang="id-ID" smtClean="0"/>
              <a:t>27</a:t>
            </a:fld>
            <a:endParaRPr lang="id-ID"/>
          </a:p>
        </p:txBody>
      </p:sp>
    </p:spTree>
    <p:extLst>
      <p:ext uri="{BB962C8B-B14F-4D97-AF65-F5344CB8AC3E}">
        <p14:creationId xmlns:p14="http://schemas.microsoft.com/office/powerpoint/2010/main" val="39521863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smtClean="0">
                <a:hlinkClick r:id="rId3"/>
              </a:rPr>
              <a:t>https://www.komikalkitabanak.com/2017/10/tuhan-yesus-dihatiku.html</a:t>
            </a:r>
            <a:endParaRPr lang="id-ID" dirty="0"/>
          </a:p>
        </p:txBody>
      </p:sp>
      <p:sp>
        <p:nvSpPr>
          <p:cNvPr id="4" name="Slide Number Placeholder 3"/>
          <p:cNvSpPr>
            <a:spLocks noGrp="1"/>
          </p:cNvSpPr>
          <p:nvPr>
            <p:ph type="sldNum" sz="quarter" idx="10"/>
          </p:nvPr>
        </p:nvSpPr>
        <p:spPr/>
        <p:txBody>
          <a:bodyPr/>
          <a:lstStyle/>
          <a:p>
            <a:fld id="{FD92E9A4-EEDB-48F8-8B27-CC9DACE59C33}" type="slidenum">
              <a:rPr lang="id-ID" smtClean="0"/>
              <a:t>28</a:t>
            </a:fld>
            <a:endParaRPr lang="id-ID"/>
          </a:p>
        </p:txBody>
      </p:sp>
    </p:spTree>
    <p:extLst>
      <p:ext uri="{BB962C8B-B14F-4D97-AF65-F5344CB8AC3E}">
        <p14:creationId xmlns:p14="http://schemas.microsoft.com/office/powerpoint/2010/main" val="13119214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smtClean="0">
                <a:hlinkClick r:id="rId3"/>
              </a:rPr>
              <a:t>https://www.komikalkitabanak.com/2017/10/tuhan-yesus-dihatiku.html</a:t>
            </a:r>
            <a:endParaRPr lang="id-ID" dirty="0"/>
          </a:p>
        </p:txBody>
      </p:sp>
      <p:sp>
        <p:nvSpPr>
          <p:cNvPr id="4" name="Slide Number Placeholder 3"/>
          <p:cNvSpPr>
            <a:spLocks noGrp="1"/>
          </p:cNvSpPr>
          <p:nvPr>
            <p:ph type="sldNum" sz="quarter" idx="10"/>
          </p:nvPr>
        </p:nvSpPr>
        <p:spPr/>
        <p:txBody>
          <a:bodyPr/>
          <a:lstStyle/>
          <a:p>
            <a:fld id="{FD92E9A4-EEDB-48F8-8B27-CC9DACE59C33}" type="slidenum">
              <a:rPr lang="id-ID" smtClean="0"/>
              <a:t>29</a:t>
            </a:fld>
            <a:endParaRPr lang="id-ID"/>
          </a:p>
        </p:txBody>
      </p:sp>
    </p:spTree>
    <p:extLst>
      <p:ext uri="{BB962C8B-B14F-4D97-AF65-F5344CB8AC3E}">
        <p14:creationId xmlns:p14="http://schemas.microsoft.com/office/powerpoint/2010/main" val="24844602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kern="1200" dirty="0" smtClean="0">
                <a:solidFill>
                  <a:schemeClr val="tx1"/>
                </a:solidFill>
                <a:effectLst/>
                <a:latin typeface="+mn-lt"/>
                <a:ea typeface="+mn-ea"/>
                <a:cs typeface="+mn-cs"/>
              </a:rPr>
              <a:t>Terimalah kerinduan Yesus untuk jadi sahabatmu. Seorang sahabat itu memberikan nyawanya untuk sahabat-sahabatnya. Yohanes 15:13</a:t>
            </a:r>
          </a:p>
          <a:p>
            <a:r>
              <a:rPr lang="id-ID" sz="1200" kern="1200" dirty="0" smtClean="0">
                <a:solidFill>
                  <a:schemeClr val="tx1"/>
                </a:solidFill>
                <a:effectLst/>
                <a:latin typeface="+mn-lt"/>
                <a:ea typeface="+mn-ea"/>
                <a:cs typeface="+mn-cs"/>
                <a:hlinkClick r:id="rId3"/>
              </a:rPr>
              <a:t>Yoh</a:t>
            </a:r>
            <a:r>
              <a:rPr lang="id-ID" sz="1200" kern="12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hlinkClick r:id="rId4"/>
              </a:rPr>
              <a:t>15:13</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Tidak ada kasih yang lebih besar dari pada kasih seorang yang memberikan nyawanya untuk sahabat-sahabatnya.</a:t>
            </a:r>
            <a:r>
              <a:rPr lang="id-ID" sz="1200" kern="1200" baseline="30000" dirty="0" smtClean="0">
                <a:solidFill>
                  <a:schemeClr val="tx1"/>
                </a:solidFill>
                <a:effectLst/>
                <a:latin typeface="+mn-lt"/>
                <a:ea typeface="+mn-ea"/>
                <a:cs typeface="+mn-cs"/>
              </a:rPr>
              <a:t> </a:t>
            </a:r>
            <a:r>
              <a:rPr lang="id-ID" sz="1200" kern="1200" baseline="30000" dirty="0" smtClean="0">
                <a:solidFill>
                  <a:schemeClr val="tx1"/>
                </a:solidFill>
                <a:effectLst/>
                <a:latin typeface="+mn-lt"/>
                <a:ea typeface="+mn-ea"/>
                <a:cs typeface="+mn-cs"/>
                <a:hlinkClick r:id="rId5"/>
              </a:rPr>
              <a:t>l</a:t>
            </a:r>
            <a:r>
              <a:rPr lang="id-ID" sz="1200" kern="1200" baseline="30000" dirty="0" smtClean="0">
                <a:solidFill>
                  <a:schemeClr val="tx1"/>
                </a:solidFill>
                <a:effectLst/>
                <a:latin typeface="+mn-lt"/>
                <a:ea typeface="+mn-ea"/>
                <a:cs typeface="+mn-cs"/>
              </a:rPr>
              <a:t> </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Karena Yesus adalah sahabat sejatimu, maka kamu akan mengasihi Dia dan selalu ingin menyenangkan hatiNya.</a:t>
            </a:r>
          </a:p>
          <a:p>
            <a:endParaRPr lang="id-ID" dirty="0"/>
          </a:p>
        </p:txBody>
      </p:sp>
      <p:sp>
        <p:nvSpPr>
          <p:cNvPr id="4" name="Slide Number Placeholder 3"/>
          <p:cNvSpPr>
            <a:spLocks noGrp="1"/>
          </p:cNvSpPr>
          <p:nvPr>
            <p:ph type="sldNum" sz="quarter" idx="10"/>
          </p:nvPr>
        </p:nvSpPr>
        <p:spPr/>
        <p:txBody>
          <a:bodyPr/>
          <a:lstStyle/>
          <a:p>
            <a:fld id="{FD92E9A4-EEDB-48F8-8B27-CC9DACE59C33}" type="slidenum">
              <a:rPr lang="id-ID" smtClean="0"/>
              <a:t>30</a:t>
            </a:fld>
            <a:endParaRPr lang="id-ID"/>
          </a:p>
        </p:txBody>
      </p:sp>
    </p:spTree>
    <p:extLst>
      <p:ext uri="{BB962C8B-B14F-4D97-AF65-F5344CB8AC3E}">
        <p14:creationId xmlns:p14="http://schemas.microsoft.com/office/powerpoint/2010/main" val="5254399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kern="1200" dirty="0" smtClean="0">
                <a:solidFill>
                  <a:schemeClr val="tx1"/>
                </a:solidFill>
                <a:effectLst/>
                <a:latin typeface="+mn-lt"/>
                <a:ea typeface="+mn-ea"/>
                <a:cs typeface="+mn-cs"/>
              </a:rPr>
              <a:t>Terimalah kerinduan Yesus untuk jadi sahabatmu. Seorang sahabat itu memberikan nyawanya untuk sahabat-sahabatnya. Yohanes 15:13</a:t>
            </a:r>
          </a:p>
          <a:p>
            <a:r>
              <a:rPr lang="id-ID" sz="1200" kern="1200" dirty="0" smtClean="0">
                <a:solidFill>
                  <a:schemeClr val="tx1"/>
                </a:solidFill>
                <a:effectLst/>
                <a:latin typeface="+mn-lt"/>
                <a:ea typeface="+mn-ea"/>
                <a:cs typeface="+mn-cs"/>
                <a:hlinkClick r:id="rId3"/>
              </a:rPr>
              <a:t>Yoh</a:t>
            </a:r>
            <a:r>
              <a:rPr lang="id-ID" sz="1200" kern="12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hlinkClick r:id="rId4"/>
              </a:rPr>
              <a:t>15:13</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Tidak ada kasih yang lebih besar dari pada kasih seorang yang memberikan nyawanya untuk sahabat-sahabatnya.</a:t>
            </a:r>
            <a:r>
              <a:rPr lang="id-ID" sz="1200" kern="1200" baseline="30000" dirty="0" smtClean="0">
                <a:solidFill>
                  <a:schemeClr val="tx1"/>
                </a:solidFill>
                <a:effectLst/>
                <a:latin typeface="+mn-lt"/>
                <a:ea typeface="+mn-ea"/>
                <a:cs typeface="+mn-cs"/>
              </a:rPr>
              <a:t> </a:t>
            </a:r>
            <a:r>
              <a:rPr lang="id-ID" sz="1200" kern="1200" baseline="30000" dirty="0" smtClean="0">
                <a:solidFill>
                  <a:schemeClr val="tx1"/>
                </a:solidFill>
                <a:effectLst/>
                <a:latin typeface="+mn-lt"/>
                <a:ea typeface="+mn-ea"/>
                <a:cs typeface="+mn-cs"/>
                <a:hlinkClick r:id="rId5"/>
              </a:rPr>
              <a:t>l</a:t>
            </a:r>
            <a:r>
              <a:rPr lang="id-ID" sz="1200" kern="1200" baseline="30000" dirty="0" smtClean="0">
                <a:solidFill>
                  <a:schemeClr val="tx1"/>
                </a:solidFill>
                <a:effectLst/>
                <a:latin typeface="+mn-lt"/>
                <a:ea typeface="+mn-ea"/>
                <a:cs typeface="+mn-cs"/>
              </a:rPr>
              <a:t> </a:t>
            </a:r>
            <a:endParaRPr lang="id-ID" sz="1200" kern="1200" dirty="0" smtClean="0">
              <a:solidFill>
                <a:schemeClr val="tx1"/>
              </a:solidFill>
              <a:effectLst/>
              <a:latin typeface="+mn-lt"/>
              <a:ea typeface="+mn-ea"/>
              <a:cs typeface="+mn-cs"/>
            </a:endParaRPr>
          </a:p>
          <a:p>
            <a:endParaRPr lang="id-ID" dirty="0"/>
          </a:p>
        </p:txBody>
      </p:sp>
      <p:sp>
        <p:nvSpPr>
          <p:cNvPr id="4" name="Slide Number Placeholder 3"/>
          <p:cNvSpPr>
            <a:spLocks noGrp="1"/>
          </p:cNvSpPr>
          <p:nvPr>
            <p:ph type="sldNum" sz="quarter" idx="10"/>
          </p:nvPr>
        </p:nvSpPr>
        <p:spPr/>
        <p:txBody>
          <a:bodyPr/>
          <a:lstStyle/>
          <a:p>
            <a:fld id="{FD92E9A4-EEDB-48F8-8B27-CC9DACE59C33}" type="slidenum">
              <a:rPr lang="id-ID" smtClean="0"/>
              <a:t>31</a:t>
            </a:fld>
            <a:endParaRPr lang="id-ID"/>
          </a:p>
        </p:txBody>
      </p:sp>
    </p:spTree>
    <p:extLst>
      <p:ext uri="{BB962C8B-B14F-4D97-AF65-F5344CB8AC3E}">
        <p14:creationId xmlns:p14="http://schemas.microsoft.com/office/powerpoint/2010/main" val="21790138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Karena Yesus adalah sahabat sejatimu, maka kamu akan mengasihi Dia dan selalu ingin menyenangkan hatiNya.</a:t>
            </a:r>
          </a:p>
          <a:p>
            <a:r>
              <a:rPr lang="id-ID" sz="1200" kern="1200" dirty="0" smtClean="0">
                <a:solidFill>
                  <a:schemeClr val="tx1"/>
                </a:solidFill>
                <a:effectLst/>
                <a:latin typeface="+mn-lt"/>
                <a:ea typeface="+mn-ea"/>
                <a:cs typeface="+mn-cs"/>
              </a:rPr>
              <a:t>Orang yang mengasihi Yesus dan selalu ingin menyenangkan hati Yesus, </a:t>
            </a:r>
          </a:p>
          <a:p>
            <a:pPr lvl="0"/>
            <a:r>
              <a:rPr lang="id-ID" sz="1200" kern="1200" dirty="0" smtClean="0">
                <a:solidFill>
                  <a:schemeClr val="tx1"/>
                </a:solidFill>
                <a:effectLst/>
                <a:latin typeface="+mn-lt"/>
                <a:ea typeface="+mn-ea"/>
                <a:cs typeface="+mn-cs"/>
              </a:rPr>
              <a:t>tidak akan jadi orang yang : Pandai saja, tetapi tidak punya hati yang rindu menyembah Yesus</a:t>
            </a:r>
          </a:p>
          <a:p>
            <a:pPr lvl="0"/>
            <a:r>
              <a:rPr lang="id-ID" sz="1200" kern="1200" dirty="0" smtClean="0">
                <a:solidFill>
                  <a:schemeClr val="tx1"/>
                </a:solidFill>
                <a:effectLst/>
                <a:latin typeface="+mn-lt"/>
                <a:ea typeface="+mn-ea"/>
                <a:cs typeface="+mn-cs"/>
              </a:rPr>
              <a:t>tidak akan jadi orang yang ; agamawi, kelihatannya saja rajin beribadah tetapi hatinya tidak mengasihi Yesus.</a:t>
            </a:r>
          </a:p>
          <a:p>
            <a:r>
              <a:rPr lang="id-ID" sz="1200" kern="1200" dirty="0" smtClean="0">
                <a:solidFill>
                  <a:schemeClr val="tx1"/>
                </a:solidFill>
                <a:effectLst/>
                <a:latin typeface="+mn-lt"/>
                <a:ea typeface="+mn-ea"/>
                <a:cs typeface="+mn-cs"/>
              </a:rPr>
              <a:t>Tetapi orang yang mengasihi Yesus dan selalu ingin menyenangkan hati Yesus akan menjadi orang yang:</a:t>
            </a:r>
          </a:p>
          <a:p>
            <a:pPr lvl="0"/>
            <a:r>
              <a:rPr lang="id-ID" sz="1200" kern="1200" dirty="0" smtClean="0">
                <a:solidFill>
                  <a:schemeClr val="tx1"/>
                </a:solidFill>
                <a:effectLst/>
                <a:latin typeface="+mn-lt"/>
                <a:ea typeface="+mn-ea"/>
                <a:cs typeface="+mn-cs"/>
              </a:rPr>
              <a:t>Dipakai Tuhan untuk memberi pengaruh yang baik kepada banyak orang. </a:t>
            </a:r>
          </a:p>
          <a:p>
            <a:endParaRPr lang="id-ID" dirty="0" smtClean="0"/>
          </a:p>
          <a:p>
            <a:endParaRPr lang="id-ID" dirty="0" smtClean="0"/>
          </a:p>
          <a:p>
            <a:r>
              <a:rPr lang="id-ID" sz="1200" kern="1200" dirty="0" smtClean="0">
                <a:solidFill>
                  <a:schemeClr val="tx1"/>
                </a:solidFill>
                <a:effectLst/>
                <a:latin typeface="+mn-lt"/>
                <a:ea typeface="+mn-ea"/>
                <a:cs typeface="+mn-cs"/>
              </a:rPr>
              <a:t>DOA;</a:t>
            </a:r>
          </a:p>
          <a:p>
            <a:r>
              <a:rPr lang="id-ID" sz="1200" kern="1200" dirty="0" smtClean="0">
                <a:solidFill>
                  <a:schemeClr val="tx1"/>
                </a:solidFill>
                <a:effectLst/>
                <a:latin typeface="+mn-lt"/>
                <a:ea typeface="+mn-ea"/>
                <a:cs typeface="+mn-cs"/>
              </a:rPr>
              <a:t>Tuhan, aku mau hidupku menjadi seorang anak yang hidupku menyenangkan hati Tuhan. Dalam nama Yesus, haleluya Amin.</a:t>
            </a:r>
          </a:p>
          <a:p>
            <a:endParaRPr lang="id-ID" dirty="0"/>
          </a:p>
        </p:txBody>
      </p:sp>
      <p:sp>
        <p:nvSpPr>
          <p:cNvPr id="4" name="Slide Number Placeholder 3"/>
          <p:cNvSpPr>
            <a:spLocks noGrp="1"/>
          </p:cNvSpPr>
          <p:nvPr>
            <p:ph type="sldNum" sz="quarter" idx="10"/>
          </p:nvPr>
        </p:nvSpPr>
        <p:spPr/>
        <p:txBody>
          <a:bodyPr/>
          <a:lstStyle/>
          <a:p>
            <a:fld id="{FD92E9A4-EEDB-48F8-8B27-CC9DACE59C33}" type="slidenum">
              <a:rPr lang="id-ID" smtClean="0"/>
              <a:t>32</a:t>
            </a:fld>
            <a:endParaRPr lang="id-ID"/>
          </a:p>
        </p:txBody>
      </p:sp>
    </p:spTree>
    <p:extLst>
      <p:ext uri="{BB962C8B-B14F-4D97-AF65-F5344CB8AC3E}">
        <p14:creationId xmlns:p14="http://schemas.microsoft.com/office/powerpoint/2010/main" val="1184615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id-ID"/>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130738B5-7AC7-41A9-A518-563C8D5C9C50}" type="datetimeFigureOut">
              <a:rPr lang="id-ID" smtClean="0"/>
              <a:t>06/12/2019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08BE482-5788-4448-9D34-B1ABA78A4289}" type="slidenum">
              <a:rPr lang="id-ID" smtClean="0"/>
              <a:t>‹#›</a:t>
            </a:fld>
            <a:endParaRPr lang="id-ID"/>
          </a:p>
        </p:txBody>
      </p:sp>
    </p:spTree>
    <p:extLst>
      <p:ext uri="{BB962C8B-B14F-4D97-AF65-F5344CB8AC3E}">
        <p14:creationId xmlns:p14="http://schemas.microsoft.com/office/powerpoint/2010/main" val="29095591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130738B5-7AC7-41A9-A518-563C8D5C9C50}" type="datetimeFigureOut">
              <a:rPr lang="id-ID" smtClean="0"/>
              <a:t>06/12/2019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08BE482-5788-4448-9D34-B1ABA78A4289}" type="slidenum">
              <a:rPr lang="id-ID" smtClean="0"/>
              <a:t>‹#›</a:t>
            </a:fld>
            <a:endParaRPr lang="id-ID"/>
          </a:p>
        </p:txBody>
      </p:sp>
    </p:spTree>
    <p:extLst>
      <p:ext uri="{BB962C8B-B14F-4D97-AF65-F5344CB8AC3E}">
        <p14:creationId xmlns:p14="http://schemas.microsoft.com/office/powerpoint/2010/main" val="19551933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id-ID"/>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30738B5-7AC7-41A9-A518-563C8D5C9C50}" type="datetimeFigureOut">
              <a:rPr lang="id-ID" smtClean="0"/>
              <a:t>06/12/2019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08BE482-5788-4448-9D34-B1ABA78A4289}" type="slidenum">
              <a:rPr lang="id-ID" smtClean="0"/>
              <a:t>‹#›</a:t>
            </a:fld>
            <a:endParaRPr lang="id-ID"/>
          </a:p>
        </p:txBody>
      </p:sp>
    </p:spTree>
    <p:extLst>
      <p:ext uri="{BB962C8B-B14F-4D97-AF65-F5344CB8AC3E}">
        <p14:creationId xmlns:p14="http://schemas.microsoft.com/office/powerpoint/2010/main" val="3320835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130738B5-7AC7-41A9-A518-563C8D5C9C50}" type="datetimeFigureOut">
              <a:rPr lang="id-ID" smtClean="0"/>
              <a:t>06/12/2019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608BE482-5788-4448-9D34-B1ABA78A4289}" type="slidenum">
              <a:rPr lang="id-ID" smtClean="0"/>
              <a:t>‹#›</a:t>
            </a:fld>
            <a:endParaRPr lang="id-ID"/>
          </a:p>
        </p:txBody>
      </p:sp>
    </p:spTree>
    <p:extLst>
      <p:ext uri="{BB962C8B-B14F-4D97-AF65-F5344CB8AC3E}">
        <p14:creationId xmlns:p14="http://schemas.microsoft.com/office/powerpoint/2010/main" val="2571498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id-ID"/>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130738B5-7AC7-41A9-A518-563C8D5C9C50}" type="datetimeFigureOut">
              <a:rPr lang="id-ID" smtClean="0"/>
              <a:t>06/12/2019</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608BE482-5788-4448-9D34-B1ABA78A4289}" type="slidenum">
              <a:rPr lang="id-ID" smtClean="0"/>
              <a:t>‹#›</a:t>
            </a:fld>
            <a:endParaRPr lang="id-ID"/>
          </a:p>
        </p:txBody>
      </p:sp>
    </p:spTree>
    <p:extLst>
      <p:ext uri="{BB962C8B-B14F-4D97-AF65-F5344CB8AC3E}">
        <p14:creationId xmlns:p14="http://schemas.microsoft.com/office/powerpoint/2010/main" val="10663797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130738B5-7AC7-41A9-A518-563C8D5C9C50}" type="datetimeFigureOut">
              <a:rPr lang="id-ID" smtClean="0"/>
              <a:t>06/12/2019</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608BE482-5788-4448-9D34-B1ABA78A4289}" type="slidenum">
              <a:rPr lang="id-ID" smtClean="0"/>
              <a:t>‹#›</a:t>
            </a:fld>
            <a:endParaRPr lang="id-ID"/>
          </a:p>
        </p:txBody>
      </p:sp>
    </p:spTree>
    <p:extLst>
      <p:ext uri="{BB962C8B-B14F-4D97-AF65-F5344CB8AC3E}">
        <p14:creationId xmlns:p14="http://schemas.microsoft.com/office/powerpoint/2010/main" val="2312334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0738B5-7AC7-41A9-A518-563C8D5C9C50}" type="datetimeFigureOut">
              <a:rPr lang="id-ID" smtClean="0"/>
              <a:t>06/12/2019</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608BE482-5788-4448-9D34-B1ABA78A4289}" type="slidenum">
              <a:rPr lang="id-ID" smtClean="0"/>
              <a:t>‹#›</a:t>
            </a:fld>
            <a:endParaRPr lang="id-ID"/>
          </a:p>
        </p:txBody>
      </p:sp>
    </p:spTree>
    <p:extLst>
      <p:ext uri="{BB962C8B-B14F-4D97-AF65-F5344CB8AC3E}">
        <p14:creationId xmlns:p14="http://schemas.microsoft.com/office/powerpoint/2010/main" val="2487087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id-ID"/>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0738B5-7AC7-41A9-A518-563C8D5C9C50}" type="datetimeFigureOut">
              <a:rPr lang="id-ID" smtClean="0"/>
              <a:t>06/12/2019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608BE482-5788-4448-9D34-B1ABA78A4289}" type="slidenum">
              <a:rPr lang="id-ID" smtClean="0"/>
              <a:t>‹#›</a:t>
            </a:fld>
            <a:endParaRPr lang="id-ID"/>
          </a:p>
        </p:txBody>
      </p:sp>
    </p:spTree>
    <p:extLst>
      <p:ext uri="{BB962C8B-B14F-4D97-AF65-F5344CB8AC3E}">
        <p14:creationId xmlns:p14="http://schemas.microsoft.com/office/powerpoint/2010/main" val="2642059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id-ID"/>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0738B5-7AC7-41A9-A518-563C8D5C9C50}" type="datetimeFigureOut">
              <a:rPr lang="id-ID" smtClean="0"/>
              <a:t>06/12/2019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608BE482-5788-4448-9D34-B1ABA78A4289}" type="slidenum">
              <a:rPr lang="id-ID" smtClean="0"/>
              <a:t>‹#›</a:t>
            </a:fld>
            <a:endParaRPr lang="id-ID"/>
          </a:p>
        </p:txBody>
      </p:sp>
    </p:spTree>
    <p:extLst>
      <p:ext uri="{BB962C8B-B14F-4D97-AF65-F5344CB8AC3E}">
        <p14:creationId xmlns:p14="http://schemas.microsoft.com/office/powerpoint/2010/main" val="1811902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130738B5-7AC7-41A9-A518-563C8D5C9C50}" type="datetimeFigureOut">
              <a:rPr lang="id-ID" smtClean="0"/>
              <a:t>06/12/2019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08BE482-5788-4448-9D34-B1ABA78A4289}" type="slidenum">
              <a:rPr lang="id-ID" smtClean="0"/>
              <a:t>‹#›</a:t>
            </a:fld>
            <a:endParaRPr lang="id-ID"/>
          </a:p>
        </p:txBody>
      </p:sp>
    </p:spTree>
    <p:extLst>
      <p:ext uri="{BB962C8B-B14F-4D97-AF65-F5344CB8AC3E}">
        <p14:creationId xmlns:p14="http://schemas.microsoft.com/office/powerpoint/2010/main" val="563842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130738B5-7AC7-41A9-A518-563C8D5C9C50}" type="datetimeFigureOut">
              <a:rPr lang="id-ID" smtClean="0"/>
              <a:t>06/12/2019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08BE482-5788-4448-9D34-B1ABA78A4289}" type="slidenum">
              <a:rPr lang="id-ID" smtClean="0"/>
              <a:t>‹#›</a:t>
            </a:fld>
            <a:endParaRPr lang="id-ID"/>
          </a:p>
        </p:txBody>
      </p:sp>
    </p:spTree>
    <p:extLst>
      <p:ext uri="{BB962C8B-B14F-4D97-AF65-F5344CB8AC3E}">
        <p14:creationId xmlns:p14="http://schemas.microsoft.com/office/powerpoint/2010/main" val="13249200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130738B5-7AC7-41A9-A518-563C8D5C9C50}" type="datetimeFigureOut">
              <a:rPr lang="id-ID" smtClean="0"/>
              <a:t>06/12/2019</a:t>
            </a:fld>
            <a:endParaRPr lang="id-ID"/>
          </a:p>
        </p:txBody>
      </p:sp>
      <p:sp>
        <p:nvSpPr>
          <p:cNvPr id="5" name="Footer Placeholder 4"/>
          <p:cNvSpPr>
            <a:spLocks noGrp="1"/>
          </p:cNvSpPr>
          <p:nvPr>
            <p:ph type="ftr" sz="quarter" idx="11"/>
          </p:nvPr>
        </p:nvSpPr>
        <p:spPr>
          <a:xfrm>
            <a:off x="2692397" y="5037663"/>
            <a:ext cx="5214635" cy="279400"/>
          </a:xfrm>
        </p:spPr>
        <p:txBody>
          <a:bodyPr/>
          <a:lstStyle/>
          <a:p>
            <a:endParaRPr lang="id-ID"/>
          </a:p>
        </p:txBody>
      </p:sp>
      <p:sp>
        <p:nvSpPr>
          <p:cNvPr id="6" name="Slide Number Placeholder 5"/>
          <p:cNvSpPr>
            <a:spLocks noGrp="1"/>
          </p:cNvSpPr>
          <p:nvPr>
            <p:ph type="sldNum" sz="quarter" idx="12"/>
          </p:nvPr>
        </p:nvSpPr>
        <p:spPr>
          <a:xfrm>
            <a:off x="8956900" y="5037663"/>
            <a:ext cx="551167" cy="279400"/>
          </a:xfrm>
        </p:spPr>
        <p:txBody>
          <a:bodyPr/>
          <a:lstStyle/>
          <a:p>
            <a:fld id="{608BE482-5788-4448-9D34-B1ABA78A4289}" type="slidenum">
              <a:rPr lang="id-ID" smtClean="0"/>
              <a:t>‹#›</a:t>
            </a:fld>
            <a:endParaRPr lang="id-ID"/>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02938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30738B5-7AC7-41A9-A518-563C8D5C9C50}" type="datetimeFigureOut">
              <a:rPr lang="id-ID" smtClean="0"/>
              <a:t>06/12/2019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08BE482-5788-4448-9D34-B1ABA78A4289}" type="slidenum">
              <a:rPr lang="id-ID" smtClean="0"/>
              <a:t>‹#›</a:t>
            </a:fld>
            <a:endParaRPr lang="id-ID"/>
          </a:p>
        </p:txBody>
      </p:sp>
    </p:spTree>
    <p:extLst>
      <p:ext uri="{BB962C8B-B14F-4D97-AF65-F5344CB8AC3E}">
        <p14:creationId xmlns:p14="http://schemas.microsoft.com/office/powerpoint/2010/main" val="2719508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30738B5-7AC7-41A9-A518-563C8D5C9C50}" type="datetimeFigureOut">
              <a:rPr lang="id-ID" smtClean="0"/>
              <a:t>06/12/2019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08BE482-5788-4448-9D34-B1ABA78A4289}" type="slidenum">
              <a:rPr lang="id-ID" smtClean="0"/>
              <a:t>‹#›</a:t>
            </a:fld>
            <a:endParaRPr lang="id-ID"/>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844542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30738B5-7AC7-41A9-A518-563C8D5C9C50}" type="datetimeFigureOut">
              <a:rPr lang="id-ID" smtClean="0"/>
              <a:t>06/12/2019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608BE482-5788-4448-9D34-B1ABA78A4289}" type="slidenum">
              <a:rPr lang="id-ID" smtClean="0"/>
              <a:t>‹#›</a:t>
            </a:fld>
            <a:endParaRPr lang="id-ID"/>
          </a:p>
        </p:txBody>
      </p:sp>
    </p:spTree>
    <p:extLst>
      <p:ext uri="{BB962C8B-B14F-4D97-AF65-F5344CB8AC3E}">
        <p14:creationId xmlns:p14="http://schemas.microsoft.com/office/powerpoint/2010/main" val="19568866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30738B5-7AC7-41A9-A518-563C8D5C9C50}" type="datetimeFigureOut">
              <a:rPr lang="id-ID" smtClean="0"/>
              <a:t>06/12/2019</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608BE482-5788-4448-9D34-B1ABA78A4289}" type="slidenum">
              <a:rPr lang="id-ID" smtClean="0"/>
              <a:t>‹#›</a:t>
            </a:fld>
            <a:endParaRPr lang="id-ID"/>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127882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30738B5-7AC7-41A9-A518-563C8D5C9C50}" type="datetimeFigureOut">
              <a:rPr lang="id-ID" smtClean="0"/>
              <a:t>06/12/2019</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608BE482-5788-4448-9D34-B1ABA78A4289}" type="slidenum">
              <a:rPr lang="id-ID" smtClean="0"/>
              <a:t>‹#›</a:t>
            </a:fld>
            <a:endParaRPr lang="id-ID"/>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921156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0738B5-7AC7-41A9-A518-563C8D5C9C50}" type="datetimeFigureOut">
              <a:rPr lang="id-ID" smtClean="0"/>
              <a:t>06/12/2019</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608BE482-5788-4448-9D34-B1ABA78A4289}" type="slidenum">
              <a:rPr lang="id-ID" smtClean="0"/>
              <a:t>‹#›</a:t>
            </a:fld>
            <a:endParaRPr lang="id-ID"/>
          </a:p>
        </p:txBody>
      </p:sp>
    </p:spTree>
    <p:extLst>
      <p:ext uri="{BB962C8B-B14F-4D97-AF65-F5344CB8AC3E}">
        <p14:creationId xmlns:p14="http://schemas.microsoft.com/office/powerpoint/2010/main" val="10338797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0738B5-7AC7-41A9-A518-563C8D5C9C50}" type="datetimeFigureOut">
              <a:rPr lang="id-ID" smtClean="0"/>
              <a:t>06/12/2019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608BE482-5788-4448-9D34-B1ABA78A4289}" type="slidenum">
              <a:rPr lang="id-ID" smtClean="0"/>
              <a:t>‹#›</a:t>
            </a:fld>
            <a:endParaRPr lang="id-ID"/>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436912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0738B5-7AC7-41A9-A518-563C8D5C9C50}" type="datetimeFigureOut">
              <a:rPr lang="id-ID" smtClean="0"/>
              <a:t>06/12/2019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608BE482-5788-4448-9D34-B1ABA78A4289}" type="slidenum">
              <a:rPr lang="id-ID" smtClean="0"/>
              <a:t>‹#›</a:t>
            </a:fld>
            <a:endParaRPr lang="id-ID"/>
          </a:p>
        </p:txBody>
      </p:sp>
    </p:spTree>
    <p:extLst>
      <p:ext uri="{BB962C8B-B14F-4D97-AF65-F5344CB8AC3E}">
        <p14:creationId xmlns:p14="http://schemas.microsoft.com/office/powerpoint/2010/main" val="33694488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0738B5-7AC7-41A9-A518-563C8D5C9C50}" type="datetimeFigureOut">
              <a:rPr lang="id-ID" smtClean="0"/>
              <a:t>06/12/2019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608BE482-5788-4448-9D34-B1ABA78A4289}" type="slidenum">
              <a:rPr lang="id-ID" smtClean="0"/>
              <a:t>‹#›</a:t>
            </a:fld>
            <a:endParaRPr lang="id-ID"/>
          </a:p>
        </p:txBody>
      </p:sp>
    </p:spTree>
    <p:extLst>
      <p:ext uri="{BB962C8B-B14F-4D97-AF65-F5344CB8AC3E}">
        <p14:creationId xmlns:p14="http://schemas.microsoft.com/office/powerpoint/2010/main" val="20042812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30738B5-7AC7-41A9-A518-563C8D5C9C50}" type="datetimeFigureOut">
              <a:rPr lang="id-ID" smtClean="0"/>
              <a:t>06/12/2019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08BE482-5788-4448-9D34-B1ABA78A4289}" type="slidenum">
              <a:rPr lang="id-ID" smtClean="0"/>
              <a:t>‹#›</a:t>
            </a:fld>
            <a:endParaRPr lang="id-ID"/>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92383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30738B5-7AC7-41A9-A518-563C8D5C9C50}" type="datetimeFigureOut">
              <a:rPr lang="id-ID" smtClean="0"/>
              <a:t>06/12/2019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08BE482-5788-4448-9D34-B1ABA78A4289}" type="slidenum">
              <a:rPr lang="id-ID" smtClean="0"/>
              <a:t>‹#›</a:t>
            </a:fld>
            <a:endParaRPr lang="id-ID"/>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53905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30738B5-7AC7-41A9-A518-563C8D5C9C50}" type="datetimeFigureOut">
              <a:rPr lang="id-ID" smtClean="0"/>
              <a:t>06/12/2019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08BE482-5788-4448-9D34-B1ABA78A4289}" type="slidenum">
              <a:rPr lang="id-ID" smtClean="0"/>
              <a:t>‹#›</a:t>
            </a:fld>
            <a:endParaRPr lang="id-ID"/>
          </a:p>
        </p:txBody>
      </p:sp>
    </p:spTree>
    <p:extLst>
      <p:ext uri="{BB962C8B-B14F-4D97-AF65-F5344CB8AC3E}">
        <p14:creationId xmlns:p14="http://schemas.microsoft.com/office/powerpoint/2010/main" val="27254427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30738B5-7AC7-41A9-A518-563C8D5C9C50}" type="datetimeFigureOut">
              <a:rPr lang="id-ID" smtClean="0"/>
              <a:t>06/12/2019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08BE482-5788-4448-9D34-B1ABA78A4289}" type="slidenum">
              <a:rPr lang="id-ID" smtClean="0"/>
              <a:t>‹#›</a:t>
            </a:fld>
            <a:endParaRPr lang="id-ID"/>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007109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30738B5-7AC7-41A9-A518-563C8D5C9C50}" type="datetimeFigureOut">
              <a:rPr lang="id-ID" smtClean="0"/>
              <a:t>06/12/2019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08BE482-5788-4448-9D34-B1ABA78A4289}" type="slidenum">
              <a:rPr lang="id-ID" smtClean="0"/>
              <a:t>‹#›</a:t>
            </a:fld>
            <a:endParaRPr lang="id-ID"/>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421534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30738B5-7AC7-41A9-A518-563C8D5C9C50}" type="datetimeFigureOut">
              <a:rPr lang="id-ID" smtClean="0"/>
              <a:t>06/12/2019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08BE482-5788-4448-9D34-B1ABA78A4289}" type="slidenum">
              <a:rPr lang="id-ID" smtClean="0"/>
              <a:t>‹#›</a:t>
            </a:fld>
            <a:endParaRPr lang="id-ID"/>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198497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30738B5-7AC7-41A9-A518-563C8D5C9C50}" type="datetimeFigureOut">
              <a:rPr lang="id-ID" smtClean="0"/>
              <a:t>06/12/2019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08BE482-5788-4448-9D34-B1ABA78A4289}" type="slidenum">
              <a:rPr lang="id-ID" smtClean="0"/>
              <a:t>‹#›</a:t>
            </a:fld>
            <a:endParaRPr lang="id-ID"/>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77106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4.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3.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0738B5-7AC7-41A9-A518-563C8D5C9C50}" type="datetimeFigureOut">
              <a:rPr lang="id-ID" smtClean="0"/>
              <a:t>06/12/2019</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8BE482-5788-4448-9D34-B1ABA78A4289}" type="slidenum">
              <a:rPr lang="id-ID" smtClean="0"/>
              <a:t>‹#›</a:t>
            </a:fld>
            <a:endParaRPr lang="id-ID"/>
          </a:p>
        </p:txBody>
      </p:sp>
    </p:spTree>
    <p:extLst>
      <p:ext uri="{BB962C8B-B14F-4D97-AF65-F5344CB8AC3E}">
        <p14:creationId xmlns:p14="http://schemas.microsoft.com/office/powerpoint/2010/main" val="16340636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30738B5-7AC7-41A9-A518-563C8D5C9C50}" type="datetimeFigureOut">
              <a:rPr lang="id-ID" smtClean="0"/>
              <a:t>06/12/2019</a:t>
            </a:fld>
            <a:endParaRPr lang="id-ID"/>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id-ID"/>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08BE482-5788-4448-9D34-B1ABA78A4289}" type="slidenum">
              <a:rPr lang="id-ID" smtClean="0"/>
              <a:t>‹#›</a:t>
            </a:fld>
            <a:endParaRPr lang="id-ID"/>
          </a:p>
        </p:txBody>
      </p:sp>
    </p:spTree>
    <p:extLst>
      <p:ext uri="{BB962C8B-B14F-4D97-AF65-F5344CB8AC3E}">
        <p14:creationId xmlns:p14="http://schemas.microsoft.com/office/powerpoint/2010/main" val="5748605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3.xml"/><Relationship Id="rId1" Type="http://schemas.openxmlformats.org/officeDocument/2006/relationships/themeOverride" Target="../theme/themeOverride1.xml"/></Relationships>
</file>

<file path=ppt/slides/_rels/slide3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MENYENANGKAN HATI TUH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9394" y="-1"/>
            <a:ext cx="10233212" cy="685259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1524000" y="0"/>
            <a:ext cx="9144000" cy="2387600"/>
          </a:xfrm>
        </p:spPr>
        <p:txBody>
          <a:bodyPr>
            <a:normAutofit/>
          </a:bodyPr>
          <a:lstStyle/>
          <a:p>
            <a:r>
              <a:rPr lang="id-ID" sz="8000" dirty="0" smtClean="0">
                <a:solidFill>
                  <a:schemeClr val="bg1"/>
                </a:solidFill>
              </a:rPr>
              <a:t>MENYENANGKAN </a:t>
            </a:r>
            <a:br>
              <a:rPr lang="id-ID" sz="8000" dirty="0" smtClean="0">
                <a:solidFill>
                  <a:schemeClr val="bg1"/>
                </a:solidFill>
              </a:rPr>
            </a:br>
            <a:r>
              <a:rPr lang="id-ID" sz="8000" dirty="0" smtClean="0">
                <a:solidFill>
                  <a:schemeClr val="bg1"/>
                </a:solidFill>
              </a:rPr>
              <a:t>HATI TUHAN</a:t>
            </a:r>
            <a:endParaRPr lang="id-ID" sz="8000" dirty="0">
              <a:solidFill>
                <a:schemeClr val="bg1"/>
              </a:solidFill>
            </a:endParaRPr>
          </a:p>
        </p:txBody>
      </p:sp>
      <p:sp>
        <p:nvSpPr>
          <p:cNvPr id="3" name="Subtitle 2"/>
          <p:cNvSpPr>
            <a:spLocks noGrp="1"/>
          </p:cNvSpPr>
          <p:nvPr>
            <p:ph type="subTitle" idx="1"/>
          </p:nvPr>
        </p:nvSpPr>
        <p:spPr>
          <a:xfrm>
            <a:off x="1524000" y="5686332"/>
            <a:ext cx="9144000" cy="956515"/>
          </a:xfrm>
        </p:spPr>
        <p:txBody>
          <a:bodyPr/>
          <a:lstStyle/>
          <a:p>
            <a:r>
              <a:rPr lang="id-ID" b="1" dirty="0" smtClean="0">
                <a:solidFill>
                  <a:srgbClr val="FF0000"/>
                </a:solidFill>
              </a:rPr>
              <a:t>DISUSUN DENGAN ANUGERAH TUHAN OLEH </a:t>
            </a:r>
          </a:p>
          <a:p>
            <a:r>
              <a:rPr lang="id-ID" b="1" dirty="0" smtClean="0">
                <a:solidFill>
                  <a:srgbClr val="FF0000"/>
                </a:solidFill>
              </a:rPr>
              <a:t>GRACE SUMILAT, S.MG</a:t>
            </a:r>
            <a:endParaRPr lang="id-ID" b="1" dirty="0">
              <a:solidFill>
                <a:srgbClr val="FF0000"/>
              </a:solidFill>
            </a:endParaRPr>
          </a:p>
        </p:txBody>
      </p:sp>
    </p:spTree>
    <p:extLst>
      <p:ext uri="{BB962C8B-B14F-4D97-AF65-F5344CB8AC3E}">
        <p14:creationId xmlns:p14="http://schemas.microsoft.com/office/powerpoint/2010/main" val="23618004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GODS HEART"/>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23999" y="-1"/>
            <a:ext cx="9144002"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4962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3221736" cy="1325563"/>
          </a:xfrm>
        </p:spPr>
        <p:txBody>
          <a:bodyPr>
            <a:noAutofit/>
          </a:bodyPr>
          <a:lstStyle/>
          <a:p>
            <a:pPr algn="ctr"/>
            <a:r>
              <a:rPr lang="id-ID" sz="9600" b="1" dirty="0" smtClean="0"/>
              <a:t>EZRA</a:t>
            </a:r>
            <a:endParaRPr lang="id-ID" sz="9600" b="1" dirty="0"/>
          </a:p>
        </p:txBody>
      </p:sp>
      <p:pic>
        <p:nvPicPr>
          <p:cNvPr id="3074" name="Picture 2" descr="Image result for EZRA IN THE BIBL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221736" y="0"/>
            <a:ext cx="8970264"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GODS HEAR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4407877"/>
            <a:ext cx="3266831" cy="24501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685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2274277" cy="1325563"/>
          </a:xfrm>
        </p:spPr>
        <p:txBody>
          <a:bodyPr>
            <a:noAutofit/>
          </a:bodyPr>
          <a:lstStyle/>
          <a:p>
            <a:pPr algn="ctr"/>
            <a:r>
              <a:rPr lang="id-ID" sz="5400" b="1" dirty="0" smtClean="0"/>
              <a:t>ORANG MAJUS</a:t>
            </a:r>
            <a:endParaRPr lang="id-ID" sz="5400" b="1" dirty="0"/>
          </a:p>
        </p:txBody>
      </p:sp>
      <p:pic>
        <p:nvPicPr>
          <p:cNvPr id="4100" name="Picture 4" descr="Image result for ORANG MAJUS"/>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274277" y="33338"/>
            <a:ext cx="9917723" cy="686156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Image result for GODS HEAR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5152292"/>
            <a:ext cx="2274277" cy="1705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79813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55322" y="365125"/>
            <a:ext cx="5908432" cy="1325563"/>
          </a:xfrm>
        </p:spPr>
        <p:txBody>
          <a:bodyPr>
            <a:noAutofit/>
          </a:bodyPr>
          <a:lstStyle/>
          <a:p>
            <a:pPr algn="ctr"/>
            <a:r>
              <a:rPr lang="id-ID" sz="13800" b="1" dirty="0" smtClean="0"/>
              <a:t>EZRA</a:t>
            </a:r>
            <a:endParaRPr lang="id-ID" sz="13800" b="1" dirty="0"/>
          </a:p>
        </p:txBody>
      </p:sp>
      <p:pic>
        <p:nvPicPr>
          <p:cNvPr id="4" name="Picture 2" descr="Image result for EZRA IN THE BIBL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0"/>
            <a:ext cx="5691550" cy="43513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 result for ORANG MAJU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91550" y="2397574"/>
            <a:ext cx="6500450" cy="4497329"/>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0" y="4351338"/>
            <a:ext cx="5691550" cy="250666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d-ID" sz="8000" b="1" dirty="0" smtClean="0"/>
              <a:t>ORANG MAJUS</a:t>
            </a:r>
            <a:endParaRPr lang="id-ID" sz="8000" b="1" dirty="0"/>
          </a:p>
        </p:txBody>
      </p:sp>
      <p:pic>
        <p:nvPicPr>
          <p:cNvPr id="7" name="Picture 2" descr="Image result for GODS HEAR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18183" y="1544720"/>
            <a:ext cx="2274277" cy="1705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5259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01354" y="1"/>
            <a:ext cx="4290646" cy="3616188"/>
          </a:xfrm>
        </p:spPr>
        <p:txBody>
          <a:bodyPr>
            <a:normAutofit fontScale="90000"/>
          </a:bodyPr>
          <a:lstStyle/>
          <a:p>
            <a:pPr algn="ctr"/>
            <a:r>
              <a:rPr lang="id-ID" sz="5400" b="1" dirty="0" smtClean="0"/>
              <a:t>IMAM-IMAM  KEPALA</a:t>
            </a:r>
            <a:br>
              <a:rPr lang="id-ID" sz="5400" b="1" dirty="0" smtClean="0"/>
            </a:br>
            <a:r>
              <a:rPr lang="id-ID" sz="5400" b="1" dirty="0" smtClean="0"/>
              <a:t>DAN</a:t>
            </a:r>
            <a:br>
              <a:rPr lang="id-ID" sz="5400" b="1" dirty="0" smtClean="0"/>
            </a:br>
            <a:r>
              <a:rPr lang="id-ID" sz="5400" b="1" dirty="0" smtClean="0"/>
              <a:t>AHLI-AHLI </a:t>
            </a:r>
            <a:br>
              <a:rPr lang="id-ID" sz="5400" b="1" dirty="0" smtClean="0"/>
            </a:br>
            <a:r>
              <a:rPr lang="id-ID" sz="5400" b="1" dirty="0" smtClean="0"/>
              <a:t>TAURAT</a:t>
            </a:r>
            <a:endParaRPr lang="id-ID" sz="5400" b="1" dirty="0"/>
          </a:p>
        </p:txBody>
      </p:sp>
      <p:pic>
        <p:nvPicPr>
          <p:cNvPr id="5122" name="Picture 2" descr="Image result for IMAM KEPALA DAN AHLI TAURAT DI HADAPAN HERODES BETLEHEM"/>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1"/>
            <a:ext cx="7901354" cy="68806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GODS HEAR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1354" y="3616189"/>
            <a:ext cx="4290646" cy="321798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0549281" y="5225181"/>
            <a:ext cx="1550424" cy="1862048"/>
          </a:xfrm>
          <a:prstGeom prst="rect">
            <a:avLst/>
          </a:prstGeom>
          <a:noFill/>
        </p:spPr>
        <p:txBody>
          <a:bodyPr wrap="none" lIns="91440" tIns="45720" rIns="91440" bIns="45720">
            <a:spAutoFit/>
          </a:bodyPr>
          <a:lstStyle/>
          <a:p>
            <a:pPr algn="ctr"/>
            <a:r>
              <a:rPr lang="id-ID" sz="115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endParaRPr lang="en-US" sz="115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732698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3056121" cy="1325563"/>
          </a:xfrm>
        </p:spPr>
        <p:txBody>
          <a:bodyPr>
            <a:normAutofit/>
          </a:bodyPr>
          <a:lstStyle/>
          <a:p>
            <a:pPr algn="ctr"/>
            <a:r>
              <a:rPr lang="id-ID" sz="5400" b="1" dirty="0" smtClean="0"/>
              <a:t>ABRAHAM</a:t>
            </a:r>
            <a:endParaRPr lang="id-ID" sz="5400" b="1" dirty="0"/>
          </a:p>
        </p:txBody>
      </p:sp>
      <p:pic>
        <p:nvPicPr>
          <p:cNvPr id="7170" name="Picture 2" descr="Image result for ABRAHAM MEMBUAT MEZBAH"/>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056121" y="0"/>
            <a:ext cx="9135879"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GODS HEAR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4565909"/>
            <a:ext cx="3056121" cy="22920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12953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id-ID" sz="7200" b="1" dirty="0" smtClean="0"/>
              <a:t>APAKAH AGAMAWI ITU???</a:t>
            </a:r>
            <a:endParaRPr lang="id-ID" sz="7200" b="1" dirty="0"/>
          </a:p>
        </p:txBody>
      </p:sp>
      <p:pic>
        <p:nvPicPr>
          <p:cNvPr id="8194" name="Picture 2" descr="Image result for AGAMAWI"/>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517531" y="1690688"/>
            <a:ext cx="7156938" cy="47526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70374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6682155" cy="1325563"/>
          </a:xfrm>
        </p:spPr>
        <p:txBody>
          <a:bodyPr>
            <a:noAutofit/>
          </a:bodyPr>
          <a:lstStyle/>
          <a:p>
            <a:pPr algn="ctr"/>
            <a:r>
              <a:rPr lang="id-ID" sz="9600" b="1" dirty="0" smtClean="0"/>
              <a:t>DAUD</a:t>
            </a:r>
            <a:endParaRPr lang="id-ID" sz="9600" b="1" dirty="0"/>
          </a:p>
        </p:txBody>
      </p:sp>
      <p:pic>
        <p:nvPicPr>
          <p:cNvPr id="9218" name="Picture 2" descr="Image result for DAVID IN THE BIBLE"/>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6682155" y="0"/>
            <a:ext cx="5509846" cy="687860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GODS HEAR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846383"/>
            <a:ext cx="6682155" cy="5011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69578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2954215" cy="1325563"/>
          </a:xfrm>
        </p:spPr>
        <p:txBody>
          <a:bodyPr>
            <a:normAutofit/>
          </a:bodyPr>
          <a:lstStyle/>
          <a:p>
            <a:pPr algn="ctr"/>
            <a:r>
              <a:rPr lang="id-ID" sz="7200" b="1" dirty="0" smtClean="0"/>
              <a:t>DANIEL</a:t>
            </a:r>
            <a:endParaRPr lang="id-ID" sz="7200" b="1" dirty="0"/>
          </a:p>
        </p:txBody>
      </p:sp>
      <p:pic>
        <p:nvPicPr>
          <p:cNvPr id="10242" name="Picture 2" descr="Image result for DANIEL IN THE BIBL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954215" y="0"/>
            <a:ext cx="9237785" cy="692293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GODS HEAR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4618892"/>
            <a:ext cx="2985477" cy="2239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1553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5722" y="0"/>
            <a:ext cx="6846278" cy="1885706"/>
          </a:xfrm>
        </p:spPr>
        <p:txBody>
          <a:bodyPr>
            <a:noAutofit/>
          </a:bodyPr>
          <a:lstStyle/>
          <a:p>
            <a:pPr algn="ctr"/>
            <a:r>
              <a:rPr lang="id-ID" sz="16600" b="1" dirty="0" smtClean="0"/>
              <a:t>HANA</a:t>
            </a:r>
            <a:endParaRPr lang="id-ID" sz="16600" b="1" dirty="0"/>
          </a:p>
        </p:txBody>
      </p:sp>
      <p:pic>
        <p:nvPicPr>
          <p:cNvPr id="11266" name="Picture 2" descr="Image result for ANNA IN THE JESUS BIRTH"/>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 y="0"/>
            <a:ext cx="5345723" cy="687519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GODS HEAR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5722" y="1740485"/>
            <a:ext cx="6846278" cy="51347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23325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01354" y="1"/>
            <a:ext cx="4290646" cy="3616188"/>
          </a:xfrm>
        </p:spPr>
        <p:txBody>
          <a:bodyPr>
            <a:normAutofit fontScale="90000"/>
          </a:bodyPr>
          <a:lstStyle/>
          <a:p>
            <a:pPr algn="ctr"/>
            <a:r>
              <a:rPr lang="id-ID" sz="5400" b="1" dirty="0" smtClean="0"/>
              <a:t>IMAM-IMAM  KEPALA</a:t>
            </a:r>
            <a:br>
              <a:rPr lang="id-ID" sz="5400" b="1" dirty="0" smtClean="0"/>
            </a:br>
            <a:r>
              <a:rPr lang="id-ID" sz="5400" b="1" dirty="0" smtClean="0"/>
              <a:t>DAN</a:t>
            </a:r>
            <a:br>
              <a:rPr lang="id-ID" sz="5400" b="1" dirty="0" smtClean="0"/>
            </a:br>
            <a:r>
              <a:rPr lang="id-ID" sz="5400" b="1" dirty="0" smtClean="0"/>
              <a:t>AHLI-AHLI </a:t>
            </a:r>
            <a:br>
              <a:rPr lang="id-ID" sz="5400" b="1" dirty="0" smtClean="0"/>
            </a:br>
            <a:r>
              <a:rPr lang="id-ID" sz="5400" b="1" dirty="0" smtClean="0"/>
              <a:t>TAURAT</a:t>
            </a:r>
            <a:endParaRPr lang="id-ID" sz="5400" b="1" dirty="0"/>
          </a:p>
        </p:txBody>
      </p:sp>
      <p:pic>
        <p:nvPicPr>
          <p:cNvPr id="5122" name="Picture 2" descr="Image result for IMAM KEPALA DAN AHLI TAURAT DI HADAPAN HERODES BETLEHEM"/>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1"/>
            <a:ext cx="7901354" cy="68806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GODS HEAR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1354" y="3616189"/>
            <a:ext cx="4290646" cy="321798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0549281" y="5225181"/>
            <a:ext cx="1550424" cy="1862048"/>
          </a:xfrm>
          <a:prstGeom prst="rect">
            <a:avLst/>
          </a:prstGeom>
          <a:noFill/>
        </p:spPr>
        <p:txBody>
          <a:bodyPr wrap="none" lIns="91440" tIns="45720" rIns="91440" bIns="45720">
            <a:spAutoFit/>
          </a:bodyPr>
          <a:lstStyle/>
          <a:p>
            <a:pPr algn="ctr"/>
            <a:r>
              <a:rPr lang="id-ID" sz="115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endParaRPr lang="en-US" sz="115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17597558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60236" y="0"/>
            <a:ext cx="4185327" cy="6875193"/>
          </a:xfrm>
        </p:spPr>
        <p:txBody>
          <a:bodyPr>
            <a:normAutofit/>
          </a:bodyPr>
          <a:lstStyle/>
          <a:p>
            <a:pPr algn="ctr"/>
            <a:r>
              <a:rPr lang="id-ID" sz="7200" b="1" dirty="0" smtClean="0"/>
              <a:t>ABRAHAM</a:t>
            </a:r>
            <a:br>
              <a:rPr lang="id-ID" sz="7200" b="1" dirty="0" smtClean="0"/>
            </a:br>
            <a:r>
              <a:rPr lang="id-ID" sz="7200" b="1" dirty="0" smtClean="0"/>
              <a:t>DAUD</a:t>
            </a:r>
            <a:br>
              <a:rPr lang="id-ID" sz="7200" b="1" dirty="0" smtClean="0"/>
            </a:br>
            <a:r>
              <a:rPr lang="id-ID" sz="7200" b="1" dirty="0" smtClean="0"/>
              <a:t>DANIEL</a:t>
            </a:r>
            <a:br>
              <a:rPr lang="id-ID" sz="7200" b="1" dirty="0" smtClean="0"/>
            </a:br>
            <a:r>
              <a:rPr lang="id-ID" sz="7200" b="1" dirty="0" smtClean="0"/>
              <a:t>HANA</a:t>
            </a:r>
            <a:endParaRPr lang="id-ID" sz="7200" b="1" dirty="0"/>
          </a:p>
        </p:txBody>
      </p:sp>
      <p:pic>
        <p:nvPicPr>
          <p:cNvPr id="4" name="Picture 2" descr="Image result for ABRAHAM MEMBUAT MEZBAH"/>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 y="0"/>
            <a:ext cx="4185326" cy="314178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DAVID IN THE BIBL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85327" y="0"/>
            <a:ext cx="3774910" cy="471267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Image result for DANIEL IN THE BIBL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27" y="3092156"/>
            <a:ext cx="5064369" cy="37953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Image result for ANNA IN THE JESUS BIRT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68097" y="3092156"/>
            <a:ext cx="2902867" cy="37334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55728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6" name="Picture 8" descr="https://4.bp.blogspot.com/-gb8oxfS2BhQ/We7TfpazduI/AAAAAAAAIC8/KbGmkv8OFsU53yLPfeYOP71SjUJL05PgwCLcBGAs/s400/0001%2BTUHAN%2BYESUS%2BDIHATIKU%2Bbuku%2Bkomik%2Balkitab%2Banak%2Bkristen%2Bsekolah%2Bminggu%2Bgereja%2BTuhan%2BYesus.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82616" y="0"/>
            <a:ext cx="9026769" cy="68377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70412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s://3.bp.blogspot.com/-E4vNz_21GiY/We7TfgP9USI/AAAAAAAAIDA/Ay9ocHpbLCMxb-wmQWeSnN3t7lplCWzIwCLcBGAs/s400/0002%2BTUHAN%2BYESUS%2BDIHATIKU%2Bbuku%2Bkomik%2Balkitab%2Banak%2Bkristen%2Bsekolah%2Bminggu%2Bgereja%2BTuhan%2BYesus.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35723" y="0"/>
            <a:ext cx="9120554" cy="6908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51571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s://4.bp.blogspot.com/-AEAL4oZxhGs/We7Tf38oqBI/AAAAAAAAIDE/2R4S26HuliwowY3svWY4ncJ2gz42TBOngCLcBGAs/s400/0003%2BTUHAN%2BYESUS%2BDIHATIKU%2Bbuku%2Bkomik%2Balkitab%2Banak%2Bkristen%2Bsekolah%2Bminggu%2Bgereja%2BTuhan%2BYesus.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69268" y="0"/>
            <a:ext cx="905346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94654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s://2.bp.blogspot.com/-GF85bOvgSK0/We7Tg8MgsuI/AAAAAAAAIDI/3xReIgg0WiwciO9-nAty6DUf_vx346O6QCLcBGAs/s400/0004%2BTUHAN%2BYESUS%2BDIHATIKU%2Bbuku%2Bkomik%2Balkitab%2Banak%2Bkristen%2Bsekolah%2Bminggu%2Bgereja%2BTuhan%2BYesus.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44516" y="0"/>
            <a:ext cx="9102969" cy="6895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45530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s://3.bp.blogspot.com/-tfBpp2YVp48/We7Tg-JAlaI/AAAAAAAAIDM/vxWk2qmF6YYy727aKNu9EXFXLq6VY0zIQCLcBGAs/s400/0005%2BTUHAN%2BYESUS%2BDIHATIKU%2Bbuku%2Bkomik%2Balkitab%2Banak%2Bkristen%2Bsekolah%2Bminggu%2Bgereja%2BTuhan%2BYesus.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35723" y="0"/>
            <a:ext cx="9120554" cy="6908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35858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s://2.bp.blogspot.com/-lzCBLABUOnk/We7ThOUjyrI/AAAAAAAAIDQ/PG983J15HYMm9ACVjy2PGtyBszWBpAedwCLcBGAs/s400/0006%2BTUHAN%2BYESUS%2BDIHATIKU%2Bbuku%2Bkomik%2Balkitab%2Banak%2Bkristen%2Bsekolah%2Bminggu%2Bgereja%2BTuhan%2BYesus.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35723" y="0"/>
            <a:ext cx="9120554" cy="6908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34323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s://3.bp.blogspot.com/-AJKT85dNwD4/We7Thw7UGpI/AAAAAAAAIDU/vavC5wSW_RIkwjhf2EMJ5dV2dMuKQOfXgCLcBGAs/s400/0007%2BTUHAN%2BYESUS%2BDIHATIKU%2Bbuku%2Bkomik%2Balkitab%2Banak%2Bkristen%2Bsekolah%2Bminggu%2Bgereja%2BTuhan%2BYesus.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47446" y="0"/>
            <a:ext cx="9097108" cy="68910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84262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s://2.bp.blogspot.com/-gTEl78zhlhU/We7Th9NMLmI/AAAAAAAAIDY/lsyvA0xK6wIJowu1X-diW7CHKqSWyXv7QCLcBGAs/s1600/0008%2BTUHAN%2BYESUS%2BDIHATIKU%2Bbuku%2Bkomik%2Balkitab%2Banak%2Bkristen%2Bsekolah%2Bminggu%2Bgereja%2BTuhan%2BYesus.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47446" y="0"/>
            <a:ext cx="9097108" cy="6896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69384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s://1.bp.blogspot.com/-ztmYm-ZBOLI/We7Th5Q6NJI/AAAAAAAAIDc/JEKbi1u6W3QuklgYyea-aEEzUeagMZ4BgCLcBGAs/s1600/0009%2BTUHAN%2BYESUS%2BDIHATIKU%2Bbuku%2Bkomik%2Balkitab%2Banak%2Bkristen%2Bsekolah%2Bminggu%2Bgereja%2BTuhan%2BYesus.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47446" y="0"/>
            <a:ext cx="9097108" cy="6896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91410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s://4.bp.blogspot.com/-Xp6WSATyi5g/We7TiisPdcI/AAAAAAAAIDg/U-Wmk2wxs8408oSdkQR2OPasWAUzR82-gCLcBGAs/s1600/0010%2BTUHAN%2BYESUS%2BDIHATIKU%2Bbuku%2Bkomik%2Balkitab%2Banak%2Bkristen%2Bsekolah%2Bminggu%2Bgereja%2BTuhan%2BYesus.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35723" y="-1"/>
            <a:ext cx="9120554" cy="6914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23845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s://1.bp.blogspot.com/-jYSUpDfSHLk/We7Ti4aCPkI/AAAAAAAAIDo/8V6Nu5m4OdUgONex0K4xbgsJogc9N8lEACLcBGAs/s1600/0011%2BTUHAN%2BYESUS%2BDIHATIKU%2Bbuku%2Bkomik%2Balkitab%2Banak%2Bkristen%2Bsekolah%2Bminggu%2Bgereja%2BTuhan%2BYesus.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59169" y="-1"/>
            <a:ext cx="9073662" cy="68789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25624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s://4.bp.blogspot.com/-C69K98BHdkY/We7Ti_xLmDI/AAAAAAAAIDk/PiSyjx1Ys8oZ7G1do3HapnoKA2pgBHdmgCLcBGAs/s1600/0012%2BTUHAN%2BYESUS%2BDIHATIKU%2Bbuku%2Bkomik%2Balkitab%2Banak%2Bkristen%2Bsekolah%2Bminggu%2Bgereja%2BTuhan%2BYesus.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94339" y="-1"/>
            <a:ext cx="9003323" cy="6825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89009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s://3.bp.blogspot.com/-FPVkyjorG-g/We7TjqScyaI/AAAAAAAAIDs/m4UvW2g75OoctflZVbULy8BxWwDAWY-YACLcBGAs/s1600/0013%2BTUHAN%2BYESUS%2BDIHATIKU%2Bbuku%2Bkomik%2Balkitab%2Banak%2Bkristen%2Bsekolah%2Bminggu%2Bgereja%2BTuhan%2BYesus.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70893" y="-1"/>
            <a:ext cx="9050215" cy="68611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38063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s://3.bp.blogspot.com/-bWIysgCQhNI/We7TjzBWqNI/AAAAAAAAIDw/iHtKIspkUGM8CffF2MqvlLjqnXcTuhZFQCLcBGAs/s1600/0014%2BTUHAN%2BYESUS%2BDIHATIKU%2Bbuku%2Bkomik%2Balkitab%2Banak%2Bkristen%2Bsekolah%2Bminggu%2Bgereja%2BTuhan%2BYesus.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70893" y="-1"/>
            <a:ext cx="9050215" cy="68611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20020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s://3.bp.blogspot.com/-_NflszWWQC4/We7TkcOBTNI/AAAAAAAAID0/rK64rUIiv0oX6lvQ7sdq6_4cfnkPOE1xQCLcBGAs/s1600/0015%2BTUHAN%2BYESUS%2BDIHATIKU%2Bbuku%2Bkomik%2Balkitab%2Banak%2Bkristen%2Bsekolah%2Bminggu%2Bgereja%2BTuhan%2BYesus.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73000" y="0"/>
            <a:ext cx="9046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11270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https://2.bp.blogspot.com/--VxZU3I8yLo/We7TkmBGU3I/AAAAAAAAID4/5UTjVLyC11IYMfNvJuzwISNI05BFh9fmgCLcBGAs/s1600/0016%2BTUHAN%2BYESUS%2BDIHATIKU%2Bbuku%2Bkomik%2Balkitab%2Banak%2Bkristen%2Bsekolah%2Bminggu%2Bgereja%2BTuhan%2BYesus.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82616" y="0"/>
            <a:ext cx="9026769" cy="6843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35358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15362" name="Picture 2" descr="Related imag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 y="0"/>
            <a:ext cx="1224642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31226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940425"/>
          </a:xfrm>
        </p:spPr>
        <p:txBody>
          <a:bodyPr>
            <a:normAutofit/>
          </a:bodyPr>
          <a:lstStyle/>
          <a:p>
            <a:pPr algn="ctr"/>
            <a:r>
              <a:rPr lang="id-ID" sz="4800" b="1" dirty="0" smtClean="0"/>
              <a:t>YOHANES  15:13</a:t>
            </a:r>
            <a:br>
              <a:rPr lang="id-ID" sz="4800" b="1" dirty="0" smtClean="0"/>
            </a:br>
            <a:r>
              <a:rPr lang="id-ID" sz="4800" b="1" dirty="0" smtClean="0"/>
              <a:t>TIDAK ADA KASIH </a:t>
            </a:r>
            <a:br>
              <a:rPr lang="id-ID" sz="4800" b="1" dirty="0" smtClean="0"/>
            </a:br>
            <a:r>
              <a:rPr lang="id-ID" sz="4800" b="1" dirty="0" smtClean="0"/>
              <a:t>YANG LEBIH BESAR</a:t>
            </a:r>
            <a:br>
              <a:rPr lang="id-ID" sz="4800" b="1" dirty="0" smtClean="0"/>
            </a:br>
            <a:r>
              <a:rPr lang="id-ID" sz="4800" b="1" dirty="0" smtClean="0"/>
              <a:t>DARI PADA KASIH </a:t>
            </a:r>
            <a:br>
              <a:rPr lang="id-ID" sz="4800" b="1" dirty="0" smtClean="0"/>
            </a:br>
            <a:r>
              <a:rPr lang="id-ID" sz="4800" b="1" dirty="0" smtClean="0"/>
              <a:t>SEORANG YANG </a:t>
            </a:r>
            <a:br>
              <a:rPr lang="id-ID" sz="4800" b="1" dirty="0" smtClean="0"/>
            </a:br>
            <a:r>
              <a:rPr lang="id-ID" sz="4800" b="1" dirty="0" smtClean="0"/>
              <a:t>MEMBERIKAN NYAWANYA </a:t>
            </a:r>
            <a:br>
              <a:rPr lang="id-ID" sz="4800" b="1" dirty="0" smtClean="0"/>
            </a:br>
            <a:r>
              <a:rPr lang="id-ID" sz="4800" b="1" dirty="0" smtClean="0"/>
              <a:t>UNTUK SAHABAT-SAHABATNYA.</a:t>
            </a:r>
            <a:endParaRPr lang="id-ID" sz="4800" b="1" dirty="0"/>
          </a:p>
        </p:txBody>
      </p:sp>
    </p:spTree>
    <p:extLst>
      <p:ext uri="{BB962C8B-B14F-4D97-AF65-F5344CB8AC3E}">
        <p14:creationId xmlns:p14="http://schemas.microsoft.com/office/powerpoint/2010/main" val="9164377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GODS HEART"/>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3674585"/>
      </p:ext>
    </p:extLst>
  </p:cSld>
  <p:clrMapOvr>
    <a:masterClrMapping/>
  </p:clrMapOvr>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themeOverride>
</file>

<file path=docProps/app.xml><?xml version="1.0" encoding="utf-8"?>
<Properties xmlns="http://schemas.openxmlformats.org/officeDocument/2006/extended-properties" xmlns:vt="http://schemas.openxmlformats.org/officeDocument/2006/docPropsVTypes">
  <TotalTime>50</TotalTime>
  <Words>1336</Words>
  <Application>Microsoft Office PowerPoint</Application>
  <PresentationFormat>Widescreen</PresentationFormat>
  <Paragraphs>142</Paragraphs>
  <Slides>32</Slides>
  <Notes>31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32</vt:i4>
      </vt:variant>
    </vt:vector>
  </HeadingPairs>
  <TitlesOfParts>
    <vt:vector size="38" baseType="lpstr">
      <vt:lpstr>Arial</vt:lpstr>
      <vt:lpstr>Calibri</vt:lpstr>
      <vt:lpstr>Calibri Light</vt:lpstr>
      <vt:lpstr>Garamond</vt:lpstr>
      <vt:lpstr>Office Theme</vt:lpstr>
      <vt:lpstr>Organic</vt:lpstr>
      <vt:lpstr>MENYENANGKAN  HATI TUHAN</vt:lpstr>
      <vt:lpstr>PowerPoint Presentation</vt:lpstr>
      <vt:lpstr>EZRA</vt:lpstr>
      <vt:lpstr>ORANG MAJUS</vt:lpstr>
      <vt:lpstr>EZRA</vt:lpstr>
      <vt:lpstr>IMAM-IMAM  KEPALA DAN AHLI-AHLI  TAURAT</vt:lpstr>
      <vt:lpstr>ABRAHAM</vt:lpstr>
      <vt:lpstr>APAKAH AGAMAWI ITU???</vt:lpstr>
      <vt:lpstr>DAUD</vt:lpstr>
      <vt:lpstr>DANIEL</vt:lpstr>
      <vt:lpstr>HANA</vt:lpstr>
      <vt:lpstr>IMAM-IMAM  KEPALA DAN AHLI-AHLI  TAURAT</vt:lpstr>
      <vt:lpstr>ABRAHAM DAUD DANIEL HANA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YOHANES  15:13 TIDAK ADA KASIH  YANG LEBIH BESAR DARI PADA KASIH  SEORANG YANG  MEMBERIKAN NYAWANYA  UNTUK SAHABAT-SAHABATNYA.</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MENYENANGKAN  HATI TUHAN</dc:title>
  <dc:creator>Grace Sumilat</dc:creator>
  <cp:lastModifiedBy>Grace Sumilat</cp:lastModifiedBy>
  <cp:revision>7</cp:revision>
  <dcterms:created xsi:type="dcterms:W3CDTF">2019-12-06T06:11:21Z</dcterms:created>
  <dcterms:modified xsi:type="dcterms:W3CDTF">2019-12-06T07:01:41Z</dcterms:modified>
</cp:coreProperties>
</file>