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704" r:id="rId3"/>
    <p:sldMasterId id="2147483756" r:id="rId4"/>
    <p:sldMasterId id="2147483785" r:id="rId5"/>
    <p:sldMasterId id="2147483837" r:id="rId6"/>
    <p:sldMasterId id="2147483891" r:id="rId7"/>
  </p:sldMasterIdLst>
  <p:notesMasterIdLst>
    <p:notesMasterId r:id="rId16"/>
  </p:notesMasterIdLst>
  <p:sldIdLst>
    <p:sldId id="256" r:id="rId8"/>
    <p:sldId id="257" r:id="rId9"/>
    <p:sldId id="258" r:id="rId10"/>
    <p:sldId id="259" r:id="rId11"/>
    <p:sldId id="263" r:id="rId12"/>
    <p:sldId id="260" r:id="rId13"/>
    <p:sldId id="264"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62986" autoAdjust="0"/>
  </p:normalViewPr>
  <p:slideViewPr>
    <p:cSldViewPr snapToGrid="0">
      <p:cViewPr varScale="1">
        <p:scale>
          <a:sx n="50" d="100"/>
          <a:sy n="50" d="100"/>
        </p:scale>
        <p:origin x="133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5" Type="http://schemas.openxmlformats.org/officeDocument/2006/relationships/slideMaster" Target="slideMasters/slideMaster5.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C246C3-E9D4-4720-820B-0835F18FCF7C}" type="datetimeFigureOut">
              <a:rPr lang="id-ID" smtClean="0"/>
              <a:t>09/01/2020</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EAA042-A79B-4F70-95BA-AE0713368088}" type="slidenum">
              <a:rPr lang="id-ID" smtClean="0"/>
              <a:t>‹#›</a:t>
            </a:fld>
            <a:endParaRPr lang="id-ID"/>
          </a:p>
        </p:txBody>
      </p:sp>
    </p:spTree>
    <p:extLst>
      <p:ext uri="{BB962C8B-B14F-4D97-AF65-F5344CB8AC3E}">
        <p14:creationId xmlns:p14="http://schemas.microsoft.com/office/powerpoint/2010/main" val="2674713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Kita sering belajar dari SEMUT, tetapi kali ini ada apa dengan pelanduk</a:t>
            </a:r>
            <a:r>
              <a:rPr lang="id-ID" baseline="0" dirty="0" smtClean="0"/>
              <a:t> ya? Seperti apa sih Pelanduk itu?</a:t>
            </a:r>
            <a:endParaRPr lang="id-ID" dirty="0"/>
          </a:p>
        </p:txBody>
      </p:sp>
      <p:sp>
        <p:nvSpPr>
          <p:cNvPr id="4" name="Slide Number Placeholder 3"/>
          <p:cNvSpPr>
            <a:spLocks noGrp="1"/>
          </p:cNvSpPr>
          <p:nvPr>
            <p:ph type="sldNum" sz="quarter" idx="10"/>
          </p:nvPr>
        </p:nvSpPr>
        <p:spPr/>
        <p:txBody>
          <a:bodyPr/>
          <a:lstStyle/>
          <a:p>
            <a:fld id="{0DEAA042-A79B-4F70-95BA-AE0713368088}" type="slidenum">
              <a:rPr lang="id-ID" smtClean="0"/>
              <a:t>1</a:t>
            </a:fld>
            <a:endParaRPr lang="id-ID"/>
          </a:p>
        </p:txBody>
      </p:sp>
    </p:spTree>
    <p:extLst>
      <p:ext uri="{BB962C8B-B14F-4D97-AF65-F5344CB8AC3E}">
        <p14:creationId xmlns:p14="http://schemas.microsoft.com/office/powerpoint/2010/main" val="1194106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Apa yang kita takutkan di tahun 2020 ini sebagai seorang pelajar? Atau sebagai guru?</a:t>
            </a:r>
            <a:endParaRPr lang="id-ID" dirty="0"/>
          </a:p>
        </p:txBody>
      </p:sp>
      <p:sp>
        <p:nvSpPr>
          <p:cNvPr id="4" name="Slide Number Placeholder 3"/>
          <p:cNvSpPr>
            <a:spLocks noGrp="1"/>
          </p:cNvSpPr>
          <p:nvPr>
            <p:ph type="sldNum" sz="quarter" idx="10"/>
          </p:nvPr>
        </p:nvSpPr>
        <p:spPr/>
        <p:txBody>
          <a:bodyPr/>
          <a:lstStyle/>
          <a:p>
            <a:fld id="{0DEAA042-A79B-4F70-95BA-AE0713368088}" type="slidenum">
              <a:rPr lang="id-ID" smtClean="0"/>
              <a:t>2</a:t>
            </a:fld>
            <a:endParaRPr lang="id-ID"/>
          </a:p>
        </p:txBody>
      </p:sp>
    </p:spTree>
    <p:extLst>
      <p:ext uri="{BB962C8B-B14F-4D97-AF65-F5344CB8AC3E}">
        <p14:creationId xmlns:p14="http://schemas.microsoft.com/office/powerpoint/2010/main" val="4242085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Mari kita belajar dari Pelanduk</a:t>
            </a:r>
            <a:endParaRPr lang="id-ID" dirty="0"/>
          </a:p>
        </p:txBody>
      </p:sp>
      <p:sp>
        <p:nvSpPr>
          <p:cNvPr id="4" name="Slide Number Placeholder 3"/>
          <p:cNvSpPr>
            <a:spLocks noGrp="1"/>
          </p:cNvSpPr>
          <p:nvPr>
            <p:ph type="sldNum" sz="quarter" idx="10"/>
          </p:nvPr>
        </p:nvSpPr>
        <p:spPr/>
        <p:txBody>
          <a:bodyPr/>
          <a:lstStyle/>
          <a:p>
            <a:fld id="{0DEAA042-A79B-4F70-95BA-AE0713368088}" type="slidenum">
              <a:rPr lang="id-ID" smtClean="0"/>
              <a:t>3</a:t>
            </a:fld>
            <a:endParaRPr lang="id-ID"/>
          </a:p>
        </p:txBody>
      </p:sp>
    </p:spTree>
    <p:extLst>
      <p:ext uri="{BB962C8B-B14F-4D97-AF65-F5344CB8AC3E}">
        <p14:creationId xmlns:p14="http://schemas.microsoft.com/office/powerpoint/2010/main" val="452608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Terjemahan sbb:</a:t>
            </a:r>
          </a:p>
          <a:p>
            <a:endParaRPr lang="id-ID" dirty="0" smtClean="0"/>
          </a:p>
          <a:p>
            <a:r>
              <a:rPr lang="id-ID" sz="1200" b="1" kern="1200" dirty="0" smtClean="0">
                <a:solidFill>
                  <a:schemeClr val="tx1"/>
                </a:solidFill>
                <a:effectLst/>
                <a:latin typeface="+mn-lt"/>
                <a:ea typeface="+mn-ea"/>
                <a:cs typeface="+mn-cs"/>
              </a:rPr>
              <a:t>HYRAX/ PELANDUK</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Di gunung Hermon ada sekelompok hewan bernama Hyrax Batu, disebut begitu karena mereka tinggal di bebatuan.</a:t>
            </a:r>
          </a:p>
          <a:p>
            <a:r>
              <a:rPr lang="id-ID" sz="1200" kern="1200" dirty="0" smtClean="0">
                <a:solidFill>
                  <a:schemeClr val="tx1"/>
                </a:solidFill>
                <a:effectLst/>
                <a:latin typeface="+mn-lt"/>
                <a:ea typeface="+mn-ea"/>
                <a:cs typeface="+mn-cs"/>
              </a:rPr>
              <a:t>Mereka berjemur di siang hari untuk mendapatkan panas sebanyak mungkin.</a:t>
            </a:r>
          </a:p>
          <a:p>
            <a:r>
              <a:rPr lang="id-ID" sz="1200" kern="1200" dirty="0" smtClean="0">
                <a:solidFill>
                  <a:schemeClr val="tx1"/>
                </a:solidFill>
                <a:effectLst/>
                <a:latin typeface="+mn-lt"/>
                <a:ea typeface="+mn-ea"/>
                <a:cs typeface="+mn-cs"/>
              </a:rPr>
              <a:t>Mereka bermasalah dengan identitas mereka, karena bentuk mereka seperti tikus, namun sebenarnya keluarga spesies terdekat mereka itu adalah Gajah</a:t>
            </a:r>
          </a:p>
          <a:p>
            <a:r>
              <a:rPr lang="id-ID" sz="1200" kern="1200" dirty="0" smtClean="0">
                <a:solidFill>
                  <a:schemeClr val="tx1"/>
                </a:solidFill>
                <a:effectLst/>
                <a:latin typeface="+mn-lt"/>
                <a:ea typeface="+mn-ea"/>
                <a:cs typeface="+mn-cs"/>
              </a:rPr>
              <a:t>Meskipun mereka mamalia, namun mereka ini seperti kadal yang harus menghangatkan tubuh.</a:t>
            </a:r>
          </a:p>
          <a:p>
            <a:r>
              <a:rPr lang="id-ID" sz="1200" kern="1200" dirty="0" smtClean="0">
                <a:solidFill>
                  <a:schemeClr val="tx1"/>
                </a:solidFill>
                <a:effectLst/>
                <a:latin typeface="+mn-lt"/>
                <a:ea typeface="+mn-ea"/>
                <a:cs typeface="+mn-cs"/>
              </a:rPr>
              <a:t>Jadi  berjemur di siang hari adalah hal yang sangat serius bagi mereka, setiap menit mereka mendapatkan sinar matahari itu bisa menjaga mereka untuk bertahan hidup dengan tetap hangat di malam hari yang sangat dingin.</a:t>
            </a:r>
          </a:p>
          <a:p>
            <a:r>
              <a:rPr lang="id-ID" sz="1200" kern="1200" dirty="0" smtClean="0">
                <a:solidFill>
                  <a:schemeClr val="tx1"/>
                </a:solidFill>
                <a:effectLst/>
                <a:latin typeface="+mn-lt"/>
                <a:ea typeface="+mn-ea"/>
                <a:cs typeface="+mn-cs"/>
              </a:rPr>
              <a:t>Namun bersantai di tempat terbuka seperti ini, adalah sangat bahaya. Juga membuat mereka menjadi target yang berbahaya, dan Hyrax adalah makanan favourite dari Elang Hitam.</a:t>
            </a:r>
          </a:p>
          <a:p>
            <a:r>
              <a:rPr lang="id-ID" sz="1200" kern="1200" dirty="0" smtClean="0">
                <a:solidFill>
                  <a:schemeClr val="tx1"/>
                </a:solidFill>
                <a:effectLst/>
                <a:latin typeface="+mn-lt"/>
                <a:ea typeface="+mn-ea"/>
                <a:cs typeface="+mn-cs"/>
              </a:rPr>
              <a:t>Kelompok ini ada dalam bahaya. </a:t>
            </a:r>
          </a:p>
          <a:p>
            <a:r>
              <a:rPr lang="id-ID" sz="1200" kern="1200" dirty="0" smtClean="0">
                <a:solidFill>
                  <a:schemeClr val="tx1"/>
                </a:solidFill>
                <a:effectLst/>
                <a:latin typeface="+mn-lt"/>
                <a:ea typeface="+mn-ea"/>
                <a:cs typeface="+mn-cs"/>
              </a:rPr>
              <a:t>Dan kesempatan Elang Hitam untuk menyerang mereka adalah secara diam-diam, dan matahari menjadi alat terbaik bagi Elang Hitam untuk memburu si Hyrax. Elang akan menukik dengan sudut yang konsisten , satu garis arah lurus dengan matahari, sehingga Elang Hitam berharap bahwa si Hyrax tidak mungkin dapat menantang pandangan ke Matahari yang menyilaukan untuk melihat arah datangnya si Elang Hitam ini. Jadi Elang Hitam menjadikan matahari semacam jubah yang menyilaukan bagi mangsanya. </a:t>
            </a:r>
          </a:p>
          <a:p>
            <a:r>
              <a:rPr lang="id-ID" sz="1200" kern="1200" dirty="0" smtClean="0">
                <a:solidFill>
                  <a:schemeClr val="tx1"/>
                </a:solidFill>
                <a:effectLst/>
                <a:latin typeface="+mn-lt"/>
                <a:ea typeface="+mn-ea"/>
                <a:cs typeface="+mn-cs"/>
              </a:rPr>
              <a:t>Namun ternyata Hyrax memiliki adaptasi yang unik, di mana mereka mempunyai mata yang retinanya berwarna, sehingga dapat sedikit melindungi pupil mata mereka, hal ini memungkinkan saat mereka menatap matahari, mereka tidak akan merasa silau. Hal ini membuat mereka dapat tetap melihat matahari, dan dari arah mana datangnya si Elang Hitam ini.</a:t>
            </a:r>
          </a:p>
          <a:p>
            <a:r>
              <a:rPr lang="id-ID" sz="1200" kern="1200" dirty="0" smtClean="0">
                <a:solidFill>
                  <a:schemeClr val="tx1"/>
                </a:solidFill>
                <a:effectLst/>
                <a:latin typeface="+mn-lt"/>
                <a:ea typeface="+mn-ea"/>
                <a:cs typeface="+mn-cs"/>
              </a:rPr>
              <a:t>Oleh karena itu, ketika Elang Hitam datang menyerang, mereka dapat langsung kabur, untuk lari ke rumah mereka.</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0DEAA042-A79B-4F70-95BA-AE0713368088}" type="slidenum">
              <a:rPr lang="id-ID" smtClean="0"/>
              <a:t>4</a:t>
            </a:fld>
            <a:endParaRPr lang="id-ID"/>
          </a:p>
        </p:txBody>
      </p:sp>
    </p:spTree>
    <p:extLst>
      <p:ext uri="{BB962C8B-B14F-4D97-AF65-F5344CB8AC3E}">
        <p14:creationId xmlns:p14="http://schemas.microsoft.com/office/powerpoint/2010/main" val="1487371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Untuk KLS 4-5 SD memperkatakan ayat ini sampai hafal</a:t>
            </a:r>
          </a:p>
          <a:p>
            <a:r>
              <a:rPr lang="id-ID" dirty="0" smtClean="0"/>
              <a:t>Gunakan gerakan</a:t>
            </a:r>
          </a:p>
          <a:p>
            <a:endParaRPr lang="id-ID" dirty="0" smtClean="0"/>
          </a:p>
          <a:p>
            <a:r>
              <a:rPr lang="id-ID" dirty="0" smtClean="0"/>
              <a:t>Dan Raph</a:t>
            </a:r>
          </a:p>
          <a:p>
            <a:endParaRPr lang="id-ID" dirty="0" smtClean="0"/>
          </a:p>
          <a:p>
            <a:r>
              <a:rPr lang="id-ID" dirty="0" smtClean="0"/>
              <a:t>Diberi waktu 5 menit</a:t>
            </a:r>
          </a:p>
          <a:p>
            <a:endParaRPr lang="id-ID" dirty="0" smtClean="0"/>
          </a:p>
          <a:p>
            <a:r>
              <a:rPr lang="id-ID" dirty="0" smtClean="0"/>
              <a:t>PENJELASAN</a:t>
            </a:r>
            <a:r>
              <a:rPr lang="id-ID" baseline="0" dirty="0" smtClean="0"/>
              <a:t> PEMBICARA SAAT PRESENTASI;  Pelanduk memang yang paling kecil dalam keluarga GAJAH , namun dia cerdas untuk menjadikan bukit batu sebagai tempat perlindungannya dari para preadator</a:t>
            </a:r>
          </a:p>
          <a:p>
            <a:endParaRPr lang="id-ID" baseline="0" dirty="0" smtClean="0"/>
          </a:p>
          <a:p>
            <a:r>
              <a:rPr lang="id-ID" baseline="0" dirty="0" smtClean="0"/>
              <a:t>JANGAN MERASA KECIL; tetapi lihatlah kedahsyatan Tuhan yang dapat berkarya dalam hidupmu. Ketika kamu mau bergantung kepadaNya.</a:t>
            </a:r>
          </a:p>
          <a:p>
            <a:endParaRPr lang="id-ID" baseline="0" dirty="0" smtClean="0"/>
          </a:p>
          <a:p>
            <a:r>
              <a:rPr lang="id-ID" baseline="0" dirty="0" smtClean="0"/>
              <a:t>Apakah kamu selalu berdoa setiap kali kamu belajar?</a:t>
            </a:r>
            <a:endParaRPr lang="id-ID" dirty="0"/>
          </a:p>
        </p:txBody>
      </p:sp>
      <p:sp>
        <p:nvSpPr>
          <p:cNvPr id="4" name="Slide Number Placeholder 3"/>
          <p:cNvSpPr>
            <a:spLocks noGrp="1"/>
          </p:cNvSpPr>
          <p:nvPr>
            <p:ph type="sldNum" sz="quarter" idx="10"/>
          </p:nvPr>
        </p:nvSpPr>
        <p:spPr/>
        <p:txBody>
          <a:bodyPr/>
          <a:lstStyle/>
          <a:p>
            <a:fld id="{0DEAA042-A79B-4F70-95BA-AE0713368088}" type="slidenum">
              <a:rPr lang="id-ID" smtClean="0"/>
              <a:t>5</a:t>
            </a:fld>
            <a:endParaRPr lang="id-ID"/>
          </a:p>
        </p:txBody>
      </p:sp>
    </p:spTree>
    <p:extLst>
      <p:ext uri="{BB962C8B-B14F-4D97-AF65-F5344CB8AC3E}">
        <p14:creationId xmlns:p14="http://schemas.microsoft.com/office/powerpoint/2010/main" val="543838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Untuk kelas VI SD perkatakan</a:t>
            </a:r>
            <a:r>
              <a:rPr lang="id-ID" baseline="0" dirty="0" smtClean="0"/>
              <a:t> ayat ini berulang ulang dengan gerakan dan berpasang -pasangan</a:t>
            </a:r>
          </a:p>
          <a:p>
            <a:endParaRPr lang="id-ID" baseline="0" dirty="0" smtClean="0"/>
          </a:p>
          <a:p>
            <a:r>
              <a:rPr lang="id-ID" baseline="0" dirty="0" smtClean="0"/>
              <a:t>Diberi waktu 5 menit</a:t>
            </a:r>
          </a:p>
          <a:p>
            <a:endParaRPr lang="id-ID" baseline="0" dirty="0" smtClean="0"/>
          </a:p>
          <a:p>
            <a:r>
              <a:rPr lang="id-ID" baseline="0" dirty="0" smtClean="0"/>
              <a:t>PENJELASAN PEMBICARA SAAT PRESENTASI;</a:t>
            </a:r>
          </a:p>
          <a:p>
            <a:endParaRPr lang="id-ID" baseline="0" dirty="0" smtClean="0"/>
          </a:p>
          <a:p>
            <a:r>
              <a:rPr lang="id-ID" baseline="0" dirty="0" smtClean="0"/>
              <a:t>Pelanduk tahu bahwa dia tidak punya kekuatan apa apa, karena dia tidak punya kuku yang tajam, taring yang menyeramkan, tanduk yang mematikan, tinta yang mengecohkan, kulit yang bisa berganti seperti bunglon untuk menyamarkan diri, tendangan kuat seperti keledai, atau lari kencang seperti cheetah, yang dia tahu bahwa dia lemah, dia butuh tempat berlindung.</a:t>
            </a:r>
          </a:p>
          <a:p>
            <a:endParaRPr lang="id-ID" baseline="0" dirty="0" smtClean="0"/>
          </a:p>
          <a:p>
            <a:r>
              <a:rPr lang="id-ID" baseline="0" dirty="0" smtClean="0"/>
              <a:t>Kita butuh TUHAN dalam hidup kita yang lemah ini, sebagai tempat perlindungan kita, jadi kita tidak perlu takut pada apa pun yang berusaha menghantui hidup kita.</a:t>
            </a:r>
          </a:p>
          <a:p>
            <a:endParaRPr lang="id-ID" baseline="0" dirty="0" smtClean="0"/>
          </a:p>
        </p:txBody>
      </p:sp>
      <p:sp>
        <p:nvSpPr>
          <p:cNvPr id="4" name="Slide Number Placeholder 3"/>
          <p:cNvSpPr>
            <a:spLocks noGrp="1"/>
          </p:cNvSpPr>
          <p:nvPr>
            <p:ph type="sldNum" sz="quarter" idx="10"/>
          </p:nvPr>
        </p:nvSpPr>
        <p:spPr/>
        <p:txBody>
          <a:bodyPr/>
          <a:lstStyle/>
          <a:p>
            <a:fld id="{0DEAA042-A79B-4F70-95BA-AE0713368088}" type="slidenum">
              <a:rPr lang="id-ID" smtClean="0"/>
              <a:t>6</a:t>
            </a:fld>
            <a:endParaRPr lang="id-ID"/>
          </a:p>
        </p:txBody>
      </p:sp>
    </p:spTree>
    <p:extLst>
      <p:ext uri="{BB962C8B-B14F-4D97-AF65-F5344CB8AC3E}">
        <p14:creationId xmlns:p14="http://schemas.microsoft.com/office/powerpoint/2010/main" val="1645231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Untuk SMP perkatakan ayat ini berulang ulang dengan gerakan dan dengan tepuk-tepuk/hentak</a:t>
            </a:r>
            <a:r>
              <a:rPr lang="id-ID" baseline="0" dirty="0" smtClean="0"/>
              <a:t> kaki dll</a:t>
            </a:r>
            <a:endParaRPr lang="id-ID" dirty="0" smtClean="0"/>
          </a:p>
          <a:p>
            <a:endParaRPr lang="id-ID" dirty="0" smtClean="0"/>
          </a:p>
          <a:p>
            <a:r>
              <a:rPr lang="id-ID" dirty="0" smtClean="0"/>
              <a:t>Diberi waktu 5 menit</a:t>
            </a:r>
          </a:p>
          <a:p>
            <a:endParaRPr lang="id-ID" dirty="0" smtClean="0"/>
          </a:p>
          <a:p>
            <a:r>
              <a:rPr lang="id-ID" dirty="0" smtClean="0"/>
              <a:t>PENJELASAN PEMBICARA SAAT PRESENTASI</a:t>
            </a:r>
          </a:p>
          <a:p>
            <a:endParaRPr lang="id-ID" dirty="0" smtClean="0"/>
          </a:p>
          <a:p>
            <a:r>
              <a:rPr lang="id-ID" dirty="0" smtClean="0"/>
              <a:t>Pemazmur ini  menjadikan Tuhan itu sebagai gunung batunya,</a:t>
            </a:r>
            <a:r>
              <a:rPr lang="id-ID" baseline="0" dirty="0" smtClean="0"/>
              <a:t> tempat dia berteduh ( rumahnya). Kubu pertahanan ( terhadap serangan lawan), dia menjadikan Tuhan sebagai penyelamat hidupnya. Luar biasa bukan??</a:t>
            </a:r>
          </a:p>
          <a:p>
            <a:endParaRPr lang="id-ID" baseline="0" dirty="0" smtClean="0"/>
          </a:p>
          <a:p>
            <a:r>
              <a:rPr lang="id-ID" baseline="0" dirty="0" smtClean="0"/>
              <a:t>Tidak</a:t>
            </a:r>
          </a:p>
          <a:p>
            <a:r>
              <a:rPr lang="id-ID" baseline="0" dirty="0" smtClean="0"/>
              <a:t>Jangan merasa diri kuat, hebat, sudah pandai, tidak perlu belajar lagi, pasti bisa, tidak mungkin lupa, jenius, ...lalu tidak mau bergantung lagi pada Tuhan</a:t>
            </a:r>
          </a:p>
          <a:p>
            <a:endParaRPr lang="id-ID" baseline="0" dirty="0" smtClean="0"/>
          </a:p>
          <a:p>
            <a:r>
              <a:rPr lang="id-ID" baseline="0" dirty="0" smtClean="0"/>
              <a:t>Atau sebaliknya;</a:t>
            </a:r>
          </a:p>
          <a:p>
            <a:endParaRPr lang="id-ID" baseline="0" dirty="0" smtClean="0"/>
          </a:p>
          <a:p>
            <a:r>
              <a:rPr lang="id-ID" baseline="0" dirty="0" smtClean="0"/>
              <a:t>Merasa diri lemah lalu menyerah, ya sudah nggak usah belajar</a:t>
            </a:r>
          </a:p>
          <a:p>
            <a:endParaRPr lang="id-ID" baseline="0" dirty="0" smtClean="0"/>
          </a:p>
          <a:p>
            <a:r>
              <a:rPr lang="id-ID" baseline="0" dirty="0" smtClean="0"/>
              <a:t>Yang perlu dilakukan adalah BERDOA MEMINTA TUHAN KEKUATAN, MEMINTA TUHAN HIKMAT</a:t>
            </a:r>
            <a:endParaRPr lang="id-ID" dirty="0" smtClean="0"/>
          </a:p>
          <a:p>
            <a:endParaRPr lang="id-ID" dirty="0" smtClean="0"/>
          </a:p>
          <a:p>
            <a:r>
              <a:rPr lang="id-ID" baseline="0" dirty="0" smtClean="0"/>
              <a:t> mengandalkan kehebatan dirinya sendiri yang sebenarnya terbatas itu.</a:t>
            </a:r>
            <a:endParaRPr lang="id-ID" dirty="0"/>
          </a:p>
        </p:txBody>
      </p:sp>
      <p:sp>
        <p:nvSpPr>
          <p:cNvPr id="4" name="Slide Number Placeholder 3"/>
          <p:cNvSpPr>
            <a:spLocks noGrp="1"/>
          </p:cNvSpPr>
          <p:nvPr>
            <p:ph type="sldNum" sz="quarter" idx="10"/>
          </p:nvPr>
        </p:nvSpPr>
        <p:spPr/>
        <p:txBody>
          <a:bodyPr/>
          <a:lstStyle/>
          <a:p>
            <a:fld id="{0DEAA042-A79B-4F70-95BA-AE0713368088}" type="slidenum">
              <a:rPr lang="id-ID" smtClean="0"/>
              <a:t>7</a:t>
            </a:fld>
            <a:endParaRPr lang="id-ID"/>
          </a:p>
        </p:txBody>
      </p:sp>
    </p:spTree>
    <p:extLst>
      <p:ext uri="{BB962C8B-B14F-4D97-AF65-F5344CB8AC3E}">
        <p14:creationId xmlns:p14="http://schemas.microsoft.com/office/powerpoint/2010/main" val="3095479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Untuk SMA diberi waktu 5</a:t>
            </a:r>
            <a:r>
              <a:rPr lang="id-ID" baseline="0" dirty="0" smtClean="0"/>
              <a:t> menit memperkatakan ayat ini berulang-ulang menggunakan gerakan dan dengan lipsing berpasangan</a:t>
            </a:r>
          </a:p>
          <a:p>
            <a:endParaRPr lang="id-ID" dirty="0" smtClean="0"/>
          </a:p>
          <a:p>
            <a:r>
              <a:rPr lang="id-ID" dirty="0" smtClean="0"/>
              <a:t>PENJELASAN PEMBICARA SAAT PRESENTASI</a:t>
            </a:r>
          </a:p>
          <a:p>
            <a:endParaRPr lang="id-ID" dirty="0" smtClean="0"/>
          </a:p>
          <a:p>
            <a:r>
              <a:rPr lang="id-ID" dirty="0" smtClean="0"/>
              <a:t>Jika kita ada kesulitan</a:t>
            </a:r>
            <a:r>
              <a:rPr lang="id-ID" baseline="0" dirty="0" smtClean="0"/>
              <a:t> dalam belajar, mari mintalah hikmat kepada Tuhan.</a:t>
            </a:r>
          </a:p>
          <a:p>
            <a:endParaRPr lang="id-ID" baseline="0" dirty="0" smtClean="0"/>
          </a:p>
          <a:p>
            <a:r>
              <a:rPr lang="id-ID" baseline="0" dirty="0" smtClean="0"/>
              <a:t>Hikmat di sini dipakai kata SOPHIA </a:t>
            </a:r>
          </a:p>
          <a:p>
            <a:r>
              <a:rPr lang="id-ID" baseline="0" dirty="0" smtClean="0"/>
              <a:t>Yang artinya: hikmat, kebijaksanaan, pengertian, kecerdasan</a:t>
            </a:r>
          </a:p>
          <a:p>
            <a:endParaRPr lang="id-ID" baseline="0" dirty="0" smtClean="0"/>
          </a:p>
          <a:p>
            <a:r>
              <a:rPr lang="id-ID" baseline="0" dirty="0" smtClean="0"/>
              <a:t>Biasakan berdoa ketika kamu belajar, mintalah hikmat kepada TUHAN</a:t>
            </a:r>
            <a:endParaRPr lang="id-ID" dirty="0" smtClean="0"/>
          </a:p>
        </p:txBody>
      </p:sp>
      <p:sp>
        <p:nvSpPr>
          <p:cNvPr id="4" name="Slide Number Placeholder 3"/>
          <p:cNvSpPr>
            <a:spLocks noGrp="1"/>
          </p:cNvSpPr>
          <p:nvPr>
            <p:ph type="sldNum" sz="quarter" idx="10"/>
          </p:nvPr>
        </p:nvSpPr>
        <p:spPr/>
        <p:txBody>
          <a:bodyPr/>
          <a:lstStyle/>
          <a:p>
            <a:fld id="{0DEAA042-A79B-4F70-95BA-AE0713368088}" type="slidenum">
              <a:rPr lang="id-ID" smtClean="0"/>
              <a:t>8</a:t>
            </a:fld>
            <a:endParaRPr lang="id-ID"/>
          </a:p>
        </p:txBody>
      </p:sp>
    </p:spTree>
    <p:extLst>
      <p:ext uri="{BB962C8B-B14F-4D97-AF65-F5344CB8AC3E}">
        <p14:creationId xmlns:p14="http://schemas.microsoft.com/office/powerpoint/2010/main" val="6277546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842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9405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29258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24601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87209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77227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9869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00030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64176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15109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997574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1447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124571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0913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12309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51013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76367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48977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7072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25342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90668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42082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88293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7325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45287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5414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07407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96828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3889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48419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44916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38682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4127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D57F1E4F-1CFF-5643-939E-217C01CDF565}"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378716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94794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D57F1E4F-1CFF-5643-939E-217C01CDF565}" type="slidenum">
              <a:rPr lang="en-US" smtClean="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874106617"/>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2043585"/>
      </p:ext>
    </p:extLst>
  </p:cSld>
  <p:clrMapOvr>
    <a:masterClrMapping/>
  </p:clrMapOvr>
  <p:extLst mod="1">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8995185"/>
      </p:ext>
    </p:extLst>
  </p:cSld>
  <p:clrMapOvr>
    <a:masterClrMapping/>
  </p:clrMapOvr>
  <p:extLst mod="1">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92097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61246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D57F1E4F-1CFF-5643-939E-217C01CDF565}" type="slidenum">
              <a:rPr lang="en-US" smtClean="0"/>
              <a:pPr/>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68836590"/>
      </p:ext>
    </p:extLst>
  </p:cSld>
  <p:clrMapOvr>
    <a:masterClrMapping/>
  </p:clrMapOvr>
  <p:extLst mod="1">
    <p:ext uri="{DCECCB84-F9BA-43D5-87BE-67443E8EF086}">
      <p15:sldGuideLst xmlns:p15="http://schemas.microsoft.com/office/powerpoint/2012/main">
        <p15:guide id="4294967295" orient="horz" pos="69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07476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07591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834930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83426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30693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28349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42894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18178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46584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97642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75578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448641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53452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256882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3310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921440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1563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81102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10136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02336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90147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79350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76391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12001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79579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600823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56749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13250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176530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5866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5754532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616358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1763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98044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88730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79939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Rectangle 7"/>
          <p:cNvSpPr/>
          <p:nvPr/>
        </p:nvSpPr>
        <p:spPr>
          <a:xfrm>
            <a:off x="-6843" y="3887812"/>
            <a:ext cx="12195668"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75488" y="2166364"/>
            <a:ext cx="11247120" cy="1739347"/>
          </a:xfrm>
        </p:spPr>
        <p:txBody>
          <a:bodyPr tIns="45720" bIns="45720" anchor="ctr">
            <a:normAutofit/>
          </a:bodyPr>
          <a:lstStyle>
            <a:lvl1pPr algn="ctr">
              <a:lnSpc>
                <a:spcPct val="80000"/>
              </a:lnSpc>
              <a:defRPr sz="6000" spc="1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47472" y="3913632"/>
            <a:ext cx="11506200" cy="457200"/>
          </a:xfrm>
        </p:spPr>
        <p:txBody>
          <a:bodyPr>
            <a:normAutofit/>
          </a:bodyPr>
          <a:lstStyle>
            <a:lvl1pPr marL="0" indent="0" algn="ctr">
              <a:spcBef>
                <a:spcPts val="0"/>
              </a:spcBef>
              <a:spcAft>
                <a:spcPts val="0"/>
              </a:spcAft>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7738675"/>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02523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43" y="3887812"/>
            <a:ext cx="12195668"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75488" y="2167128"/>
            <a:ext cx="11247120" cy="173736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47472" y="3913212"/>
            <a:ext cx="11503152" cy="457200"/>
          </a:xfrm>
        </p:spPr>
        <p:txBody>
          <a:bodyPr anchor="t">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7446854"/>
      </p:ext>
    </p:extLst>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72155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888741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401436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00323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807362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126225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607870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B61BEF0D-F0BB-DE4B-95CE-6DB70DBA9567}" type="datetimeFigureOut">
              <a:rPr lang="en-US" smtClean="0"/>
              <a:pPr/>
              <a:t>1/9/2020</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176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3.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4.jpe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theme" Target="../theme/theme5.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theme" Target="../theme/theme6.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image" Target="../media/image5.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1/9/2020</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084622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1/9/2020</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7692877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B61BEF0D-F0BB-DE4B-95CE-6DB70DBA9567}" type="datetimeFigureOut">
              <a:rPr lang="en-US" smtClean="0"/>
              <a:pPr/>
              <a:t>1/9/2020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57F1E4F-1CFF-5643-939E-217C01CDF56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7711263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792">
          <p15:clr>
            <a:srgbClr val="F26B43"/>
          </p15:clr>
        </p15:guide>
        <p15:guide id="4294967295" pos="72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1/9/2020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82386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1/9/2020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8306735"/>
      </p:ext>
    </p:extLst>
  </p:cSld>
  <p:clrMap bg1="dk1" tx1="lt1" bg2="dk2" tx2="lt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B61BEF0D-F0BB-DE4B-95CE-6DB70DBA9567}" type="datetimeFigureOut">
              <a:rPr lang="en-US" smtClean="0"/>
              <a:pPr/>
              <a:t>1/9/2020</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5620060"/>
      </p:ext>
    </p:extLst>
  </p:cSld>
  <p:clrMap bg1="dk1" tx1="lt1" bg2="dk2" tx2="lt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id-ID" b="1" dirty="0" smtClean="0"/>
              <a:t>Belajar dari pelanduk</a:t>
            </a:r>
            <a:endParaRPr lang="id-ID" b="1" dirty="0"/>
          </a:p>
        </p:txBody>
      </p:sp>
      <p:sp>
        <p:nvSpPr>
          <p:cNvPr id="3" name="Subtitle 2"/>
          <p:cNvSpPr>
            <a:spLocks noGrp="1"/>
          </p:cNvSpPr>
          <p:nvPr>
            <p:ph type="subTitle" idx="1"/>
          </p:nvPr>
        </p:nvSpPr>
        <p:spPr/>
        <p:txBody>
          <a:bodyPr/>
          <a:lstStyle/>
          <a:p>
            <a:r>
              <a:rPr lang="id-ID" dirty="0" smtClean="0"/>
              <a:t>Disusun dengan anugerah tuhan oleh grace sumilat s.mg</a:t>
            </a:r>
            <a:endParaRPr lang="id-ID" dirty="0"/>
          </a:p>
        </p:txBody>
      </p:sp>
    </p:spTree>
    <p:extLst>
      <p:ext uri="{BB962C8B-B14F-4D97-AF65-F5344CB8AC3E}">
        <p14:creationId xmlns:p14="http://schemas.microsoft.com/office/powerpoint/2010/main" val="3719660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APA YANG KITA TAKUTKAN </a:t>
            </a:r>
            <a:br>
              <a:rPr lang="id-ID" dirty="0" smtClean="0"/>
            </a:br>
            <a:r>
              <a:rPr lang="id-ID" dirty="0" smtClean="0"/>
              <a:t>DI TAHUN 2020 INI?</a:t>
            </a:r>
            <a:endParaRPr lang="id-ID" dirty="0"/>
          </a:p>
        </p:txBody>
      </p:sp>
      <p:sp>
        <p:nvSpPr>
          <p:cNvPr id="3" name="Content Placeholder 2"/>
          <p:cNvSpPr>
            <a:spLocks noGrp="1"/>
          </p:cNvSpPr>
          <p:nvPr>
            <p:ph idx="1"/>
          </p:nvPr>
        </p:nvSpPr>
        <p:spPr/>
        <p:txBody>
          <a:bodyPr>
            <a:noAutofit/>
          </a:bodyPr>
          <a:lstStyle/>
          <a:p>
            <a:r>
              <a:rPr lang="id-ID" sz="4000" dirty="0" smtClean="0"/>
              <a:t>UJIAN NASIONAL KAH ??</a:t>
            </a:r>
          </a:p>
          <a:p>
            <a:r>
              <a:rPr lang="id-ID" sz="4000" dirty="0" smtClean="0"/>
              <a:t>KESEHATAN KITA ??</a:t>
            </a:r>
          </a:p>
          <a:p>
            <a:r>
              <a:rPr lang="id-ID" sz="4000" dirty="0" smtClean="0"/>
              <a:t>PELAJARAN YANG MAKIN SULIT ??</a:t>
            </a:r>
          </a:p>
          <a:p>
            <a:r>
              <a:rPr lang="id-ID" sz="4000" dirty="0" smtClean="0"/>
              <a:t>MASA DEPAN YANG TIDAK PASTI ??</a:t>
            </a:r>
          </a:p>
        </p:txBody>
      </p:sp>
    </p:spTree>
    <p:extLst>
      <p:ext uri="{BB962C8B-B14F-4D97-AF65-F5344CB8AC3E}">
        <p14:creationId xmlns:p14="http://schemas.microsoft.com/office/powerpoint/2010/main" val="1182943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MARI KITA BELAJAR DARI PELANDUK</a:t>
            </a:r>
            <a:endParaRPr lang="id-ID" b="1" dirty="0"/>
          </a:p>
        </p:txBody>
      </p:sp>
      <p:pic>
        <p:nvPicPr>
          <p:cNvPr id="1026" name="Picture 2" descr="Hasil gambar untuk HIRAX ANIMAL"/>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19166" y="1885870"/>
            <a:ext cx="7153668" cy="4769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223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Hyrax sunshield - 24 Hours on Earth- Preview - BBC One">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7602"/>
          </a:xfrm>
        </p:spPr>
      </p:pic>
    </p:spTree>
    <p:extLst>
      <p:ext uri="{BB962C8B-B14F-4D97-AF65-F5344CB8AC3E}">
        <p14:creationId xmlns:p14="http://schemas.microsoft.com/office/powerpoint/2010/main" val="8999636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156" y="114824"/>
            <a:ext cx="8911687" cy="1280890"/>
          </a:xfrm>
        </p:spPr>
        <p:txBody>
          <a:bodyPr/>
          <a:lstStyle/>
          <a:p>
            <a:pPr algn="ctr"/>
            <a:r>
              <a:rPr lang="id-ID" sz="6000" b="1" dirty="0" smtClean="0"/>
              <a:t>AMSAL 30: 24 &amp; 26</a:t>
            </a:r>
            <a:endParaRPr lang="id-ID" sz="6000" b="1" dirty="0"/>
          </a:p>
        </p:txBody>
      </p:sp>
      <p:sp>
        <p:nvSpPr>
          <p:cNvPr id="3" name="Content Placeholder 2"/>
          <p:cNvSpPr>
            <a:spLocks noGrp="1"/>
          </p:cNvSpPr>
          <p:nvPr>
            <p:ph idx="1"/>
          </p:nvPr>
        </p:nvSpPr>
        <p:spPr>
          <a:xfrm>
            <a:off x="0" y="1250066"/>
            <a:ext cx="12192000" cy="5607935"/>
          </a:xfrm>
        </p:spPr>
        <p:txBody>
          <a:bodyPr>
            <a:noAutofit/>
          </a:bodyPr>
          <a:lstStyle/>
          <a:p>
            <a:pPr marL="0" indent="0" algn="ctr">
              <a:buNone/>
            </a:pPr>
            <a:r>
              <a:rPr lang="id-ID" sz="4000" b="1" dirty="0" smtClean="0"/>
              <a:t>ADA EMPAT BINATANG </a:t>
            </a:r>
          </a:p>
          <a:p>
            <a:pPr marL="0" indent="0" algn="ctr">
              <a:buNone/>
            </a:pPr>
            <a:r>
              <a:rPr lang="id-ID" sz="4000" b="1" dirty="0" smtClean="0"/>
              <a:t>YANG TERKECIL DI BUMI</a:t>
            </a:r>
          </a:p>
          <a:p>
            <a:pPr marL="0" indent="0" algn="ctr">
              <a:buNone/>
            </a:pPr>
            <a:r>
              <a:rPr lang="id-ID" sz="4000" b="1" dirty="0" smtClean="0"/>
              <a:t>TETAPI YANG SANGAT CEKATAN:</a:t>
            </a:r>
          </a:p>
          <a:p>
            <a:pPr marL="0" indent="0" algn="ctr">
              <a:buNone/>
            </a:pPr>
            <a:r>
              <a:rPr lang="id-ID" sz="4000" b="1" dirty="0" smtClean="0"/>
              <a:t>PELANDUK, </a:t>
            </a:r>
          </a:p>
          <a:p>
            <a:pPr marL="0" indent="0" algn="ctr">
              <a:buNone/>
            </a:pPr>
            <a:r>
              <a:rPr lang="id-ID" sz="4000" b="1" dirty="0" smtClean="0"/>
              <a:t>BANGSA YANG LEMAH,</a:t>
            </a:r>
          </a:p>
          <a:p>
            <a:pPr marL="0" indent="0" algn="ctr">
              <a:buNone/>
            </a:pPr>
            <a:r>
              <a:rPr lang="id-ID" sz="4000" b="1" dirty="0" smtClean="0"/>
              <a:t>TETAPI YANG MEMBUAT RUMAHNYA </a:t>
            </a:r>
          </a:p>
          <a:p>
            <a:pPr marL="0" indent="0" algn="ctr">
              <a:buNone/>
            </a:pPr>
            <a:r>
              <a:rPr lang="id-ID" sz="4000" b="1" dirty="0" smtClean="0"/>
              <a:t>DI BUKIT BATU</a:t>
            </a:r>
            <a:endParaRPr lang="id-ID" sz="4000" b="1" dirty="0"/>
          </a:p>
        </p:txBody>
      </p:sp>
    </p:spTree>
    <p:extLst>
      <p:ext uri="{BB962C8B-B14F-4D97-AF65-F5344CB8AC3E}">
        <p14:creationId xmlns:p14="http://schemas.microsoft.com/office/powerpoint/2010/main" val="2965083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sz="7200" b="1" dirty="0" smtClean="0"/>
              <a:t>MAZMUR 104:18 B</a:t>
            </a:r>
            <a:endParaRPr lang="id-ID" sz="7200" b="1" dirty="0"/>
          </a:p>
        </p:txBody>
      </p:sp>
      <p:sp>
        <p:nvSpPr>
          <p:cNvPr id="3" name="Content Placeholder 2"/>
          <p:cNvSpPr>
            <a:spLocks noGrp="1"/>
          </p:cNvSpPr>
          <p:nvPr>
            <p:ph idx="1"/>
          </p:nvPr>
        </p:nvSpPr>
        <p:spPr>
          <a:xfrm>
            <a:off x="995422" y="1874517"/>
            <a:ext cx="11196577" cy="4983483"/>
          </a:xfrm>
        </p:spPr>
        <p:txBody>
          <a:bodyPr>
            <a:noAutofit/>
          </a:bodyPr>
          <a:lstStyle/>
          <a:p>
            <a:pPr marL="0" indent="0" algn="ctr">
              <a:buNone/>
            </a:pPr>
            <a:r>
              <a:rPr lang="id-ID" sz="6000" b="1" dirty="0" smtClean="0"/>
              <a:t>BUKIT-BUKIT BATU ADALAH TEMPAT PELINDUNGAN </a:t>
            </a:r>
          </a:p>
          <a:p>
            <a:pPr marL="0" indent="0" algn="ctr">
              <a:buNone/>
            </a:pPr>
            <a:r>
              <a:rPr lang="id-ID" sz="6000" b="1" dirty="0" smtClean="0"/>
              <a:t>BAGI PELANDUK</a:t>
            </a:r>
            <a:endParaRPr lang="id-ID" sz="6000" b="1" dirty="0"/>
          </a:p>
        </p:txBody>
      </p:sp>
    </p:spTree>
    <p:extLst>
      <p:ext uri="{BB962C8B-B14F-4D97-AF65-F5344CB8AC3E}">
        <p14:creationId xmlns:p14="http://schemas.microsoft.com/office/powerpoint/2010/main" val="23217140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44" y="933691"/>
            <a:ext cx="8596668" cy="1320800"/>
          </a:xfrm>
        </p:spPr>
        <p:txBody>
          <a:bodyPr>
            <a:noAutofit/>
          </a:bodyPr>
          <a:lstStyle/>
          <a:p>
            <a:pPr algn="ctr"/>
            <a:r>
              <a:rPr lang="id-ID" sz="5400" b="1" dirty="0" smtClean="0"/>
              <a:t>MAZMUR 71:3</a:t>
            </a:r>
            <a:br>
              <a:rPr lang="id-ID" sz="5400" b="1" dirty="0" smtClean="0"/>
            </a:br>
            <a:endParaRPr lang="id-ID" sz="5400" b="1" dirty="0"/>
          </a:p>
        </p:txBody>
      </p:sp>
      <p:sp>
        <p:nvSpPr>
          <p:cNvPr id="3" name="Content Placeholder 2"/>
          <p:cNvSpPr>
            <a:spLocks noGrp="1"/>
          </p:cNvSpPr>
          <p:nvPr>
            <p:ph idx="1"/>
          </p:nvPr>
        </p:nvSpPr>
        <p:spPr>
          <a:xfrm>
            <a:off x="0" y="1979271"/>
            <a:ext cx="12192000" cy="4881597"/>
          </a:xfrm>
        </p:spPr>
        <p:txBody>
          <a:bodyPr>
            <a:noAutofit/>
          </a:bodyPr>
          <a:lstStyle/>
          <a:p>
            <a:pPr marL="0" indent="0" algn="ctr">
              <a:buNone/>
            </a:pPr>
            <a:endParaRPr lang="id-ID" sz="3600" b="1" dirty="0" smtClean="0"/>
          </a:p>
          <a:p>
            <a:pPr marL="0" indent="0" algn="ctr">
              <a:buNone/>
            </a:pPr>
            <a:r>
              <a:rPr lang="id-ID" sz="3600" b="1" dirty="0" smtClean="0"/>
              <a:t>JADILAH BAGIKU GUNUNG BATU, </a:t>
            </a:r>
          </a:p>
          <a:p>
            <a:pPr marL="0" indent="0" algn="ctr">
              <a:buNone/>
            </a:pPr>
            <a:r>
              <a:rPr lang="id-ID" sz="3600" b="1" dirty="0" smtClean="0"/>
              <a:t>TEMPAT BERTEDUH,</a:t>
            </a:r>
          </a:p>
          <a:p>
            <a:pPr marL="0" indent="0" algn="ctr">
              <a:buNone/>
            </a:pPr>
            <a:r>
              <a:rPr lang="id-ID" sz="3600" b="1" dirty="0" smtClean="0"/>
              <a:t>KUBU PERTAHANAN  </a:t>
            </a:r>
          </a:p>
          <a:p>
            <a:pPr marL="0" indent="0" algn="ctr">
              <a:buNone/>
            </a:pPr>
            <a:r>
              <a:rPr lang="id-ID" sz="3600" b="1" dirty="0" smtClean="0"/>
              <a:t>UNTUK MENYELAMATKAN AKU;</a:t>
            </a:r>
          </a:p>
          <a:p>
            <a:pPr marL="0" indent="0" algn="ctr">
              <a:buNone/>
            </a:pPr>
            <a:r>
              <a:rPr lang="id-ID" sz="3600" b="1" dirty="0" smtClean="0"/>
              <a:t>SEBAB ENGKAULAH BUKIT BATUKU </a:t>
            </a:r>
          </a:p>
          <a:p>
            <a:pPr marL="0" indent="0" algn="ctr">
              <a:buNone/>
            </a:pPr>
            <a:r>
              <a:rPr lang="id-ID" sz="3600" b="1" dirty="0" smtClean="0"/>
              <a:t>DAN PERTAHANANKU.</a:t>
            </a:r>
            <a:endParaRPr lang="id-ID" sz="3600" b="1" dirty="0"/>
          </a:p>
        </p:txBody>
      </p:sp>
    </p:spTree>
    <p:extLst>
      <p:ext uri="{BB962C8B-B14F-4D97-AF65-F5344CB8AC3E}">
        <p14:creationId xmlns:p14="http://schemas.microsoft.com/office/powerpoint/2010/main" val="4037545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YAKOBUS 1:5</a:t>
            </a:r>
            <a:endParaRPr lang="id-ID" b="1" dirty="0"/>
          </a:p>
        </p:txBody>
      </p:sp>
      <p:sp>
        <p:nvSpPr>
          <p:cNvPr id="3" name="Content Placeholder 2"/>
          <p:cNvSpPr>
            <a:spLocks noGrp="1"/>
          </p:cNvSpPr>
          <p:nvPr>
            <p:ph idx="1"/>
          </p:nvPr>
        </p:nvSpPr>
        <p:spPr>
          <a:xfrm>
            <a:off x="0" y="1792936"/>
            <a:ext cx="12192000" cy="5065064"/>
          </a:xfrm>
        </p:spPr>
        <p:txBody>
          <a:bodyPr>
            <a:noAutofit/>
          </a:bodyPr>
          <a:lstStyle/>
          <a:p>
            <a:pPr marL="0" indent="0" algn="ctr">
              <a:buNone/>
            </a:pPr>
            <a:r>
              <a:rPr lang="id-ID" sz="3200" b="1" dirty="0" smtClean="0"/>
              <a:t>TETAPI APABILA DI ANTARA KAMU </a:t>
            </a:r>
          </a:p>
          <a:p>
            <a:pPr marL="0" indent="0" algn="ctr">
              <a:buNone/>
            </a:pPr>
            <a:r>
              <a:rPr lang="id-ID" sz="3200" b="1" dirty="0" smtClean="0"/>
              <a:t>ADA YANG KEKURANGAN HIKMAT. </a:t>
            </a:r>
          </a:p>
          <a:p>
            <a:pPr marL="0" indent="0" algn="ctr">
              <a:buNone/>
            </a:pPr>
            <a:r>
              <a:rPr lang="id-ID" sz="3200" b="1" dirty="0" smtClean="0"/>
              <a:t>HENDAKLAH IA MEMINTAKANNYA KEPADA ALLAH,</a:t>
            </a:r>
          </a:p>
          <a:p>
            <a:pPr marL="0" indent="0" algn="ctr">
              <a:buNone/>
            </a:pPr>
            <a:r>
              <a:rPr lang="id-ID" sz="3200" b="1" dirty="0" smtClean="0"/>
              <a:t>-YANG MEMBERIKAN KEPADA SEMUA ORANG </a:t>
            </a:r>
          </a:p>
          <a:p>
            <a:pPr marL="0" indent="0" algn="ctr">
              <a:buNone/>
            </a:pPr>
            <a:r>
              <a:rPr lang="id-ID" sz="3200" b="1" dirty="0" smtClean="0"/>
              <a:t>DENGAN MURAH HATI </a:t>
            </a:r>
          </a:p>
          <a:p>
            <a:pPr marL="0" indent="0" algn="ctr">
              <a:buNone/>
            </a:pPr>
            <a:r>
              <a:rPr lang="id-ID" sz="3200" b="1" dirty="0" smtClean="0"/>
              <a:t>DAN DENGAN TIDAK MEMBANGKIT-BANGKIT-, </a:t>
            </a:r>
          </a:p>
          <a:p>
            <a:pPr marL="0" indent="0" algn="ctr">
              <a:buNone/>
            </a:pPr>
            <a:r>
              <a:rPr lang="id-ID" sz="3200" b="1" dirty="0" smtClean="0"/>
              <a:t>MAKA HAL ITU </a:t>
            </a:r>
          </a:p>
          <a:p>
            <a:pPr marL="0" indent="0" algn="ctr">
              <a:buNone/>
            </a:pPr>
            <a:r>
              <a:rPr lang="id-ID" sz="3200" b="1" dirty="0" smtClean="0"/>
              <a:t>AKAN DIBERIKAN KEPADANYA. </a:t>
            </a:r>
            <a:endParaRPr lang="id-ID" sz="3200" b="1" dirty="0"/>
          </a:p>
        </p:txBody>
      </p:sp>
    </p:spTree>
    <p:extLst>
      <p:ext uri="{BB962C8B-B14F-4D97-AF65-F5344CB8AC3E}">
        <p14:creationId xmlns:p14="http://schemas.microsoft.com/office/powerpoint/2010/main" val="8427012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_rels/theme7.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4.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5.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6.xml><?xml version="1.0" encoding="utf-8"?>
<a:theme xmlns:a="http://schemas.openxmlformats.org/drawingml/2006/main" name="Berli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ppt/theme/theme7.xml><?xml version="1.0" encoding="utf-8"?>
<a:theme xmlns:a="http://schemas.openxmlformats.org/drawingml/2006/main" name="Banded">
  <a:themeElements>
    <a:clrScheme name="Banded">
      <a:dk1>
        <a:srgbClr val="2C2C2C"/>
      </a:dk1>
      <a:lt1>
        <a:srgbClr val="FFFFFF"/>
      </a:lt1>
      <a:dk2>
        <a:srgbClr val="F56617"/>
      </a:dk2>
      <a:lt2>
        <a:srgbClr val="DDDDDD"/>
      </a:lt2>
      <a:accent1>
        <a:srgbClr val="FFC000"/>
      </a:accent1>
      <a:accent2>
        <a:srgbClr val="BD582C"/>
      </a:accent2>
      <a:accent3>
        <a:srgbClr val="865640"/>
      </a:accent3>
      <a:accent4>
        <a:srgbClr val="9B8357"/>
      </a:accent4>
      <a:accent5>
        <a:srgbClr val="C2BC80"/>
      </a:accent5>
      <a:accent6>
        <a:srgbClr val="94A080"/>
      </a:accent6>
      <a:hlink>
        <a:srgbClr val="FF9933"/>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7CF026C-957E-4F4E-893C-D02C23AB6317}"/>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Celestial</Template>
  <TotalTime>71</TotalTime>
  <Words>859</Words>
  <Application>Microsoft Office PowerPoint</Application>
  <PresentationFormat>Widescreen</PresentationFormat>
  <Paragraphs>113</Paragraphs>
  <Slides>8</Slides>
  <Notes>8</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8</vt:i4>
      </vt:variant>
    </vt:vector>
  </HeadingPairs>
  <TitlesOfParts>
    <vt:vector size="25" baseType="lpstr">
      <vt:lpstr>Arial</vt:lpstr>
      <vt:lpstr>Calibri</vt:lpstr>
      <vt:lpstr>Calibri Light</vt:lpstr>
      <vt:lpstr>Century Gothic</vt:lpstr>
      <vt:lpstr>Corbel</vt:lpstr>
      <vt:lpstr>Gill Sans MT</vt:lpstr>
      <vt:lpstr>Impact</vt:lpstr>
      <vt:lpstr>Trebuchet MS</vt:lpstr>
      <vt:lpstr>Wingdings</vt:lpstr>
      <vt:lpstr>Wingdings 3</vt:lpstr>
      <vt:lpstr>Celestial</vt:lpstr>
      <vt:lpstr>Facet</vt:lpstr>
      <vt:lpstr>Ion Boardroom</vt:lpstr>
      <vt:lpstr>Badge</vt:lpstr>
      <vt:lpstr>Wisp</vt:lpstr>
      <vt:lpstr>Berlin</vt:lpstr>
      <vt:lpstr>Banded</vt:lpstr>
      <vt:lpstr>Belajar dari pelanduk</vt:lpstr>
      <vt:lpstr>APA YANG KITA TAKUTKAN  DI TAHUN 2020 INI?</vt:lpstr>
      <vt:lpstr>MARI KITA BELAJAR DARI PELANDUK</vt:lpstr>
      <vt:lpstr>PowerPoint Presentation</vt:lpstr>
      <vt:lpstr>AMSAL 30: 24 &amp; 26</vt:lpstr>
      <vt:lpstr>MAZMUR 104:18 B</vt:lpstr>
      <vt:lpstr>MAZMUR 71:3 </vt:lpstr>
      <vt:lpstr>YAKOBUS 1:5</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Belajar dari pelanduk</dc:title>
  <dc:creator>Grace Sumilat</dc:creator>
  <cp:lastModifiedBy>Grace Sumilat</cp:lastModifiedBy>
  <cp:revision>8</cp:revision>
  <dcterms:created xsi:type="dcterms:W3CDTF">2020-01-09T15:37:21Z</dcterms:created>
  <dcterms:modified xsi:type="dcterms:W3CDTF">2020-01-09T16:48:47Z</dcterms:modified>
</cp:coreProperties>
</file>