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4.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5.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6.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7.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4" r:id="rId1"/>
    <p:sldMasterId id="2147483686" r:id="rId2"/>
    <p:sldMasterId id="2147483722" r:id="rId3"/>
    <p:sldMasterId id="2147483740" r:id="rId4"/>
    <p:sldMasterId id="2147483758" r:id="rId5"/>
    <p:sldMasterId id="2147483775" r:id="rId6"/>
    <p:sldMasterId id="2147483793" r:id="rId7"/>
    <p:sldMasterId id="2147483811" r:id="rId8"/>
  </p:sldMasterIdLst>
  <p:notesMasterIdLst>
    <p:notesMasterId r:id="rId55"/>
  </p:notesMasterIdLst>
  <p:sldIdLst>
    <p:sldId id="256" r:id="rId9"/>
    <p:sldId id="257" r:id="rId10"/>
    <p:sldId id="258" r:id="rId11"/>
    <p:sldId id="259" r:id="rId12"/>
    <p:sldId id="260" r:id="rId13"/>
    <p:sldId id="261" r:id="rId14"/>
    <p:sldId id="262" r:id="rId15"/>
    <p:sldId id="263" r:id="rId16"/>
    <p:sldId id="264" r:id="rId17"/>
    <p:sldId id="271" r:id="rId18"/>
    <p:sldId id="265" r:id="rId19"/>
    <p:sldId id="266" r:id="rId20"/>
    <p:sldId id="267" r:id="rId21"/>
    <p:sldId id="268" r:id="rId22"/>
    <p:sldId id="269" r:id="rId23"/>
    <p:sldId id="270"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91" r:id="rId40"/>
    <p:sldId id="292" r:id="rId41"/>
    <p:sldId id="293" r:id="rId42"/>
    <p:sldId id="294" r:id="rId43"/>
    <p:sldId id="295" r:id="rId44"/>
    <p:sldId id="287" r:id="rId45"/>
    <p:sldId id="288" r:id="rId46"/>
    <p:sldId id="289" r:id="rId47"/>
    <p:sldId id="290" r:id="rId48"/>
    <p:sldId id="296" r:id="rId49"/>
    <p:sldId id="297" r:id="rId50"/>
    <p:sldId id="298" r:id="rId51"/>
    <p:sldId id="299" r:id="rId52"/>
    <p:sldId id="300" r:id="rId53"/>
    <p:sldId id="301" r:id="rId5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5" autoAdjust="0"/>
    <p:restoredTop sz="65785" autoAdjust="0"/>
  </p:normalViewPr>
  <p:slideViewPr>
    <p:cSldViewPr snapToGrid="0">
      <p:cViewPr varScale="1">
        <p:scale>
          <a:sx n="53" d="100"/>
          <a:sy n="53" d="100"/>
        </p:scale>
        <p:origin x="1218" y="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notesMaster" Target="notesMasters/notesMaster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theme" Target="theme/theme1.xml"/><Relationship Id="rId5" Type="http://schemas.openxmlformats.org/officeDocument/2006/relationships/slideMaster" Target="slideMasters/slideMaster5.xml"/><Relationship Id="rId19" Type="http://schemas.openxmlformats.org/officeDocument/2006/relationships/slide" Target="slides/slide11.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43.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tableStyles" Target="tableStyles.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viewProps" Target="viewProps.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E964AC-0E08-4F6F-AAC5-EC88BFBD630A}" type="datetimeFigureOut">
              <a:rPr lang="id-ID" smtClean="0"/>
              <a:t>24/12/2019</a:t>
            </a:fld>
            <a:endParaRPr lang="id-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7DF1EB-A000-4363-B612-9ED156302032}" type="slidenum">
              <a:rPr lang="id-ID" smtClean="0"/>
              <a:t>‹#›</a:t>
            </a:fld>
            <a:endParaRPr lang="id-ID"/>
          </a:p>
        </p:txBody>
      </p:sp>
    </p:spTree>
    <p:extLst>
      <p:ext uri="{BB962C8B-B14F-4D97-AF65-F5344CB8AC3E}">
        <p14:creationId xmlns:p14="http://schemas.microsoft.com/office/powerpoint/2010/main" val="8079907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b="1" kern="1200" dirty="0" smtClean="0">
                <a:solidFill>
                  <a:schemeClr val="tx1"/>
                </a:solidFill>
                <a:effectLst/>
                <a:latin typeface="+mn-lt"/>
                <a:ea typeface="+mn-ea"/>
                <a:cs typeface="+mn-cs"/>
              </a:rPr>
              <a:t>BERJALAN DALAM HIKMAT</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NATAL GPDI KHARISMA KALINEGORO</a:t>
            </a:r>
          </a:p>
          <a:p>
            <a:r>
              <a:rPr lang="id-ID" sz="1200" kern="1200" dirty="0" smtClean="0">
                <a:solidFill>
                  <a:schemeClr val="tx1"/>
                </a:solidFill>
                <a:effectLst/>
                <a:latin typeface="+mn-lt"/>
                <a:ea typeface="+mn-ea"/>
                <a:cs typeface="+mn-cs"/>
              </a:rPr>
              <a:t>MAGELANG</a:t>
            </a:r>
          </a:p>
          <a:p>
            <a:r>
              <a:rPr lang="id-ID" sz="1200" kern="1200" dirty="0" smtClean="0">
                <a:solidFill>
                  <a:schemeClr val="tx1"/>
                </a:solidFill>
                <a:effectLst/>
                <a:latin typeface="+mn-lt"/>
                <a:ea typeface="+mn-ea"/>
                <a:cs typeface="+mn-cs"/>
              </a:rPr>
              <a:t>2019</a:t>
            </a:r>
          </a:p>
          <a:p>
            <a:endParaRPr lang="id-ID" dirty="0"/>
          </a:p>
        </p:txBody>
      </p:sp>
      <p:sp>
        <p:nvSpPr>
          <p:cNvPr id="4" name="Slide Number Placeholder 3"/>
          <p:cNvSpPr>
            <a:spLocks noGrp="1"/>
          </p:cNvSpPr>
          <p:nvPr>
            <p:ph type="sldNum" sz="quarter" idx="10"/>
          </p:nvPr>
        </p:nvSpPr>
        <p:spPr/>
        <p:txBody>
          <a:bodyPr/>
          <a:lstStyle/>
          <a:p>
            <a:fld id="{6E7DF1EB-A000-4363-B612-9ED156302032}" type="slidenum">
              <a:rPr lang="id-ID" smtClean="0"/>
              <a:t>1</a:t>
            </a:fld>
            <a:endParaRPr lang="id-ID"/>
          </a:p>
        </p:txBody>
      </p:sp>
    </p:spTree>
    <p:extLst>
      <p:ext uri="{BB962C8B-B14F-4D97-AF65-F5344CB8AC3E}">
        <p14:creationId xmlns:p14="http://schemas.microsoft.com/office/powerpoint/2010/main" val="39138223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sz="1200" kern="1200" dirty="0" smtClean="0">
                <a:solidFill>
                  <a:schemeClr val="tx1"/>
                </a:solidFill>
                <a:effectLst/>
                <a:latin typeface="+mn-lt"/>
                <a:ea typeface="+mn-ea"/>
                <a:cs typeface="+mn-cs"/>
              </a:rPr>
              <a:t>Beberapa macam hikmat: Baca di Yakobus 3:13-4:10</a:t>
            </a:r>
          </a:p>
          <a:p>
            <a:pPr marL="742950" indent="-742950">
              <a:buFont typeface="+mj-lt"/>
              <a:buAutoNum type="arabicPeriod"/>
            </a:pPr>
            <a:r>
              <a:rPr lang="id-ID" sz="1200" b="1" dirty="0" smtClean="0"/>
              <a:t>HIKMAT YANG DATANG DARI ATAS</a:t>
            </a:r>
          </a:p>
          <a:p>
            <a:pPr marL="742950" indent="-742950">
              <a:buFont typeface="+mj-lt"/>
              <a:buAutoNum type="arabicPeriod"/>
            </a:pPr>
            <a:r>
              <a:rPr lang="id-ID" sz="1200" b="1" dirty="0" smtClean="0"/>
              <a:t>HIKMAT YANG LAHIR DARI KELEMAHLEMBUTAN</a:t>
            </a:r>
          </a:p>
          <a:p>
            <a:pPr marL="742950" indent="-742950">
              <a:buFont typeface="+mj-lt"/>
              <a:buAutoNum type="arabicPeriod"/>
            </a:pPr>
            <a:r>
              <a:rPr lang="id-ID" sz="1200" b="1" dirty="0" smtClean="0"/>
              <a:t>HIKMAT DARI NAFSU MANUSIA</a:t>
            </a:r>
          </a:p>
          <a:p>
            <a:pPr marL="742950" indent="-742950">
              <a:buFont typeface="+mj-lt"/>
              <a:buAutoNum type="arabicPeriod"/>
            </a:pPr>
            <a:r>
              <a:rPr lang="id-ID" sz="1200" b="1" dirty="0" smtClean="0"/>
              <a:t>HIKMAT DARI DUNIA</a:t>
            </a:r>
          </a:p>
          <a:p>
            <a:pPr marL="742950" indent="-742950">
              <a:buFont typeface="+mj-lt"/>
              <a:buAutoNum type="arabicPeriod"/>
            </a:pPr>
            <a:r>
              <a:rPr lang="id-ID" sz="1200" b="1" dirty="0" smtClean="0"/>
              <a:t>HIKMAT DARI SETAN-SETAN</a:t>
            </a:r>
          </a:p>
          <a:p>
            <a:pPr marL="0" marR="0" indent="0" algn="l" defTabSz="914400" rtl="0" eaLnBrk="1" fontAlgn="auto" latinLnBrk="0" hangingPunct="1">
              <a:lnSpc>
                <a:spcPct val="100000"/>
              </a:lnSpc>
              <a:spcBef>
                <a:spcPts val="0"/>
              </a:spcBef>
              <a:spcAft>
                <a:spcPts val="0"/>
              </a:spcAft>
              <a:buClrTx/>
              <a:buSzTx/>
              <a:buFontTx/>
              <a:buNone/>
              <a:tabLst/>
              <a:defRPr/>
            </a:pPr>
            <a:endParaRPr lang="id-ID" sz="1200" kern="1200" dirty="0" smtClean="0">
              <a:solidFill>
                <a:schemeClr val="tx1"/>
              </a:solidFill>
              <a:effectLst/>
              <a:latin typeface="+mn-lt"/>
              <a:ea typeface="+mn-ea"/>
              <a:cs typeface="+mn-cs"/>
            </a:endParaRPr>
          </a:p>
          <a:p>
            <a:endParaRPr lang="id-ID" dirty="0"/>
          </a:p>
        </p:txBody>
      </p:sp>
      <p:sp>
        <p:nvSpPr>
          <p:cNvPr id="4" name="Slide Number Placeholder 3"/>
          <p:cNvSpPr>
            <a:spLocks noGrp="1"/>
          </p:cNvSpPr>
          <p:nvPr>
            <p:ph type="sldNum" sz="quarter" idx="10"/>
          </p:nvPr>
        </p:nvSpPr>
        <p:spPr/>
        <p:txBody>
          <a:bodyPr/>
          <a:lstStyle/>
          <a:p>
            <a:fld id="{6E7DF1EB-A000-4363-B612-9ED156302032}" type="slidenum">
              <a:rPr lang="id-ID" smtClean="0"/>
              <a:t>2</a:t>
            </a:fld>
            <a:endParaRPr lang="id-ID"/>
          </a:p>
        </p:txBody>
      </p:sp>
    </p:spTree>
    <p:extLst>
      <p:ext uri="{BB962C8B-B14F-4D97-AF65-F5344CB8AC3E}">
        <p14:creationId xmlns:p14="http://schemas.microsoft.com/office/powerpoint/2010/main" val="9635211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d-ID" sz="1200" b="1" kern="1200" dirty="0" smtClean="0">
                <a:solidFill>
                  <a:schemeClr val="tx1"/>
                </a:solidFill>
                <a:effectLst/>
                <a:latin typeface="+mn-lt"/>
                <a:ea typeface="+mn-ea"/>
                <a:cs typeface="+mn-cs"/>
              </a:rPr>
              <a:t>Hikmat yang datang dari atas ( YAKOBUS 3:17-18)</a:t>
            </a:r>
            <a:endParaRPr lang="id-ID" sz="1200" kern="1200" dirty="0" smtClean="0">
              <a:solidFill>
                <a:schemeClr val="tx1"/>
              </a:solidFill>
              <a:effectLst/>
              <a:latin typeface="+mn-lt"/>
              <a:ea typeface="+mn-ea"/>
              <a:cs typeface="+mn-cs"/>
            </a:endParaRPr>
          </a:p>
          <a:p>
            <a:pPr lvl="1"/>
            <a:r>
              <a:rPr lang="id-ID" sz="1200" kern="1200" dirty="0" smtClean="0">
                <a:solidFill>
                  <a:schemeClr val="tx1"/>
                </a:solidFill>
                <a:effectLst/>
                <a:latin typeface="+mn-lt"/>
                <a:ea typeface="+mn-ea"/>
                <a:cs typeface="+mn-cs"/>
              </a:rPr>
              <a:t>Pertama-tama murni</a:t>
            </a:r>
          </a:p>
          <a:p>
            <a:pPr lvl="1"/>
            <a:r>
              <a:rPr lang="id-ID" sz="1200" kern="1200" dirty="0" smtClean="0">
                <a:solidFill>
                  <a:schemeClr val="tx1"/>
                </a:solidFill>
                <a:effectLst/>
                <a:latin typeface="+mn-lt"/>
                <a:ea typeface="+mn-ea"/>
                <a:cs typeface="+mn-cs"/>
              </a:rPr>
              <a:t>Pendamai</a:t>
            </a:r>
          </a:p>
          <a:p>
            <a:pPr lvl="1"/>
            <a:r>
              <a:rPr lang="id-ID" sz="1200" kern="1200" dirty="0" smtClean="0">
                <a:solidFill>
                  <a:schemeClr val="tx1"/>
                </a:solidFill>
                <a:effectLst/>
                <a:latin typeface="+mn-lt"/>
                <a:ea typeface="+mn-ea"/>
                <a:cs typeface="+mn-cs"/>
              </a:rPr>
              <a:t>Peramah</a:t>
            </a:r>
          </a:p>
          <a:p>
            <a:pPr lvl="1"/>
            <a:r>
              <a:rPr lang="id-ID" sz="1200" kern="1200" dirty="0" smtClean="0">
                <a:solidFill>
                  <a:schemeClr val="tx1"/>
                </a:solidFill>
                <a:effectLst/>
                <a:latin typeface="+mn-lt"/>
                <a:ea typeface="+mn-ea"/>
                <a:cs typeface="+mn-cs"/>
              </a:rPr>
              <a:t>Penurut</a:t>
            </a:r>
          </a:p>
          <a:p>
            <a:pPr lvl="1"/>
            <a:r>
              <a:rPr lang="id-ID" sz="1200" kern="1200" dirty="0" smtClean="0">
                <a:solidFill>
                  <a:schemeClr val="tx1"/>
                </a:solidFill>
                <a:effectLst/>
                <a:latin typeface="+mn-lt"/>
                <a:ea typeface="+mn-ea"/>
                <a:cs typeface="+mn-cs"/>
              </a:rPr>
              <a:t>Penuh belas kasihan</a:t>
            </a:r>
          </a:p>
          <a:p>
            <a:pPr lvl="1"/>
            <a:r>
              <a:rPr lang="id-ID" sz="1200" kern="1200" dirty="0" smtClean="0">
                <a:solidFill>
                  <a:schemeClr val="tx1"/>
                </a:solidFill>
                <a:effectLst/>
                <a:latin typeface="+mn-lt"/>
                <a:ea typeface="+mn-ea"/>
                <a:cs typeface="+mn-cs"/>
              </a:rPr>
              <a:t>Penuh buah-buah yang baik</a:t>
            </a:r>
          </a:p>
          <a:p>
            <a:pPr lvl="1"/>
            <a:r>
              <a:rPr lang="id-ID" sz="1200" kern="1200" dirty="0" smtClean="0">
                <a:solidFill>
                  <a:schemeClr val="tx1"/>
                </a:solidFill>
                <a:effectLst/>
                <a:latin typeface="+mn-lt"/>
                <a:ea typeface="+mn-ea"/>
                <a:cs typeface="+mn-cs"/>
              </a:rPr>
              <a:t>Tidak memihak</a:t>
            </a:r>
          </a:p>
          <a:p>
            <a:pPr lvl="1"/>
            <a:r>
              <a:rPr lang="id-ID" sz="1200" kern="1200" dirty="0" smtClean="0">
                <a:solidFill>
                  <a:schemeClr val="tx1"/>
                </a:solidFill>
                <a:effectLst/>
                <a:latin typeface="+mn-lt"/>
                <a:ea typeface="+mn-ea"/>
                <a:cs typeface="+mn-cs"/>
              </a:rPr>
              <a:t>Tidak munafik</a:t>
            </a:r>
          </a:p>
          <a:p>
            <a:pPr lvl="1"/>
            <a:r>
              <a:rPr lang="id-ID" sz="1200" kern="1200" dirty="0" smtClean="0">
                <a:solidFill>
                  <a:schemeClr val="tx1"/>
                </a:solidFill>
                <a:effectLst/>
                <a:latin typeface="+mn-lt"/>
                <a:ea typeface="+mn-ea"/>
                <a:cs typeface="+mn-cs"/>
              </a:rPr>
              <a:t>Buah Kebenaran yang ditaburkan dalam damai untuk mereka yang mengadakan damai</a:t>
            </a:r>
          </a:p>
          <a:p>
            <a:endParaRPr lang="id-ID" dirty="0"/>
          </a:p>
        </p:txBody>
      </p:sp>
      <p:sp>
        <p:nvSpPr>
          <p:cNvPr id="4" name="Slide Number Placeholder 3"/>
          <p:cNvSpPr>
            <a:spLocks noGrp="1"/>
          </p:cNvSpPr>
          <p:nvPr>
            <p:ph type="sldNum" sz="quarter" idx="10"/>
          </p:nvPr>
        </p:nvSpPr>
        <p:spPr/>
        <p:txBody>
          <a:bodyPr/>
          <a:lstStyle/>
          <a:p>
            <a:fld id="{6E7DF1EB-A000-4363-B612-9ED156302032}" type="slidenum">
              <a:rPr lang="id-ID" smtClean="0"/>
              <a:t>3</a:t>
            </a:fld>
            <a:endParaRPr lang="id-ID"/>
          </a:p>
        </p:txBody>
      </p:sp>
    </p:spTree>
    <p:extLst>
      <p:ext uri="{BB962C8B-B14F-4D97-AF65-F5344CB8AC3E}">
        <p14:creationId xmlns:p14="http://schemas.microsoft.com/office/powerpoint/2010/main" val="39355869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d-ID" sz="1200" b="1" kern="1200" dirty="0" smtClean="0">
                <a:solidFill>
                  <a:schemeClr val="tx1"/>
                </a:solidFill>
                <a:effectLst/>
                <a:latin typeface="+mn-lt"/>
                <a:ea typeface="+mn-ea"/>
                <a:cs typeface="+mn-cs"/>
              </a:rPr>
              <a:t>Hikmat yang datang dari atas ( YAKOBUS 3:17-18)</a:t>
            </a:r>
            <a:endParaRPr lang="id-ID" sz="1200" kern="1200" dirty="0" smtClean="0">
              <a:solidFill>
                <a:schemeClr val="tx1"/>
              </a:solidFill>
              <a:effectLst/>
              <a:latin typeface="+mn-lt"/>
              <a:ea typeface="+mn-ea"/>
              <a:cs typeface="+mn-cs"/>
            </a:endParaRPr>
          </a:p>
          <a:p>
            <a:pPr lvl="1"/>
            <a:r>
              <a:rPr lang="id-ID" sz="1200" kern="1200" dirty="0" smtClean="0">
                <a:solidFill>
                  <a:schemeClr val="tx1"/>
                </a:solidFill>
                <a:effectLst/>
                <a:latin typeface="+mn-lt"/>
                <a:ea typeface="+mn-ea"/>
                <a:cs typeface="+mn-cs"/>
              </a:rPr>
              <a:t>Pertama-tama murni</a:t>
            </a:r>
          </a:p>
          <a:p>
            <a:pPr lvl="1"/>
            <a:r>
              <a:rPr lang="id-ID" sz="1200" kern="1200" dirty="0" smtClean="0">
                <a:solidFill>
                  <a:schemeClr val="tx1"/>
                </a:solidFill>
                <a:effectLst/>
                <a:latin typeface="+mn-lt"/>
                <a:ea typeface="+mn-ea"/>
                <a:cs typeface="+mn-cs"/>
              </a:rPr>
              <a:t>Pendamai</a:t>
            </a:r>
          </a:p>
          <a:p>
            <a:pPr lvl="1"/>
            <a:r>
              <a:rPr lang="id-ID" sz="1200" kern="1200" dirty="0" smtClean="0">
                <a:solidFill>
                  <a:schemeClr val="tx1"/>
                </a:solidFill>
                <a:effectLst/>
                <a:latin typeface="+mn-lt"/>
                <a:ea typeface="+mn-ea"/>
                <a:cs typeface="+mn-cs"/>
              </a:rPr>
              <a:t>Peramah</a:t>
            </a:r>
          </a:p>
          <a:p>
            <a:pPr lvl="1"/>
            <a:r>
              <a:rPr lang="id-ID" sz="1200" kern="1200" dirty="0" smtClean="0">
                <a:solidFill>
                  <a:schemeClr val="tx1"/>
                </a:solidFill>
                <a:effectLst/>
                <a:latin typeface="+mn-lt"/>
                <a:ea typeface="+mn-ea"/>
                <a:cs typeface="+mn-cs"/>
              </a:rPr>
              <a:t>Penurut</a:t>
            </a:r>
          </a:p>
          <a:p>
            <a:pPr lvl="1"/>
            <a:r>
              <a:rPr lang="id-ID" sz="1200" kern="1200" dirty="0" smtClean="0">
                <a:solidFill>
                  <a:schemeClr val="tx1"/>
                </a:solidFill>
                <a:effectLst/>
                <a:latin typeface="+mn-lt"/>
                <a:ea typeface="+mn-ea"/>
                <a:cs typeface="+mn-cs"/>
              </a:rPr>
              <a:t>Penuh belas kasihan</a:t>
            </a:r>
          </a:p>
          <a:p>
            <a:pPr lvl="1"/>
            <a:r>
              <a:rPr lang="id-ID" sz="1200" kern="1200" dirty="0" smtClean="0">
                <a:solidFill>
                  <a:schemeClr val="tx1"/>
                </a:solidFill>
                <a:effectLst/>
                <a:latin typeface="+mn-lt"/>
                <a:ea typeface="+mn-ea"/>
                <a:cs typeface="+mn-cs"/>
              </a:rPr>
              <a:t>Penuh buah-buah yang baik</a:t>
            </a:r>
          </a:p>
          <a:p>
            <a:pPr lvl="1"/>
            <a:r>
              <a:rPr lang="id-ID" sz="1200" kern="1200" dirty="0" smtClean="0">
                <a:solidFill>
                  <a:schemeClr val="tx1"/>
                </a:solidFill>
                <a:effectLst/>
                <a:latin typeface="+mn-lt"/>
                <a:ea typeface="+mn-ea"/>
                <a:cs typeface="+mn-cs"/>
              </a:rPr>
              <a:t>Tidak memihak</a:t>
            </a:r>
          </a:p>
          <a:p>
            <a:pPr lvl="1"/>
            <a:r>
              <a:rPr lang="id-ID" sz="1200" kern="1200" dirty="0" smtClean="0">
                <a:solidFill>
                  <a:schemeClr val="tx1"/>
                </a:solidFill>
                <a:effectLst/>
                <a:latin typeface="+mn-lt"/>
                <a:ea typeface="+mn-ea"/>
                <a:cs typeface="+mn-cs"/>
              </a:rPr>
              <a:t>Tidak munafik</a:t>
            </a:r>
          </a:p>
          <a:p>
            <a:pPr lvl="1"/>
            <a:r>
              <a:rPr lang="id-ID" sz="1200" kern="1200" dirty="0" smtClean="0">
                <a:solidFill>
                  <a:schemeClr val="tx1"/>
                </a:solidFill>
                <a:effectLst/>
                <a:latin typeface="+mn-lt"/>
                <a:ea typeface="+mn-ea"/>
                <a:cs typeface="+mn-cs"/>
              </a:rPr>
              <a:t>Buah Kebenaran yang ditaburkan dalam damai untuk mereka yang mengadakan damai</a:t>
            </a:r>
          </a:p>
          <a:p>
            <a:endParaRPr lang="id-ID" dirty="0"/>
          </a:p>
        </p:txBody>
      </p:sp>
      <p:sp>
        <p:nvSpPr>
          <p:cNvPr id="4" name="Slide Number Placeholder 3"/>
          <p:cNvSpPr>
            <a:spLocks noGrp="1"/>
          </p:cNvSpPr>
          <p:nvPr>
            <p:ph type="sldNum" sz="quarter" idx="10"/>
          </p:nvPr>
        </p:nvSpPr>
        <p:spPr/>
        <p:txBody>
          <a:bodyPr/>
          <a:lstStyle/>
          <a:p>
            <a:fld id="{6E7DF1EB-A000-4363-B612-9ED156302032}" type="slidenum">
              <a:rPr lang="id-ID" smtClean="0"/>
              <a:t>4</a:t>
            </a:fld>
            <a:endParaRPr lang="id-ID"/>
          </a:p>
        </p:txBody>
      </p:sp>
    </p:spTree>
    <p:extLst>
      <p:ext uri="{BB962C8B-B14F-4D97-AF65-F5344CB8AC3E}">
        <p14:creationId xmlns:p14="http://schemas.microsoft.com/office/powerpoint/2010/main" val="14868769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d-ID" sz="1200" b="1" kern="1200" dirty="0" smtClean="0">
                <a:solidFill>
                  <a:schemeClr val="tx1"/>
                </a:solidFill>
                <a:effectLst/>
                <a:latin typeface="+mn-lt"/>
                <a:ea typeface="+mn-ea"/>
                <a:cs typeface="+mn-cs"/>
              </a:rPr>
              <a:t>Hikmat yang datang dari atas ( YAKOBUS 3:17-18)</a:t>
            </a:r>
            <a:endParaRPr lang="id-ID" sz="1200" kern="1200" dirty="0" smtClean="0">
              <a:solidFill>
                <a:schemeClr val="tx1"/>
              </a:solidFill>
              <a:effectLst/>
              <a:latin typeface="+mn-lt"/>
              <a:ea typeface="+mn-ea"/>
              <a:cs typeface="+mn-cs"/>
            </a:endParaRPr>
          </a:p>
          <a:p>
            <a:pPr lvl="1"/>
            <a:r>
              <a:rPr lang="id-ID" sz="1200" kern="1200" dirty="0" smtClean="0">
                <a:solidFill>
                  <a:schemeClr val="tx1"/>
                </a:solidFill>
                <a:effectLst/>
                <a:latin typeface="+mn-lt"/>
                <a:ea typeface="+mn-ea"/>
                <a:cs typeface="+mn-cs"/>
              </a:rPr>
              <a:t>Pertama-tama murni</a:t>
            </a:r>
          </a:p>
          <a:p>
            <a:pPr lvl="1"/>
            <a:r>
              <a:rPr lang="id-ID" sz="1200" kern="1200" dirty="0" smtClean="0">
                <a:solidFill>
                  <a:schemeClr val="tx1"/>
                </a:solidFill>
                <a:effectLst/>
                <a:latin typeface="+mn-lt"/>
                <a:ea typeface="+mn-ea"/>
                <a:cs typeface="+mn-cs"/>
              </a:rPr>
              <a:t>Pendamai</a:t>
            </a:r>
          </a:p>
          <a:p>
            <a:pPr lvl="1"/>
            <a:r>
              <a:rPr lang="id-ID" sz="1200" kern="1200" dirty="0" smtClean="0">
                <a:solidFill>
                  <a:schemeClr val="tx1"/>
                </a:solidFill>
                <a:effectLst/>
                <a:latin typeface="+mn-lt"/>
                <a:ea typeface="+mn-ea"/>
                <a:cs typeface="+mn-cs"/>
              </a:rPr>
              <a:t>Peramah</a:t>
            </a:r>
          </a:p>
          <a:p>
            <a:pPr lvl="1"/>
            <a:r>
              <a:rPr lang="id-ID" sz="1200" kern="1200" dirty="0" smtClean="0">
                <a:solidFill>
                  <a:schemeClr val="tx1"/>
                </a:solidFill>
                <a:effectLst/>
                <a:latin typeface="+mn-lt"/>
                <a:ea typeface="+mn-ea"/>
                <a:cs typeface="+mn-cs"/>
              </a:rPr>
              <a:t>Penurut</a:t>
            </a:r>
          </a:p>
          <a:p>
            <a:pPr lvl="1"/>
            <a:r>
              <a:rPr lang="id-ID" sz="1200" kern="1200" dirty="0" smtClean="0">
                <a:solidFill>
                  <a:schemeClr val="tx1"/>
                </a:solidFill>
                <a:effectLst/>
                <a:latin typeface="+mn-lt"/>
                <a:ea typeface="+mn-ea"/>
                <a:cs typeface="+mn-cs"/>
              </a:rPr>
              <a:t>Penuh belas kasihan</a:t>
            </a:r>
          </a:p>
          <a:p>
            <a:pPr lvl="1"/>
            <a:r>
              <a:rPr lang="id-ID" sz="1200" kern="1200" dirty="0" smtClean="0">
                <a:solidFill>
                  <a:schemeClr val="tx1"/>
                </a:solidFill>
                <a:effectLst/>
                <a:latin typeface="+mn-lt"/>
                <a:ea typeface="+mn-ea"/>
                <a:cs typeface="+mn-cs"/>
              </a:rPr>
              <a:t>Penuh buah-buah yang baik</a:t>
            </a:r>
          </a:p>
          <a:p>
            <a:pPr lvl="1"/>
            <a:r>
              <a:rPr lang="id-ID" sz="1200" kern="1200" dirty="0" smtClean="0">
                <a:solidFill>
                  <a:schemeClr val="tx1"/>
                </a:solidFill>
                <a:effectLst/>
                <a:latin typeface="+mn-lt"/>
                <a:ea typeface="+mn-ea"/>
                <a:cs typeface="+mn-cs"/>
              </a:rPr>
              <a:t>Tidak memihak</a:t>
            </a:r>
          </a:p>
          <a:p>
            <a:pPr lvl="1"/>
            <a:r>
              <a:rPr lang="id-ID" sz="1200" kern="1200" dirty="0" smtClean="0">
                <a:solidFill>
                  <a:schemeClr val="tx1"/>
                </a:solidFill>
                <a:effectLst/>
                <a:latin typeface="+mn-lt"/>
                <a:ea typeface="+mn-ea"/>
                <a:cs typeface="+mn-cs"/>
              </a:rPr>
              <a:t>Tidak munafik</a:t>
            </a:r>
          </a:p>
          <a:p>
            <a:pPr lvl="1"/>
            <a:r>
              <a:rPr lang="id-ID" sz="1200" kern="1200" dirty="0" smtClean="0">
                <a:solidFill>
                  <a:schemeClr val="tx1"/>
                </a:solidFill>
                <a:effectLst/>
                <a:latin typeface="+mn-lt"/>
                <a:ea typeface="+mn-ea"/>
                <a:cs typeface="+mn-cs"/>
              </a:rPr>
              <a:t>Buah Kebenaran yang ditaburkan dalam damai untuk mereka yang mengadakan damai</a:t>
            </a:r>
          </a:p>
          <a:p>
            <a:endParaRPr lang="id-ID" dirty="0"/>
          </a:p>
        </p:txBody>
      </p:sp>
      <p:sp>
        <p:nvSpPr>
          <p:cNvPr id="4" name="Slide Number Placeholder 3"/>
          <p:cNvSpPr>
            <a:spLocks noGrp="1"/>
          </p:cNvSpPr>
          <p:nvPr>
            <p:ph type="sldNum" sz="quarter" idx="10"/>
          </p:nvPr>
        </p:nvSpPr>
        <p:spPr/>
        <p:txBody>
          <a:bodyPr/>
          <a:lstStyle/>
          <a:p>
            <a:fld id="{6E7DF1EB-A000-4363-B612-9ED156302032}" type="slidenum">
              <a:rPr lang="id-ID" smtClean="0"/>
              <a:t>5</a:t>
            </a:fld>
            <a:endParaRPr lang="id-ID"/>
          </a:p>
        </p:txBody>
      </p:sp>
    </p:spTree>
    <p:extLst>
      <p:ext uri="{BB962C8B-B14F-4D97-AF65-F5344CB8AC3E}">
        <p14:creationId xmlns:p14="http://schemas.microsoft.com/office/powerpoint/2010/main" val="10108050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d-ID" sz="1200" b="1" kern="1200" dirty="0" smtClean="0">
                <a:solidFill>
                  <a:schemeClr val="tx1"/>
                </a:solidFill>
                <a:effectLst/>
                <a:latin typeface="+mn-lt"/>
                <a:ea typeface="+mn-ea"/>
                <a:cs typeface="+mn-cs"/>
              </a:rPr>
              <a:t>Hikmat yang datang dari atas ( YAKOBUS 3:17-18)</a:t>
            </a:r>
            <a:endParaRPr lang="id-ID" sz="1200" kern="1200" dirty="0" smtClean="0">
              <a:solidFill>
                <a:schemeClr val="tx1"/>
              </a:solidFill>
              <a:effectLst/>
              <a:latin typeface="+mn-lt"/>
              <a:ea typeface="+mn-ea"/>
              <a:cs typeface="+mn-cs"/>
            </a:endParaRPr>
          </a:p>
          <a:p>
            <a:pPr lvl="1"/>
            <a:r>
              <a:rPr lang="id-ID" sz="1200" kern="1200" dirty="0" smtClean="0">
                <a:solidFill>
                  <a:schemeClr val="tx1"/>
                </a:solidFill>
                <a:effectLst/>
                <a:latin typeface="+mn-lt"/>
                <a:ea typeface="+mn-ea"/>
                <a:cs typeface="+mn-cs"/>
              </a:rPr>
              <a:t>Pertama-tama murni</a:t>
            </a:r>
          </a:p>
          <a:p>
            <a:pPr lvl="1"/>
            <a:r>
              <a:rPr lang="id-ID" sz="1200" kern="1200" dirty="0" smtClean="0">
                <a:solidFill>
                  <a:schemeClr val="tx1"/>
                </a:solidFill>
                <a:effectLst/>
                <a:latin typeface="+mn-lt"/>
                <a:ea typeface="+mn-ea"/>
                <a:cs typeface="+mn-cs"/>
              </a:rPr>
              <a:t>Pendamai</a:t>
            </a:r>
          </a:p>
          <a:p>
            <a:pPr lvl="1"/>
            <a:r>
              <a:rPr lang="id-ID" sz="1200" kern="1200" dirty="0" smtClean="0">
                <a:solidFill>
                  <a:schemeClr val="tx1"/>
                </a:solidFill>
                <a:effectLst/>
                <a:latin typeface="+mn-lt"/>
                <a:ea typeface="+mn-ea"/>
                <a:cs typeface="+mn-cs"/>
              </a:rPr>
              <a:t>Peramah</a:t>
            </a:r>
          </a:p>
          <a:p>
            <a:pPr lvl="1"/>
            <a:r>
              <a:rPr lang="id-ID" sz="1200" kern="1200" dirty="0" smtClean="0">
                <a:solidFill>
                  <a:schemeClr val="tx1"/>
                </a:solidFill>
                <a:effectLst/>
                <a:latin typeface="+mn-lt"/>
                <a:ea typeface="+mn-ea"/>
                <a:cs typeface="+mn-cs"/>
              </a:rPr>
              <a:t>Penurut</a:t>
            </a:r>
          </a:p>
          <a:p>
            <a:pPr lvl="1"/>
            <a:r>
              <a:rPr lang="id-ID" sz="1200" kern="1200" dirty="0" smtClean="0">
                <a:solidFill>
                  <a:schemeClr val="tx1"/>
                </a:solidFill>
                <a:effectLst/>
                <a:latin typeface="+mn-lt"/>
                <a:ea typeface="+mn-ea"/>
                <a:cs typeface="+mn-cs"/>
              </a:rPr>
              <a:t>Penuh belas kasihan</a:t>
            </a:r>
          </a:p>
          <a:p>
            <a:pPr lvl="1"/>
            <a:r>
              <a:rPr lang="id-ID" sz="1200" kern="1200" dirty="0" smtClean="0">
                <a:solidFill>
                  <a:schemeClr val="tx1"/>
                </a:solidFill>
                <a:effectLst/>
                <a:latin typeface="+mn-lt"/>
                <a:ea typeface="+mn-ea"/>
                <a:cs typeface="+mn-cs"/>
              </a:rPr>
              <a:t>Penuh buah-buah yang baik</a:t>
            </a:r>
          </a:p>
          <a:p>
            <a:pPr lvl="1"/>
            <a:r>
              <a:rPr lang="id-ID" sz="1200" kern="1200" dirty="0" smtClean="0">
                <a:solidFill>
                  <a:schemeClr val="tx1"/>
                </a:solidFill>
                <a:effectLst/>
                <a:latin typeface="+mn-lt"/>
                <a:ea typeface="+mn-ea"/>
                <a:cs typeface="+mn-cs"/>
              </a:rPr>
              <a:t>Tidak memihak</a:t>
            </a:r>
          </a:p>
          <a:p>
            <a:pPr lvl="1"/>
            <a:r>
              <a:rPr lang="id-ID" sz="1200" kern="1200" dirty="0" smtClean="0">
                <a:solidFill>
                  <a:schemeClr val="tx1"/>
                </a:solidFill>
                <a:effectLst/>
                <a:latin typeface="+mn-lt"/>
                <a:ea typeface="+mn-ea"/>
                <a:cs typeface="+mn-cs"/>
              </a:rPr>
              <a:t>Tidak munafik</a:t>
            </a:r>
          </a:p>
          <a:p>
            <a:pPr lvl="1"/>
            <a:r>
              <a:rPr lang="id-ID" sz="1200" kern="1200" dirty="0" smtClean="0">
                <a:solidFill>
                  <a:schemeClr val="tx1"/>
                </a:solidFill>
                <a:effectLst/>
                <a:latin typeface="+mn-lt"/>
                <a:ea typeface="+mn-ea"/>
                <a:cs typeface="+mn-cs"/>
              </a:rPr>
              <a:t>Buah Kebenaran yang ditaburkan dalam damai untuk mereka yang mengadakan damai</a:t>
            </a:r>
          </a:p>
          <a:p>
            <a:endParaRPr lang="id-ID" dirty="0"/>
          </a:p>
        </p:txBody>
      </p:sp>
      <p:sp>
        <p:nvSpPr>
          <p:cNvPr id="4" name="Slide Number Placeholder 3"/>
          <p:cNvSpPr>
            <a:spLocks noGrp="1"/>
          </p:cNvSpPr>
          <p:nvPr>
            <p:ph type="sldNum" sz="quarter" idx="10"/>
          </p:nvPr>
        </p:nvSpPr>
        <p:spPr/>
        <p:txBody>
          <a:bodyPr/>
          <a:lstStyle/>
          <a:p>
            <a:fld id="{6E7DF1EB-A000-4363-B612-9ED156302032}" type="slidenum">
              <a:rPr lang="id-ID" smtClean="0"/>
              <a:t>6</a:t>
            </a:fld>
            <a:endParaRPr lang="id-ID"/>
          </a:p>
        </p:txBody>
      </p:sp>
    </p:spTree>
    <p:extLst>
      <p:ext uri="{BB962C8B-B14F-4D97-AF65-F5344CB8AC3E}">
        <p14:creationId xmlns:p14="http://schemas.microsoft.com/office/powerpoint/2010/main" val="14172787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d-ID" sz="1200" b="1" kern="1200" dirty="0" smtClean="0">
                <a:solidFill>
                  <a:schemeClr val="tx1"/>
                </a:solidFill>
                <a:effectLst/>
                <a:latin typeface="+mn-lt"/>
                <a:ea typeface="+mn-ea"/>
                <a:cs typeface="+mn-cs"/>
              </a:rPr>
              <a:t>Hikmat yang datang dari atas ( YAKOBUS 3:17-18)</a:t>
            </a:r>
            <a:endParaRPr lang="id-ID" sz="1200" kern="1200" dirty="0" smtClean="0">
              <a:solidFill>
                <a:schemeClr val="tx1"/>
              </a:solidFill>
              <a:effectLst/>
              <a:latin typeface="+mn-lt"/>
              <a:ea typeface="+mn-ea"/>
              <a:cs typeface="+mn-cs"/>
            </a:endParaRPr>
          </a:p>
          <a:p>
            <a:pPr lvl="1"/>
            <a:r>
              <a:rPr lang="id-ID" sz="1200" kern="1200" dirty="0" smtClean="0">
                <a:solidFill>
                  <a:schemeClr val="tx1"/>
                </a:solidFill>
                <a:effectLst/>
                <a:latin typeface="+mn-lt"/>
                <a:ea typeface="+mn-ea"/>
                <a:cs typeface="+mn-cs"/>
              </a:rPr>
              <a:t>Pertama-tama murni</a:t>
            </a:r>
          </a:p>
          <a:p>
            <a:pPr lvl="1"/>
            <a:r>
              <a:rPr lang="id-ID" sz="1200" kern="1200" dirty="0" smtClean="0">
                <a:solidFill>
                  <a:schemeClr val="tx1"/>
                </a:solidFill>
                <a:effectLst/>
                <a:latin typeface="+mn-lt"/>
                <a:ea typeface="+mn-ea"/>
                <a:cs typeface="+mn-cs"/>
              </a:rPr>
              <a:t>Pendamai</a:t>
            </a:r>
          </a:p>
          <a:p>
            <a:pPr lvl="1"/>
            <a:r>
              <a:rPr lang="id-ID" sz="1200" kern="1200" dirty="0" smtClean="0">
                <a:solidFill>
                  <a:schemeClr val="tx1"/>
                </a:solidFill>
                <a:effectLst/>
                <a:latin typeface="+mn-lt"/>
                <a:ea typeface="+mn-ea"/>
                <a:cs typeface="+mn-cs"/>
              </a:rPr>
              <a:t>Peramah</a:t>
            </a:r>
          </a:p>
          <a:p>
            <a:pPr lvl="1"/>
            <a:r>
              <a:rPr lang="id-ID" sz="1200" kern="1200" dirty="0" smtClean="0">
                <a:solidFill>
                  <a:schemeClr val="tx1"/>
                </a:solidFill>
                <a:effectLst/>
                <a:latin typeface="+mn-lt"/>
                <a:ea typeface="+mn-ea"/>
                <a:cs typeface="+mn-cs"/>
              </a:rPr>
              <a:t>Penurut</a:t>
            </a:r>
          </a:p>
          <a:p>
            <a:pPr lvl="1"/>
            <a:r>
              <a:rPr lang="id-ID" sz="1200" kern="1200" dirty="0" smtClean="0">
                <a:solidFill>
                  <a:schemeClr val="tx1"/>
                </a:solidFill>
                <a:effectLst/>
                <a:latin typeface="+mn-lt"/>
                <a:ea typeface="+mn-ea"/>
                <a:cs typeface="+mn-cs"/>
              </a:rPr>
              <a:t>Penuh belas kasihan</a:t>
            </a:r>
          </a:p>
          <a:p>
            <a:pPr lvl="1"/>
            <a:r>
              <a:rPr lang="id-ID" sz="1200" kern="1200" dirty="0" smtClean="0">
                <a:solidFill>
                  <a:schemeClr val="tx1"/>
                </a:solidFill>
                <a:effectLst/>
                <a:latin typeface="+mn-lt"/>
                <a:ea typeface="+mn-ea"/>
                <a:cs typeface="+mn-cs"/>
              </a:rPr>
              <a:t>Penuh buah-buah yang baik</a:t>
            </a:r>
          </a:p>
          <a:p>
            <a:pPr lvl="1"/>
            <a:r>
              <a:rPr lang="id-ID" sz="1200" kern="1200" dirty="0" smtClean="0">
                <a:solidFill>
                  <a:schemeClr val="tx1"/>
                </a:solidFill>
                <a:effectLst/>
                <a:latin typeface="+mn-lt"/>
                <a:ea typeface="+mn-ea"/>
                <a:cs typeface="+mn-cs"/>
              </a:rPr>
              <a:t>Tidak memihak</a:t>
            </a:r>
          </a:p>
          <a:p>
            <a:pPr lvl="1"/>
            <a:r>
              <a:rPr lang="id-ID" sz="1200" kern="1200" dirty="0" smtClean="0">
                <a:solidFill>
                  <a:schemeClr val="tx1"/>
                </a:solidFill>
                <a:effectLst/>
                <a:latin typeface="+mn-lt"/>
                <a:ea typeface="+mn-ea"/>
                <a:cs typeface="+mn-cs"/>
              </a:rPr>
              <a:t>Tidak munafik</a:t>
            </a:r>
          </a:p>
          <a:p>
            <a:pPr lvl="1"/>
            <a:r>
              <a:rPr lang="id-ID" sz="1200" kern="1200" dirty="0" smtClean="0">
                <a:solidFill>
                  <a:schemeClr val="tx1"/>
                </a:solidFill>
                <a:effectLst/>
                <a:latin typeface="+mn-lt"/>
                <a:ea typeface="+mn-ea"/>
                <a:cs typeface="+mn-cs"/>
              </a:rPr>
              <a:t>Buah Kebenaran yang ditaburkan dalam damai untuk mereka yang mengadakan damai</a:t>
            </a:r>
          </a:p>
          <a:p>
            <a:endParaRPr lang="id-ID" dirty="0"/>
          </a:p>
        </p:txBody>
      </p:sp>
      <p:sp>
        <p:nvSpPr>
          <p:cNvPr id="4" name="Slide Number Placeholder 3"/>
          <p:cNvSpPr>
            <a:spLocks noGrp="1"/>
          </p:cNvSpPr>
          <p:nvPr>
            <p:ph type="sldNum" sz="quarter" idx="10"/>
          </p:nvPr>
        </p:nvSpPr>
        <p:spPr/>
        <p:txBody>
          <a:bodyPr/>
          <a:lstStyle/>
          <a:p>
            <a:fld id="{6E7DF1EB-A000-4363-B612-9ED156302032}" type="slidenum">
              <a:rPr lang="id-ID" smtClean="0"/>
              <a:t>7</a:t>
            </a:fld>
            <a:endParaRPr lang="id-ID"/>
          </a:p>
        </p:txBody>
      </p:sp>
    </p:spTree>
    <p:extLst>
      <p:ext uri="{BB962C8B-B14F-4D97-AF65-F5344CB8AC3E}">
        <p14:creationId xmlns:p14="http://schemas.microsoft.com/office/powerpoint/2010/main" val="20666477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d-ID" sz="1200" b="1" kern="1200" dirty="0" smtClean="0">
                <a:solidFill>
                  <a:schemeClr val="tx1"/>
                </a:solidFill>
                <a:effectLst/>
                <a:latin typeface="+mn-lt"/>
                <a:ea typeface="+mn-ea"/>
                <a:cs typeface="+mn-cs"/>
              </a:rPr>
              <a:t>Hikmat yang datang dari atas ( YAKOBUS 3:17-18)</a:t>
            </a:r>
            <a:endParaRPr lang="id-ID" sz="1200" kern="1200" dirty="0" smtClean="0">
              <a:solidFill>
                <a:schemeClr val="tx1"/>
              </a:solidFill>
              <a:effectLst/>
              <a:latin typeface="+mn-lt"/>
              <a:ea typeface="+mn-ea"/>
              <a:cs typeface="+mn-cs"/>
            </a:endParaRPr>
          </a:p>
          <a:p>
            <a:pPr lvl="1"/>
            <a:r>
              <a:rPr lang="id-ID" sz="1200" kern="1200" dirty="0" smtClean="0">
                <a:solidFill>
                  <a:schemeClr val="tx1"/>
                </a:solidFill>
                <a:effectLst/>
                <a:latin typeface="+mn-lt"/>
                <a:ea typeface="+mn-ea"/>
                <a:cs typeface="+mn-cs"/>
              </a:rPr>
              <a:t>Pertama-tama murni</a:t>
            </a:r>
          </a:p>
          <a:p>
            <a:pPr lvl="1"/>
            <a:r>
              <a:rPr lang="id-ID" sz="1200" kern="1200" dirty="0" smtClean="0">
                <a:solidFill>
                  <a:schemeClr val="tx1"/>
                </a:solidFill>
                <a:effectLst/>
                <a:latin typeface="+mn-lt"/>
                <a:ea typeface="+mn-ea"/>
                <a:cs typeface="+mn-cs"/>
              </a:rPr>
              <a:t>Pendamai</a:t>
            </a:r>
          </a:p>
          <a:p>
            <a:pPr lvl="1"/>
            <a:r>
              <a:rPr lang="id-ID" sz="1200" kern="1200" dirty="0" smtClean="0">
                <a:solidFill>
                  <a:schemeClr val="tx1"/>
                </a:solidFill>
                <a:effectLst/>
                <a:latin typeface="+mn-lt"/>
                <a:ea typeface="+mn-ea"/>
                <a:cs typeface="+mn-cs"/>
              </a:rPr>
              <a:t>Peramah</a:t>
            </a:r>
          </a:p>
          <a:p>
            <a:pPr lvl="1"/>
            <a:r>
              <a:rPr lang="id-ID" sz="1200" kern="1200" dirty="0" smtClean="0">
                <a:solidFill>
                  <a:schemeClr val="tx1"/>
                </a:solidFill>
                <a:effectLst/>
                <a:latin typeface="+mn-lt"/>
                <a:ea typeface="+mn-ea"/>
                <a:cs typeface="+mn-cs"/>
              </a:rPr>
              <a:t>Penurut</a:t>
            </a:r>
          </a:p>
          <a:p>
            <a:pPr lvl="1"/>
            <a:r>
              <a:rPr lang="id-ID" sz="1200" kern="1200" dirty="0" smtClean="0">
                <a:solidFill>
                  <a:schemeClr val="tx1"/>
                </a:solidFill>
                <a:effectLst/>
                <a:latin typeface="+mn-lt"/>
                <a:ea typeface="+mn-ea"/>
                <a:cs typeface="+mn-cs"/>
              </a:rPr>
              <a:t>Penuh belas kasihan</a:t>
            </a:r>
          </a:p>
          <a:p>
            <a:pPr lvl="1"/>
            <a:r>
              <a:rPr lang="id-ID" sz="1200" kern="1200" dirty="0" smtClean="0">
                <a:solidFill>
                  <a:schemeClr val="tx1"/>
                </a:solidFill>
                <a:effectLst/>
                <a:latin typeface="+mn-lt"/>
                <a:ea typeface="+mn-ea"/>
                <a:cs typeface="+mn-cs"/>
              </a:rPr>
              <a:t>Penuh buah-buah yang baik</a:t>
            </a:r>
          </a:p>
          <a:p>
            <a:pPr lvl="1"/>
            <a:r>
              <a:rPr lang="id-ID" sz="1200" kern="1200" dirty="0" smtClean="0">
                <a:solidFill>
                  <a:schemeClr val="tx1"/>
                </a:solidFill>
                <a:effectLst/>
                <a:latin typeface="+mn-lt"/>
                <a:ea typeface="+mn-ea"/>
                <a:cs typeface="+mn-cs"/>
              </a:rPr>
              <a:t>Tidak memihak</a:t>
            </a:r>
          </a:p>
          <a:p>
            <a:pPr lvl="1"/>
            <a:r>
              <a:rPr lang="id-ID" sz="1200" kern="1200" dirty="0" smtClean="0">
                <a:solidFill>
                  <a:schemeClr val="tx1"/>
                </a:solidFill>
                <a:effectLst/>
                <a:latin typeface="+mn-lt"/>
                <a:ea typeface="+mn-ea"/>
                <a:cs typeface="+mn-cs"/>
              </a:rPr>
              <a:t>Tidak munafik</a:t>
            </a:r>
          </a:p>
          <a:p>
            <a:pPr lvl="1"/>
            <a:r>
              <a:rPr lang="id-ID" sz="1200" kern="1200" dirty="0" smtClean="0">
                <a:solidFill>
                  <a:schemeClr val="tx1"/>
                </a:solidFill>
                <a:effectLst/>
                <a:latin typeface="+mn-lt"/>
                <a:ea typeface="+mn-ea"/>
                <a:cs typeface="+mn-cs"/>
              </a:rPr>
              <a:t>Buah Kebenaran yang ditaburkan dalam damai untuk mereka yang mengadakan damai</a:t>
            </a:r>
          </a:p>
          <a:p>
            <a:endParaRPr lang="id-ID" dirty="0"/>
          </a:p>
        </p:txBody>
      </p:sp>
      <p:sp>
        <p:nvSpPr>
          <p:cNvPr id="4" name="Slide Number Placeholder 3"/>
          <p:cNvSpPr>
            <a:spLocks noGrp="1"/>
          </p:cNvSpPr>
          <p:nvPr>
            <p:ph type="sldNum" sz="quarter" idx="10"/>
          </p:nvPr>
        </p:nvSpPr>
        <p:spPr/>
        <p:txBody>
          <a:bodyPr/>
          <a:lstStyle/>
          <a:p>
            <a:fld id="{6E7DF1EB-A000-4363-B612-9ED156302032}" type="slidenum">
              <a:rPr lang="id-ID" smtClean="0"/>
              <a:t>8</a:t>
            </a:fld>
            <a:endParaRPr lang="id-ID"/>
          </a:p>
        </p:txBody>
      </p:sp>
    </p:spTree>
    <p:extLst>
      <p:ext uri="{BB962C8B-B14F-4D97-AF65-F5344CB8AC3E}">
        <p14:creationId xmlns:p14="http://schemas.microsoft.com/office/powerpoint/2010/main" val="40744259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d-ID" sz="1200" b="1" kern="1200" dirty="0" smtClean="0">
                <a:solidFill>
                  <a:schemeClr val="tx1"/>
                </a:solidFill>
                <a:effectLst/>
                <a:latin typeface="+mn-lt"/>
                <a:ea typeface="+mn-ea"/>
                <a:cs typeface="+mn-cs"/>
              </a:rPr>
              <a:t>Hikmat yang datang dari atas ( YAKOBUS 3:17-18)</a:t>
            </a:r>
            <a:endParaRPr lang="id-ID" sz="1200" kern="1200" dirty="0" smtClean="0">
              <a:solidFill>
                <a:schemeClr val="tx1"/>
              </a:solidFill>
              <a:effectLst/>
              <a:latin typeface="+mn-lt"/>
              <a:ea typeface="+mn-ea"/>
              <a:cs typeface="+mn-cs"/>
            </a:endParaRPr>
          </a:p>
          <a:p>
            <a:pPr lvl="1"/>
            <a:r>
              <a:rPr lang="id-ID" sz="1200" kern="1200" dirty="0" smtClean="0">
                <a:solidFill>
                  <a:schemeClr val="tx1"/>
                </a:solidFill>
                <a:effectLst/>
                <a:latin typeface="+mn-lt"/>
                <a:ea typeface="+mn-ea"/>
                <a:cs typeface="+mn-cs"/>
              </a:rPr>
              <a:t>Pertama-tama murni</a:t>
            </a:r>
          </a:p>
          <a:p>
            <a:pPr lvl="1"/>
            <a:r>
              <a:rPr lang="id-ID" sz="1200" kern="1200" dirty="0" smtClean="0">
                <a:solidFill>
                  <a:schemeClr val="tx1"/>
                </a:solidFill>
                <a:effectLst/>
                <a:latin typeface="+mn-lt"/>
                <a:ea typeface="+mn-ea"/>
                <a:cs typeface="+mn-cs"/>
              </a:rPr>
              <a:t>Pendamai</a:t>
            </a:r>
          </a:p>
          <a:p>
            <a:pPr lvl="1"/>
            <a:r>
              <a:rPr lang="id-ID" sz="1200" kern="1200" dirty="0" smtClean="0">
                <a:solidFill>
                  <a:schemeClr val="tx1"/>
                </a:solidFill>
                <a:effectLst/>
                <a:latin typeface="+mn-lt"/>
                <a:ea typeface="+mn-ea"/>
                <a:cs typeface="+mn-cs"/>
              </a:rPr>
              <a:t>Peramah</a:t>
            </a:r>
          </a:p>
          <a:p>
            <a:pPr lvl="1"/>
            <a:r>
              <a:rPr lang="id-ID" sz="1200" kern="1200" dirty="0" smtClean="0">
                <a:solidFill>
                  <a:schemeClr val="tx1"/>
                </a:solidFill>
                <a:effectLst/>
                <a:latin typeface="+mn-lt"/>
                <a:ea typeface="+mn-ea"/>
                <a:cs typeface="+mn-cs"/>
              </a:rPr>
              <a:t>Penurut</a:t>
            </a:r>
          </a:p>
          <a:p>
            <a:pPr lvl="1"/>
            <a:r>
              <a:rPr lang="id-ID" sz="1200" kern="1200" dirty="0" smtClean="0">
                <a:solidFill>
                  <a:schemeClr val="tx1"/>
                </a:solidFill>
                <a:effectLst/>
                <a:latin typeface="+mn-lt"/>
                <a:ea typeface="+mn-ea"/>
                <a:cs typeface="+mn-cs"/>
              </a:rPr>
              <a:t>Penuh belas kasihan</a:t>
            </a:r>
          </a:p>
          <a:p>
            <a:pPr lvl="1"/>
            <a:r>
              <a:rPr lang="id-ID" sz="1200" kern="1200" dirty="0" smtClean="0">
                <a:solidFill>
                  <a:schemeClr val="tx1"/>
                </a:solidFill>
                <a:effectLst/>
                <a:latin typeface="+mn-lt"/>
                <a:ea typeface="+mn-ea"/>
                <a:cs typeface="+mn-cs"/>
              </a:rPr>
              <a:t>Penuh buah-buah yang baik</a:t>
            </a:r>
          </a:p>
          <a:p>
            <a:pPr lvl="1"/>
            <a:r>
              <a:rPr lang="id-ID" sz="1200" kern="1200" dirty="0" smtClean="0">
                <a:solidFill>
                  <a:schemeClr val="tx1"/>
                </a:solidFill>
                <a:effectLst/>
                <a:latin typeface="+mn-lt"/>
                <a:ea typeface="+mn-ea"/>
                <a:cs typeface="+mn-cs"/>
              </a:rPr>
              <a:t>Tidak memihak</a:t>
            </a:r>
          </a:p>
          <a:p>
            <a:pPr lvl="1"/>
            <a:r>
              <a:rPr lang="id-ID" sz="1200" kern="1200" dirty="0" smtClean="0">
                <a:solidFill>
                  <a:schemeClr val="tx1"/>
                </a:solidFill>
                <a:effectLst/>
                <a:latin typeface="+mn-lt"/>
                <a:ea typeface="+mn-ea"/>
                <a:cs typeface="+mn-cs"/>
              </a:rPr>
              <a:t>Tidak munafik</a:t>
            </a:r>
          </a:p>
          <a:p>
            <a:pPr lvl="1"/>
            <a:r>
              <a:rPr lang="id-ID" sz="1200" kern="1200" dirty="0" smtClean="0">
                <a:solidFill>
                  <a:schemeClr val="tx1"/>
                </a:solidFill>
                <a:effectLst/>
                <a:latin typeface="+mn-lt"/>
                <a:ea typeface="+mn-ea"/>
                <a:cs typeface="+mn-cs"/>
              </a:rPr>
              <a:t>Buah Kebenaran yang ditaburkan dalam damai untuk mereka yang mengadakan damai</a:t>
            </a:r>
          </a:p>
          <a:p>
            <a:endParaRPr lang="id-ID" dirty="0"/>
          </a:p>
        </p:txBody>
      </p:sp>
      <p:sp>
        <p:nvSpPr>
          <p:cNvPr id="4" name="Slide Number Placeholder 3"/>
          <p:cNvSpPr>
            <a:spLocks noGrp="1"/>
          </p:cNvSpPr>
          <p:nvPr>
            <p:ph type="sldNum" sz="quarter" idx="10"/>
          </p:nvPr>
        </p:nvSpPr>
        <p:spPr/>
        <p:txBody>
          <a:bodyPr/>
          <a:lstStyle/>
          <a:p>
            <a:fld id="{6E7DF1EB-A000-4363-B612-9ED156302032}" type="slidenum">
              <a:rPr lang="id-ID" smtClean="0"/>
              <a:t>9</a:t>
            </a:fld>
            <a:endParaRPr lang="id-ID"/>
          </a:p>
        </p:txBody>
      </p:sp>
    </p:spTree>
    <p:extLst>
      <p:ext uri="{BB962C8B-B14F-4D97-AF65-F5344CB8AC3E}">
        <p14:creationId xmlns:p14="http://schemas.microsoft.com/office/powerpoint/2010/main" val="21285772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d-ID" sz="1200" b="1" kern="1200" dirty="0" smtClean="0">
                <a:solidFill>
                  <a:schemeClr val="tx1"/>
                </a:solidFill>
                <a:effectLst/>
                <a:latin typeface="+mn-lt"/>
                <a:ea typeface="+mn-ea"/>
                <a:cs typeface="+mn-cs"/>
              </a:rPr>
              <a:t>Hikmat yang datang dari atas ( YAKOBUS 3:17-18)</a:t>
            </a:r>
            <a:endParaRPr lang="id-ID" sz="1200" kern="1200" dirty="0" smtClean="0">
              <a:solidFill>
                <a:schemeClr val="tx1"/>
              </a:solidFill>
              <a:effectLst/>
              <a:latin typeface="+mn-lt"/>
              <a:ea typeface="+mn-ea"/>
              <a:cs typeface="+mn-cs"/>
            </a:endParaRPr>
          </a:p>
          <a:p>
            <a:pPr lvl="1"/>
            <a:r>
              <a:rPr lang="id-ID" sz="1200" kern="1200" dirty="0" smtClean="0">
                <a:solidFill>
                  <a:schemeClr val="tx1"/>
                </a:solidFill>
                <a:effectLst/>
                <a:latin typeface="+mn-lt"/>
                <a:ea typeface="+mn-ea"/>
                <a:cs typeface="+mn-cs"/>
              </a:rPr>
              <a:t>Pertama-tama murni</a:t>
            </a:r>
          </a:p>
          <a:p>
            <a:pPr lvl="1"/>
            <a:r>
              <a:rPr lang="id-ID" sz="1200" kern="1200" dirty="0" smtClean="0">
                <a:solidFill>
                  <a:schemeClr val="tx1"/>
                </a:solidFill>
                <a:effectLst/>
                <a:latin typeface="+mn-lt"/>
                <a:ea typeface="+mn-ea"/>
                <a:cs typeface="+mn-cs"/>
              </a:rPr>
              <a:t>Pendamai</a:t>
            </a:r>
          </a:p>
          <a:p>
            <a:pPr lvl="1"/>
            <a:r>
              <a:rPr lang="id-ID" sz="1200" kern="1200" dirty="0" smtClean="0">
                <a:solidFill>
                  <a:schemeClr val="tx1"/>
                </a:solidFill>
                <a:effectLst/>
                <a:latin typeface="+mn-lt"/>
                <a:ea typeface="+mn-ea"/>
                <a:cs typeface="+mn-cs"/>
              </a:rPr>
              <a:t>Peramah</a:t>
            </a:r>
          </a:p>
          <a:p>
            <a:pPr lvl="1"/>
            <a:r>
              <a:rPr lang="id-ID" sz="1200" kern="1200" dirty="0" smtClean="0">
                <a:solidFill>
                  <a:schemeClr val="tx1"/>
                </a:solidFill>
                <a:effectLst/>
                <a:latin typeface="+mn-lt"/>
                <a:ea typeface="+mn-ea"/>
                <a:cs typeface="+mn-cs"/>
              </a:rPr>
              <a:t>Penurut</a:t>
            </a:r>
          </a:p>
          <a:p>
            <a:pPr lvl="1"/>
            <a:r>
              <a:rPr lang="id-ID" sz="1200" kern="1200" dirty="0" smtClean="0">
                <a:solidFill>
                  <a:schemeClr val="tx1"/>
                </a:solidFill>
                <a:effectLst/>
                <a:latin typeface="+mn-lt"/>
                <a:ea typeface="+mn-ea"/>
                <a:cs typeface="+mn-cs"/>
              </a:rPr>
              <a:t>Penuh belas kasihan</a:t>
            </a:r>
          </a:p>
          <a:p>
            <a:pPr lvl="1"/>
            <a:r>
              <a:rPr lang="id-ID" sz="1200" kern="1200" dirty="0" smtClean="0">
                <a:solidFill>
                  <a:schemeClr val="tx1"/>
                </a:solidFill>
                <a:effectLst/>
                <a:latin typeface="+mn-lt"/>
                <a:ea typeface="+mn-ea"/>
                <a:cs typeface="+mn-cs"/>
              </a:rPr>
              <a:t>Penuh buah-buah yang baik</a:t>
            </a:r>
          </a:p>
          <a:p>
            <a:pPr lvl="1"/>
            <a:r>
              <a:rPr lang="id-ID" sz="1200" kern="1200" dirty="0" smtClean="0">
                <a:solidFill>
                  <a:schemeClr val="tx1"/>
                </a:solidFill>
                <a:effectLst/>
                <a:latin typeface="+mn-lt"/>
                <a:ea typeface="+mn-ea"/>
                <a:cs typeface="+mn-cs"/>
              </a:rPr>
              <a:t>Tidak memihak</a:t>
            </a:r>
          </a:p>
          <a:p>
            <a:pPr lvl="1"/>
            <a:r>
              <a:rPr lang="id-ID" sz="1200" kern="1200" dirty="0" smtClean="0">
                <a:solidFill>
                  <a:schemeClr val="tx1"/>
                </a:solidFill>
                <a:effectLst/>
                <a:latin typeface="+mn-lt"/>
                <a:ea typeface="+mn-ea"/>
                <a:cs typeface="+mn-cs"/>
              </a:rPr>
              <a:t>Tidak munafik</a:t>
            </a:r>
          </a:p>
          <a:p>
            <a:pPr lvl="1"/>
            <a:r>
              <a:rPr lang="id-ID" sz="1200" kern="1200" dirty="0" smtClean="0">
                <a:solidFill>
                  <a:schemeClr val="tx1"/>
                </a:solidFill>
                <a:effectLst/>
                <a:latin typeface="+mn-lt"/>
                <a:ea typeface="+mn-ea"/>
                <a:cs typeface="+mn-cs"/>
              </a:rPr>
              <a:t>Buah Kebenaran yang ditaburkan dalam damai untuk mereka yang mengadakan damai</a:t>
            </a:r>
          </a:p>
          <a:p>
            <a:endParaRPr lang="id-ID" dirty="0"/>
          </a:p>
        </p:txBody>
      </p:sp>
      <p:sp>
        <p:nvSpPr>
          <p:cNvPr id="4" name="Slide Number Placeholder 3"/>
          <p:cNvSpPr>
            <a:spLocks noGrp="1"/>
          </p:cNvSpPr>
          <p:nvPr>
            <p:ph type="sldNum" sz="quarter" idx="10"/>
          </p:nvPr>
        </p:nvSpPr>
        <p:spPr/>
        <p:txBody>
          <a:bodyPr/>
          <a:lstStyle/>
          <a:p>
            <a:fld id="{6E7DF1EB-A000-4363-B612-9ED156302032}" type="slidenum">
              <a:rPr lang="id-ID" smtClean="0"/>
              <a:t>10</a:t>
            </a:fld>
            <a:endParaRPr lang="id-ID"/>
          </a:p>
        </p:txBody>
      </p:sp>
    </p:spTree>
    <p:extLst>
      <p:ext uri="{BB962C8B-B14F-4D97-AF65-F5344CB8AC3E}">
        <p14:creationId xmlns:p14="http://schemas.microsoft.com/office/powerpoint/2010/main" val="9070404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d-ID" sz="1200" b="1" kern="1200" dirty="0" smtClean="0">
                <a:solidFill>
                  <a:schemeClr val="tx1"/>
                </a:solidFill>
                <a:effectLst/>
                <a:latin typeface="+mn-lt"/>
                <a:ea typeface="+mn-ea"/>
                <a:cs typeface="+mn-cs"/>
              </a:rPr>
              <a:t>Hikmat yang datang dari atas ( YAKOBUS 3:17-18)</a:t>
            </a:r>
            <a:endParaRPr lang="id-ID" sz="1200" kern="1200" dirty="0" smtClean="0">
              <a:solidFill>
                <a:schemeClr val="tx1"/>
              </a:solidFill>
              <a:effectLst/>
              <a:latin typeface="+mn-lt"/>
              <a:ea typeface="+mn-ea"/>
              <a:cs typeface="+mn-cs"/>
            </a:endParaRPr>
          </a:p>
          <a:p>
            <a:pPr lvl="1"/>
            <a:r>
              <a:rPr lang="id-ID" sz="1200" kern="1200" dirty="0" smtClean="0">
                <a:solidFill>
                  <a:schemeClr val="tx1"/>
                </a:solidFill>
                <a:effectLst/>
                <a:latin typeface="+mn-lt"/>
                <a:ea typeface="+mn-ea"/>
                <a:cs typeface="+mn-cs"/>
              </a:rPr>
              <a:t>Pertama-tama murni</a:t>
            </a:r>
          </a:p>
          <a:p>
            <a:pPr lvl="1"/>
            <a:r>
              <a:rPr lang="id-ID" sz="1200" kern="1200" dirty="0" smtClean="0">
                <a:solidFill>
                  <a:schemeClr val="tx1"/>
                </a:solidFill>
                <a:effectLst/>
                <a:latin typeface="+mn-lt"/>
                <a:ea typeface="+mn-ea"/>
                <a:cs typeface="+mn-cs"/>
              </a:rPr>
              <a:t>Pendamai</a:t>
            </a:r>
          </a:p>
          <a:p>
            <a:pPr lvl="1"/>
            <a:r>
              <a:rPr lang="id-ID" sz="1200" kern="1200" dirty="0" smtClean="0">
                <a:solidFill>
                  <a:schemeClr val="tx1"/>
                </a:solidFill>
                <a:effectLst/>
                <a:latin typeface="+mn-lt"/>
                <a:ea typeface="+mn-ea"/>
                <a:cs typeface="+mn-cs"/>
              </a:rPr>
              <a:t>Peramah</a:t>
            </a:r>
          </a:p>
          <a:p>
            <a:pPr lvl="1"/>
            <a:r>
              <a:rPr lang="id-ID" sz="1200" kern="1200" dirty="0" smtClean="0">
                <a:solidFill>
                  <a:schemeClr val="tx1"/>
                </a:solidFill>
                <a:effectLst/>
                <a:latin typeface="+mn-lt"/>
                <a:ea typeface="+mn-ea"/>
                <a:cs typeface="+mn-cs"/>
              </a:rPr>
              <a:t>Penurut</a:t>
            </a:r>
          </a:p>
          <a:p>
            <a:pPr lvl="1"/>
            <a:r>
              <a:rPr lang="id-ID" sz="1200" kern="1200" dirty="0" smtClean="0">
                <a:solidFill>
                  <a:schemeClr val="tx1"/>
                </a:solidFill>
                <a:effectLst/>
                <a:latin typeface="+mn-lt"/>
                <a:ea typeface="+mn-ea"/>
                <a:cs typeface="+mn-cs"/>
              </a:rPr>
              <a:t>Penuh belas kasihan</a:t>
            </a:r>
          </a:p>
          <a:p>
            <a:pPr lvl="1"/>
            <a:r>
              <a:rPr lang="id-ID" sz="1200" kern="1200" dirty="0" smtClean="0">
                <a:solidFill>
                  <a:schemeClr val="tx1"/>
                </a:solidFill>
                <a:effectLst/>
                <a:latin typeface="+mn-lt"/>
                <a:ea typeface="+mn-ea"/>
                <a:cs typeface="+mn-cs"/>
              </a:rPr>
              <a:t>Penuh buah-buah yang baik</a:t>
            </a:r>
          </a:p>
          <a:p>
            <a:pPr lvl="1"/>
            <a:r>
              <a:rPr lang="id-ID" sz="1200" kern="1200" dirty="0" smtClean="0">
                <a:solidFill>
                  <a:schemeClr val="tx1"/>
                </a:solidFill>
                <a:effectLst/>
                <a:latin typeface="+mn-lt"/>
                <a:ea typeface="+mn-ea"/>
                <a:cs typeface="+mn-cs"/>
              </a:rPr>
              <a:t>Tidak memihak</a:t>
            </a:r>
          </a:p>
          <a:p>
            <a:pPr lvl="1"/>
            <a:r>
              <a:rPr lang="id-ID" sz="1200" kern="1200" dirty="0" smtClean="0">
                <a:solidFill>
                  <a:schemeClr val="tx1"/>
                </a:solidFill>
                <a:effectLst/>
                <a:latin typeface="+mn-lt"/>
                <a:ea typeface="+mn-ea"/>
                <a:cs typeface="+mn-cs"/>
              </a:rPr>
              <a:t>Tidak munafik</a:t>
            </a:r>
          </a:p>
          <a:p>
            <a:pPr lvl="1"/>
            <a:r>
              <a:rPr lang="id-ID" sz="1200" kern="1200" dirty="0" smtClean="0">
                <a:solidFill>
                  <a:schemeClr val="tx1"/>
                </a:solidFill>
                <a:effectLst/>
                <a:latin typeface="+mn-lt"/>
                <a:ea typeface="+mn-ea"/>
                <a:cs typeface="+mn-cs"/>
              </a:rPr>
              <a:t>Buah Kebenaran yang ditaburkan dalam damai untuk mereka yang mengadakan damai</a:t>
            </a:r>
          </a:p>
          <a:p>
            <a:endParaRPr lang="id-ID" dirty="0"/>
          </a:p>
        </p:txBody>
      </p:sp>
      <p:sp>
        <p:nvSpPr>
          <p:cNvPr id="4" name="Slide Number Placeholder 3"/>
          <p:cNvSpPr>
            <a:spLocks noGrp="1"/>
          </p:cNvSpPr>
          <p:nvPr>
            <p:ph type="sldNum" sz="quarter" idx="10"/>
          </p:nvPr>
        </p:nvSpPr>
        <p:spPr/>
        <p:txBody>
          <a:bodyPr/>
          <a:lstStyle/>
          <a:p>
            <a:fld id="{6E7DF1EB-A000-4363-B612-9ED156302032}" type="slidenum">
              <a:rPr lang="id-ID" smtClean="0"/>
              <a:t>11</a:t>
            </a:fld>
            <a:endParaRPr lang="id-ID"/>
          </a:p>
        </p:txBody>
      </p:sp>
    </p:spTree>
    <p:extLst>
      <p:ext uri="{BB962C8B-B14F-4D97-AF65-F5344CB8AC3E}">
        <p14:creationId xmlns:p14="http://schemas.microsoft.com/office/powerpoint/2010/main" val="24238655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d-ID" sz="1200" b="1" kern="1200" dirty="0" smtClean="0">
                <a:solidFill>
                  <a:schemeClr val="tx1"/>
                </a:solidFill>
                <a:effectLst/>
                <a:latin typeface="+mn-lt"/>
                <a:ea typeface="+mn-ea"/>
                <a:cs typeface="+mn-cs"/>
              </a:rPr>
              <a:t>Hikmat yang datang dari atas ( YAKOBUS 3:17-18)</a:t>
            </a:r>
            <a:endParaRPr lang="id-ID" sz="1200" kern="1200" dirty="0" smtClean="0">
              <a:solidFill>
                <a:schemeClr val="tx1"/>
              </a:solidFill>
              <a:effectLst/>
              <a:latin typeface="+mn-lt"/>
              <a:ea typeface="+mn-ea"/>
              <a:cs typeface="+mn-cs"/>
            </a:endParaRPr>
          </a:p>
          <a:p>
            <a:pPr lvl="1"/>
            <a:r>
              <a:rPr lang="id-ID" sz="1200" kern="1200" dirty="0" smtClean="0">
                <a:solidFill>
                  <a:schemeClr val="tx1"/>
                </a:solidFill>
                <a:effectLst/>
                <a:latin typeface="+mn-lt"/>
                <a:ea typeface="+mn-ea"/>
                <a:cs typeface="+mn-cs"/>
              </a:rPr>
              <a:t>Pertama-tama murni</a:t>
            </a:r>
          </a:p>
          <a:p>
            <a:pPr lvl="1"/>
            <a:r>
              <a:rPr lang="id-ID" sz="1200" kern="1200" dirty="0" smtClean="0">
                <a:solidFill>
                  <a:schemeClr val="tx1"/>
                </a:solidFill>
                <a:effectLst/>
                <a:latin typeface="+mn-lt"/>
                <a:ea typeface="+mn-ea"/>
                <a:cs typeface="+mn-cs"/>
              </a:rPr>
              <a:t>Pendamai</a:t>
            </a:r>
          </a:p>
          <a:p>
            <a:pPr lvl="1"/>
            <a:r>
              <a:rPr lang="id-ID" sz="1200" kern="1200" dirty="0" smtClean="0">
                <a:solidFill>
                  <a:schemeClr val="tx1"/>
                </a:solidFill>
                <a:effectLst/>
                <a:latin typeface="+mn-lt"/>
                <a:ea typeface="+mn-ea"/>
                <a:cs typeface="+mn-cs"/>
              </a:rPr>
              <a:t>Peramah</a:t>
            </a:r>
          </a:p>
          <a:p>
            <a:pPr lvl="1"/>
            <a:r>
              <a:rPr lang="id-ID" sz="1200" kern="1200" dirty="0" smtClean="0">
                <a:solidFill>
                  <a:schemeClr val="tx1"/>
                </a:solidFill>
                <a:effectLst/>
                <a:latin typeface="+mn-lt"/>
                <a:ea typeface="+mn-ea"/>
                <a:cs typeface="+mn-cs"/>
              </a:rPr>
              <a:t>Penurut</a:t>
            </a:r>
          </a:p>
          <a:p>
            <a:pPr lvl="1"/>
            <a:r>
              <a:rPr lang="id-ID" sz="1200" kern="1200" dirty="0" smtClean="0">
                <a:solidFill>
                  <a:schemeClr val="tx1"/>
                </a:solidFill>
                <a:effectLst/>
                <a:latin typeface="+mn-lt"/>
                <a:ea typeface="+mn-ea"/>
                <a:cs typeface="+mn-cs"/>
              </a:rPr>
              <a:t>Penuh belas kasihan</a:t>
            </a:r>
          </a:p>
          <a:p>
            <a:pPr lvl="1"/>
            <a:r>
              <a:rPr lang="id-ID" sz="1200" kern="1200" dirty="0" smtClean="0">
                <a:solidFill>
                  <a:schemeClr val="tx1"/>
                </a:solidFill>
                <a:effectLst/>
                <a:latin typeface="+mn-lt"/>
                <a:ea typeface="+mn-ea"/>
                <a:cs typeface="+mn-cs"/>
              </a:rPr>
              <a:t>Penuh buah-buah yang baik</a:t>
            </a:r>
          </a:p>
          <a:p>
            <a:pPr lvl="1"/>
            <a:r>
              <a:rPr lang="id-ID" sz="1200" kern="1200" dirty="0" smtClean="0">
                <a:solidFill>
                  <a:schemeClr val="tx1"/>
                </a:solidFill>
                <a:effectLst/>
                <a:latin typeface="+mn-lt"/>
                <a:ea typeface="+mn-ea"/>
                <a:cs typeface="+mn-cs"/>
              </a:rPr>
              <a:t>Tidak memihak</a:t>
            </a:r>
          </a:p>
          <a:p>
            <a:pPr lvl="1"/>
            <a:r>
              <a:rPr lang="id-ID" sz="1200" kern="1200" dirty="0" smtClean="0">
                <a:solidFill>
                  <a:schemeClr val="tx1"/>
                </a:solidFill>
                <a:effectLst/>
                <a:latin typeface="+mn-lt"/>
                <a:ea typeface="+mn-ea"/>
                <a:cs typeface="+mn-cs"/>
              </a:rPr>
              <a:t>Tidak munafik</a:t>
            </a:r>
          </a:p>
          <a:p>
            <a:pPr lvl="1"/>
            <a:r>
              <a:rPr lang="id-ID" sz="1200" kern="1200" dirty="0" smtClean="0">
                <a:solidFill>
                  <a:schemeClr val="tx1"/>
                </a:solidFill>
                <a:effectLst/>
                <a:latin typeface="+mn-lt"/>
                <a:ea typeface="+mn-ea"/>
                <a:cs typeface="+mn-cs"/>
              </a:rPr>
              <a:t>Buah Kebenaran yang ditaburkan dalam damai untuk mereka yang mengadakan damai</a:t>
            </a:r>
          </a:p>
          <a:p>
            <a:endParaRPr lang="id-ID" dirty="0"/>
          </a:p>
        </p:txBody>
      </p:sp>
      <p:sp>
        <p:nvSpPr>
          <p:cNvPr id="4" name="Slide Number Placeholder 3"/>
          <p:cNvSpPr>
            <a:spLocks noGrp="1"/>
          </p:cNvSpPr>
          <p:nvPr>
            <p:ph type="sldNum" sz="quarter" idx="10"/>
          </p:nvPr>
        </p:nvSpPr>
        <p:spPr/>
        <p:txBody>
          <a:bodyPr/>
          <a:lstStyle/>
          <a:p>
            <a:fld id="{6E7DF1EB-A000-4363-B612-9ED156302032}" type="slidenum">
              <a:rPr lang="id-ID" smtClean="0"/>
              <a:t>12</a:t>
            </a:fld>
            <a:endParaRPr lang="id-ID"/>
          </a:p>
        </p:txBody>
      </p:sp>
    </p:spTree>
    <p:extLst>
      <p:ext uri="{BB962C8B-B14F-4D97-AF65-F5344CB8AC3E}">
        <p14:creationId xmlns:p14="http://schemas.microsoft.com/office/powerpoint/2010/main" val="9883576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b="1" u="sng" kern="1200" dirty="0" smtClean="0">
                <a:solidFill>
                  <a:schemeClr val="tx1"/>
                </a:solidFill>
                <a:effectLst/>
                <a:latin typeface="+mn-lt"/>
                <a:ea typeface="+mn-ea"/>
                <a:cs typeface="+mn-cs"/>
              </a:rPr>
              <a:t>Mari belajar dari YUSUF, untuk menjadi pribadi yang memiliki HIKMAT DARI ATAS</a:t>
            </a:r>
            <a:endParaRPr lang="id-ID" sz="1200" kern="1200" dirty="0" smtClean="0">
              <a:solidFill>
                <a:schemeClr val="tx1"/>
              </a:solidFill>
              <a:effectLst/>
              <a:latin typeface="+mn-lt"/>
              <a:ea typeface="+mn-ea"/>
              <a:cs typeface="+mn-cs"/>
            </a:endParaRPr>
          </a:p>
          <a:p>
            <a:pPr lvl="0"/>
            <a:r>
              <a:rPr lang="id-ID" sz="1200" kern="1200" dirty="0" smtClean="0">
                <a:solidFill>
                  <a:schemeClr val="tx1"/>
                </a:solidFill>
                <a:effectLst/>
                <a:latin typeface="+mn-lt"/>
                <a:ea typeface="+mn-ea"/>
                <a:cs typeface="+mn-cs"/>
              </a:rPr>
              <a:t>seorang yang TULUS HATINYA</a:t>
            </a:r>
          </a:p>
          <a:p>
            <a:pPr lvl="0"/>
            <a:r>
              <a:rPr lang="id-ID" sz="1200" kern="1200" dirty="0" smtClean="0">
                <a:solidFill>
                  <a:schemeClr val="tx1"/>
                </a:solidFill>
                <a:effectLst/>
                <a:latin typeface="+mn-lt"/>
                <a:ea typeface="+mn-ea"/>
                <a:cs typeface="+mn-cs"/>
              </a:rPr>
              <a:t>Tidak mau mencemarkan nama isterinya di muka umum</a:t>
            </a:r>
          </a:p>
          <a:p>
            <a:pPr lvl="0"/>
            <a:r>
              <a:rPr lang="id-ID" sz="1200" kern="1200" dirty="0" smtClean="0">
                <a:solidFill>
                  <a:schemeClr val="tx1"/>
                </a:solidFill>
                <a:effectLst/>
                <a:latin typeface="+mn-lt"/>
                <a:ea typeface="+mn-ea"/>
                <a:cs typeface="+mn-cs"/>
              </a:rPr>
              <a:t>Menurut/ taat pada perintah Tuhan/ kehendak Tuhan dalam hidupnya, dan kehidupan keluarganya</a:t>
            </a:r>
          </a:p>
          <a:p>
            <a:pPr lvl="0"/>
            <a:r>
              <a:rPr lang="id-ID" sz="1200" kern="1200" dirty="0" smtClean="0">
                <a:solidFill>
                  <a:schemeClr val="tx1"/>
                </a:solidFill>
                <a:effectLst/>
                <a:latin typeface="+mn-lt"/>
                <a:ea typeface="+mn-ea"/>
                <a:cs typeface="+mn-cs"/>
              </a:rPr>
              <a:t>Buah yang baik- pengendalian diri/ karena tidak bersetubuh dengan Maria sampai Maria melahirkan Yesus.</a:t>
            </a:r>
          </a:p>
          <a:p>
            <a:endParaRPr lang="id-ID" dirty="0"/>
          </a:p>
        </p:txBody>
      </p:sp>
      <p:sp>
        <p:nvSpPr>
          <p:cNvPr id="4" name="Slide Number Placeholder 3"/>
          <p:cNvSpPr>
            <a:spLocks noGrp="1"/>
          </p:cNvSpPr>
          <p:nvPr>
            <p:ph type="sldNum" sz="quarter" idx="10"/>
          </p:nvPr>
        </p:nvSpPr>
        <p:spPr/>
        <p:txBody>
          <a:bodyPr/>
          <a:lstStyle/>
          <a:p>
            <a:fld id="{6E7DF1EB-A000-4363-B612-9ED156302032}" type="slidenum">
              <a:rPr lang="id-ID" smtClean="0"/>
              <a:t>13</a:t>
            </a:fld>
            <a:endParaRPr lang="id-ID"/>
          </a:p>
        </p:txBody>
      </p:sp>
    </p:spTree>
    <p:extLst>
      <p:ext uri="{BB962C8B-B14F-4D97-AF65-F5344CB8AC3E}">
        <p14:creationId xmlns:p14="http://schemas.microsoft.com/office/powerpoint/2010/main" val="20969963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d-ID" sz="1200" b="1" kern="1200" dirty="0" smtClean="0">
                <a:solidFill>
                  <a:schemeClr val="tx1"/>
                </a:solidFill>
                <a:effectLst/>
                <a:latin typeface="+mn-lt"/>
                <a:ea typeface="+mn-ea"/>
                <a:cs typeface="+mn-cs"/>
              </a:rPr>
              <a:t>Hikmat yang lahir dari kelemahlembutan-</a:t>
            </a:r>
            <a:r>
              <a:rPr lang="id-ID" sz="1200" kern="1200" dirty="0" smtClean="0">
                <a:solidFill>
                  <a:schemeClr val="tx1"/>
                </a:solidFill>
                <a:effectLst/>
                <a:latin typeface="+mn-lt"/>
                <a:ea typeface="+mn-ea"/>
                <a:cs typeface="+mn-cs"/>
              </a:rPr>
              <a:t> menghasilkan cara hidup yang baik menyatakan perbuatannya/ LIFE STYLE ( Yakobus 3:13, 4: 6-10, karena kata lembahlembut di ayat 13 juga berarti rendah hati, jadi dalam hikmat jenis ini kita bahas juga terkait rendah hati yang dibahas di ayat 6-10) </a:t>
            </a:r>
          </a:p>
          <a:p>
            <a:pPr lvl="1"/>
            <a:r>
              <a:rPr lang="id-ID" sz="1200" kern="1200" dirty="0" smtClean="0">
                <a:solidFill>
                  <a:schemeClr val="tx1"/>
                </a:solidFill>
                <a:effectLst/>
                <a:latin typeface="+mn-lt"/>
                <a:ea typeface="+mn-ea"/>
                <a:cs typeface="+mn-cs"/>
              </a:rPr>
              <a:t>Bijak</a:t>
            </a:r>
          </a:p>
          <a:p>
            <a:pPr lvl="1"/>
            <a:r>
              <a:rPr lang="id-ID" sz="1200" kern="1200" dirty="0" smtClean="0">
                <a:solidFill>
                  <a:schemeClr val="tx1"/>
                </a:solidFill>
                <a:effectLst/>
                <a:latin typeface="+mn-lt"/>
                <a:ea typeface="+mn-ea"/>
                <a:cs typeface="+mn-cs"/>
              </a:rPr>
              <a:t>Berbudi</a:t>
            </a:r>
          </a:p>
          <a:p>
            <a:pPr lvl="1"/>
            <a:r>
              <a:rPr lang="id-ID" sz="1200" kern="1200" dirty="0" smtClean="0">
                <a:solidFill>
                  <a:schemeClr val="tx1"/>
                </a:solidFill>
                <a:effectLst/>
                <a:latin typeface="+mn-lt"/>
                <a:ea typeface="+mn-ea"/>
                <a:cs typeface="+mn-cs"/>
              </a:rPr>
              <a:t>Rendah hati</a:t>
            </a:r>
          </a:p>
          <a:p>
            <a:pPr lvl="1"/>
            <a:r>
              <a:rPr lang="id-ID" sz="1200" kern="1200" dirty="0" smtClean="0">
                <a:solidFill>
                  <a:schemeClr val="tx1"/>
                </a:solidFill>
                <a:effectLst/>
                <a:latin typeface="+mn-lt"/>
                <a:ea typeface="+mn-ea"/>
                <a:cs typeface="+mn-cs"/>
              </a:rPr>
              <a:t>Tunduk kepada Allah dan melawan iblis</a:t>
            </a:r>
          </a:p>
          <a:p>
            <a:pPr lvl="1"/>
            <a:r>
              <a:rPr lang="id-ID" sz="1200" kern="1200" dirty="0" smtClean="0">
                <a:solidFill>
                  <a:schemeClr val="tx1"/>
                </a:solidFill>
                <a:effectLst/>
                <a:latin typeface="+mn-lt"/>
                <a:ea typeface="+mn-ea"/>
                <a:cs typeface="+mn-cs"/>
              </a:rPr>
              <a:t>Mendekat kepada Allah</a:t>
            </a:r>
          </a:p>
          <a:p>
            <a:pPr lvl="1"/>
            <a:r>
              <a:rPr lang="id-ID" sz="1200" kern="1200" dirty="0" smtClean="0">
                <a:solidFill>
                  <a:schemeClr val="tx1"/>
                </a:solidFill>
                <a:effectLst/>
                <a:latin typeface="+mn-lt"/>
                <a:ea typeface="+mn-ea"/>
                <a:cs typeface="+mn-cs"/>
              </a:rPr>
              <a:t>Bertobat/ mentahirkan tangan/ menyucikan hati/ tidak mendua hati/ punya hati yang remuk karena bertobat</a:t>
            </a:r>
          </a:p>
          <a:p>
            <a:pPr lvl="1"/>
            <a:r>
              <a:rPr lang="id-ID" sz="1200" kern="1200" dirty="0" smtClean="0">
                <a:solidFill>
                  <a:schemeClr val="tx1"/>
                </a:solidFill>
                <a:effectLst/>
                <a:latin typeface="+mn-lt"/>
                <a:ea typeface="+mn-ea"/>
                <a:cs typeface="+mn-cs"/>
              </a:rPr>
              <a:t>Merendahkan diri di hadapan Tuhan</a:t>
            </a:r>
          </a:p>
          <a:p>
            <a:endParaRPr lang="id-ID" dirty="0"/>
          </a:p>
        </p:txBody>
      </p:sp>
      <p:sp>
        <p:nvSpPr>
          <p:cNvPr id="4" name="Slide Number Placeholder 3"/>
          <p:cNvSpPr>
            <a:spLocks noGrp="1"/>
          </p:cNvSpPr>
          <p:nvPr>
            <p:ph type="sldNum" sz="quarter" idx="10"/>
          </p:nvPr>
        </p:nvSpPr>
        <p:spPr/>
        <p:txBody>
          <a:bodyPr/>
          <a:lstStyle/>
          <a:p>
            <a:fld id="{6E7DF1EB-A000-4363-B612-9ED156302032}" type="slidenum">
              <a:rPr lang="id-ID" smtClean="0"/>
              <a:t>14</a:t>
            </a:fld>
            <a:endParaRPr lang="id-ID"/>
          </a:p>
        </p:txBody>
      </p:sp>
    </p:spTree>
    <p:extLst>
      <p:ext uri="{BB962C8B-B14F-4D97-AF65-F5344CB8AC3E}">
        <p14:creationId xmlns:p14="http://schemas.microsoft.com/office/powerpoint/2010/main" val="16881329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d-ID" sz="1200" b="1" kern="1200" dirty="0" smtClean="0">
                <a:solidFill>
                  <a:schemeClr val="tx1"/>
                </a:solidFill>
                <a:effectLst/>
                <a:latin typeface="+mn-lt"/>
                <a:ea typeface="+mn-ea"/>
                <a:cs typeface="+mn-cs"/>
              </a:rPr>
              <a:t>Hikmat yang lahir dari kelemahlembutan-</a:t>
            </a:r>
            <a:r>
              <a:rPr lang="id-ID" sz="1200" kern="1200" dirty="0" smtClean="0">
                <a:solidFill>
                  <a:schemeClr val="tx1"/>
                </a:solidFill>
                <a:effectLst/>
                <a:latin typeface="+mn-lt"/>
                <a:ea typeface="+mn-ea"/>
                <a:cs typeface="+mn-cs"/>
              </a:rPr>
              <a:t> menghasilkan cara hidup yang baik menyatakan perbuatannya/ LIFE STYLE ( Yakobus 3:13, 4: 6-10, karena kata lembahlembut di ayat 13 juga berarti rendah hati, jadi dalam hikmat jenis ini kita bahas juga terkait rendah hati yang dibahas di ayat 6-10) </a:t>
            </a:r>
          </a:p>
          <a:p>
            <a:pPr lvl="1"/>
            <a:r>
              <a:rPr lang="id-ID" sz="1200" kern="1200" dirty="0" smtClean="0">
                <a:solidFill>
                  <a:schemeClr val="tx1"/>
                </a:solidFill>
                <a:effectLst/>
                <a:latin typeface="+mn-lt"/>
                <a:ea typeface="+mn-ea"/>
                <a:cs typeface="+mn-cs"/>
              </a:rPr>
              <a:t>Bijak</a:t>
            </a:r>
          </a:p>
          <a:p>
            <a:pPr lvl="1"/>
            <a:r>
              <a:rPr lang="id-ID" sz="1200" kern="1200" dirty="0" smtClean="0">
                <a:solidFill>
                  <a:schemeClr val="tx1"/>
                </a:solidFill>
                <a:effectLst/>
                <a:latin typeface="+mn-lt"/>
                <a:ea typeface="+mn-ea"/>
                <a:cs typeface="+mn-cs"/>
              </a:rPr>
              <a:t>Berbudi</a:t>
            </a:r>
          </a:p>
          <a:p>
            <a:pPr lvl="1"/>
            <a:r>
              <a:rPr lang="id-ID" sz="1200" kern="1200" dirty="0" smtClean="0">
                <a:solidFill>
                  <a:schemeClr val="tx1"/>
                </a:solidFill>
                <a:effectLst/>
                <a:latin typeface="+mn-lt"/>
                <a:ea typeface="+mn-ea"/>
                <a:cs typeface="+mn-cs"/>
              </a:rPr>
              <a:t>Rendah hati</a:t>
            </a:r>
          </a:p>
          <a:p>
            <a:pPr lvl="1"/>
            <a:r>
              <a:rPr lang="id-ID" sz="1200" kern="1200" dirty="0" smtClean="0">
                <a:solidFill>
                  <a:schemeClr val="tx1"/>
                </a:solidFill>
                <a:effectLst/>
                <a:latin typeface="+mn-lt"/>
                <a:ea typeface="+mn-ea"/>
                <a:cs typeface="+mn-cs"/>
              </a:rPr>
              <a:t>Tunduk kepada Allah dan melawan iblis</a:t>
            </a:r>
          </a:p>
          <a:p>
            <a:pPr lvl="1"/>
            <a:r>
              <a:rPr lang="id-ID" sz="1200" kern="1200" dirty="0" smtClean="0">
                <a:solidFill>
                  <a:schemeClr val="tx1"/>
                </a:solidFill>
                <a:effectLst/>
                <a:latin typeface="+mn-lt"/>
                <a:ea typeface="+mn-ea"/>
                <a:cs typeface="+mn-cs"/>
              </a:rPr>
              <a:t>Mendekat kepada Allah</a:t>
            </a:r>
          </a:p>
          <a:p>
            <a:pPr lvl="1"/>
            <a:r>
              <a:rPr lang="id-ID" sz="1200" kern="1200" dirty="0" smtClean="0">
                <a:solidFill>
                  <a:schemeClr val="tx1"/>
                </a:solidFill>
                <a:effectLst/>
                <a:latin typeface="+mn-lt"/>
                <a:ea typeface="+mn-ea"/>
                <a:cs typeface="+mn-cs"/>
              </a:rPr>
              <a:t>Bertobat/ mentahirkan tangan/ menyucikan hati/ tidak mendua hati/ punya hati yang remuk karena bertobat</a:t>
            </a:r>
          </a:p>
          <a:p>
            <a:pPr lvl="1"/>
            <a:r>
              <a:rPr lang="id-ID" sz="1200" kern="1200" dirty="0" smtClean="0">
                <a:solidFill>
                  <a:schemeClr val="tx1"/>
                </a:solidFill>
                <a:effectLst/>
                <a:latin typeface="+mn-lt"/>
                <a:ea typeface="+mn-ea"/>
                <a:cs typeface="+mn-cs"/>
              </a:rPr>
              <a:t>Merendahkan diri di hadapan Tuhan</a:t>
            </a:r>
          </a:p>
          <a:p>
            <a:endParaRPr lang="id-ID" dirty="0"/>
          </a:p>
        </p:txBody>
      </p:sp>
      <p:sp>
        <p:nvSpPr>
          <p:cNvPr id="4" name="Slide Number Placeholder 3"/>
          <p:cNvSpPr>
            <a:spLocks noGrp="1"/>
          </p:cNvSpPr>
          <p:nvPr>
            <p:ph type="sldNum" sz="quarter" idx="10"/>
          </p:nvPr>
        </p:nvSpPr>
        <p:spPr/>
        <p:txBody>
          <a:bodyPr/>
          <a:lstStyle/>
          <a:p>
            <a:fld id="{6E7DF1EB-A000-4363-B612-9ED156302032}" type="slidenum">
              <a:rPr lang="id-ID" smtClean="0"/>
              <a:t>15</a:t>
            </a:fld>
            <a:endParaRPr lang="id-ID"/>
          </a:p>
        </p:txBody>
      </p:sp>
    </p:spTree>
    <p:extLst>
      <p:ext uri="{BB962C8B-B14F-4D97-AF65-F5344CB8AC3E}">
        <p14:creationId xmlns:p14="http://schemas.microsoft.com/office/powerpoint/2010/main" val="13267205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d-ID" sz="1200" b="1" kern="1200" dirty="0" smtClean="0">
                <a:solidFill>
                  <a:schemeClr val="tx1"/>
                </a:solidFill>
                <a:effectLst/>
                <a:latin typeface="+mn-lt"/>
                <a:ea typeface="+mn-ea"/>
                <a:cs typeface="+mn-cs"/>
              </a:rPr>
              <a:t>Hikmat yang lahir dari kelemahlembutan-</a:t>
            </a:r>
            <a:r>
              <a:rPr lang="id-ID" sz="1200" kern="1200" dirty="0" smtClean="0">
                <a:solidFill>
                  <a:schemeClr val="tx1"/>
                </a:solidFill>
                <a:effectLst/>
                <a:latin typeface="+mn-lt"/>
                <a:ea typeface="+mn-ea"/>
                <a:cs typeface="+mn-cs"/>
              </a:rPr>
              <a:t> menghasilkan cara hidup yang baik menyatakan perbuatannya/ LIFE STYLE ( Yakobus 3:13, 4: 6-10, karena kata lembahlembut di ayat 13 juga berarti rendah hati, jadi dalam hikmat jenis ini kita bahas juga terkait rendah hati yang dibahas di ayat 6-10) </a:t>
            </a:r>
          </a:p>
          <a:p>
            <a:pPr lvl="1"/>
            <a:r>
              <a:rPr lang="id-ID" sz="1200" kern="1200" dirty="0" smtClean="0">
                <a:solidFill>
                  <a:schemeClr val="tx1"/>
                </a:solidFill>
                <a:effectLst/>
                <a:latin typeface="+mn-lt"/>
                <a:ea typeface="+mn-ea"/>
                <a:cs typeface="+mn-cs"/>
              </a:rPr>
              <a:t>Bijak</a:t>
            </a:r>
          </a:p>
          <a:p>
            <a:pPr lvl="1"/>
            <a:r>
              <a:rPr lang="id-ID" sz="1200" kern="1200" dirty="0" smtClean="0">
                <a:solidFill>
                  <a:schemeClr val="tx1"/>
                </a:solidFill>
                <a:effectLst/>
                <a:latin typeface="+mn-lt"/>
                <a:ea typeface="+mn-ea"/>
                <a:cs typeface="+mn-cs"/>
              </a:rPr>
              <a:t>Berbudi</a:t>
            </a:r>
          </a:p>
          <a:p>
            <a:pPr lvl="1"/>
            <a:r>
              <a:rPr lang="id-ID" sz="1200" kern="1200" dirty="0" smtClean="0">
                <a:solidFill>
                  <a:schemeClr val="tx1"/>
                </a:solidFill>
                <a:effectLst/>
                <a:latin typeface="+mn-lt"/>
                <a:ea typeface="+mn-ea"/>
                <a:cs typeface="+mn-cs"/>
              </a:rPr>
              <a:t>Rendah hati</a:t>
            </a:r>
          </a:p>
          <a:p>
            <a:pPr lvl="1"/>
            <a:r>
              <a:rPr lang="id-ID" sz="1200" kern="1200" dirty="0" smtClean="0">
                <a:solidFill>
                  <a:schemeClr val="tx1"/>
                </a:solidFill>
                <a:effectLst/>
                <a:latin typeface="+mn-lt"/>
                <a:ea typeface="+mn-ea"/>
                <a:cs typeface="+mn-cs"/>
              </a:rPr>
              <a:t>Tunduk kepada Allah dan melawan iblis</a:t>
            </a:r>
          </a:p>
          <a:p>
            <a:pPr lvl="1"/>
            <a:r>
              <a:rPr lang="id-ID" sz="1200" kern="1200" dirty="0" smtClean="0">
                <a:solidFill>
                  <a:schemeClr val="tx1"/>
                </a:solidFill>
                <a:effectLst/>
                <a:latin typeface="+mn-lt"/>
                <a:ea typeface="+mn-ea"/>
                <a:cs typeface="+mn-cs"/>
              </a:rPr>
              <a:t>Mendekat kepada Allah</a:t>
            </a:r>
          </a:p>
          <a:p>
            <a:pPr lvl="1"/>
            <a:r>
              <a:rPr lang="id-ID" sz="1200" kern="1200" dirty="0" smtClean="0">
                <a:solidFill>
                  <a:schemeClr val="tx1"/>
                </a:solidFill>
                <a:effectLst/>
                <a:latin typeface="+mn-lt"/>
                <a:ea typeface="+mn-ea"/>
                <a:cs typeface="+mn-cs"/>
              </a:rPr>
              <a:t>Bertobat/ mentahirkan tangan/ menyucikan hati/ tidak mendua hati/ punya hati yang remuk karena bertobat</a:t>
            </a:r>
          </a:p>
          <a:p>
            <a:pPr lvl="1"/>
            <a:r>
              <a:rPr lang="id-ID" sz="1200" kern="1200" dirty="0" smtClean="0">
                <a:solidFill>
                  <a:schemeClr val="tx1"/>
                </a:solidFill>
                <a:effectLst/>
                <a:latin typeface="+mn-lt"/>
                <a:ea typeface="+mn-ea"/>
                <a:cs typeface="+mn-cs"/>
              </a:rPr>
              <a:t>Merendahkan diri di hadapan Tuhan</a:t>
            </a:r>
          </a:p>
          <a:p>
            <a:endParaRPr lang="id-ID" dirty="0"/>
          </a:p>
        </p:txBody>
      </p:sp>
      <p:sp>
        <p:nvSpPr>
          <p:cNvPr id="4" name="Slide Number Placeholder 3"/>
          <p:cNvSpPr>
            <a:spLocks noGrp="1"/>
          </p:cNvSpPr>
          <p:nvPr>
            <p:ph type="sldNum" sz="quarter" idx="10"/>
          </p:nvPr>
        </p:nvSpPr>
        <p:spPr/>
        <p:txBody>
          <a:bodyPr/>
          <a:lstStyle/>
          <a:p>
            <a:fld id="{6E7DF1EB-A000-4363-B612-9ED156302032}" type="slidenum">
              <a:rPr lang="id-ID" smtClean="0"/>
              <a:t>16</a:t>
            </a:fld>
            <a:endParaRPr lang="id-ID"/>
          </a:p>
        </p:txBody>
      </p:sp>
    </p:spTree>
    <p:extLst>
      <p:ext uri="{BB962C8B-B14F-4D97-AF65-F5344CB8AC3E}">
        <p14:creationId xmlns:p14="http://schemas.microsoft.com/office/powerpoint/2010/main" val="26894471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d-ID" sz="1200" b="1" kern="1200" dirty="0" smtClean="0">
                <a:solidFill>
                  <a:schemeClr val="tx1"/>
                </a:solidFill>
                <a:effectLst/>
                <a:latin typeface="+mn-lt"/>
                <a:ea typeface="+mn-ea"/>
                <a:cs typeface="+mn-cs"/>
              </a:rPr>
              <a:t>Hikmat yang lahir dari kelemahlembutan-</a:t>
            </a:r>
            <a:r>
              <a:rPr lang="id-ID" sz="1200" kern="1200" dirty="0" smtClean="0">
                <a:solidFill>
                  <a:schemeClr val="tx1"/>
                </a:solidFill>
                <a:effectLst/>
                <a:latin typeface="+mn-lt"/>
                <a:ea typeface="+mn-ea"/>
                <a:cs typeface="+mn-cs"/>
              </a:rPr>
              <a:t> menghasilkan cara hidup yang baik menyatakan perbuatannya/ LIFE STYLE ( Yakobus 3:13, 4: 6-10, karena kata lembahlembut di ayat 13 juga berarti rendah hati, jadi dalam hikmat jenis ini kita bahas juga terkait rendah hati yang dibahas di ayat 6-10) </a:t>
            </a:r>
          </a:p>
          <a:p>
            <a:pPr lvl="1"/>
            <a:r>
              <a:rPr lang="id-ID" sz="1200" kern="1200" dirty="0" smtClean="0">
                <a:solidFill>
                  <a:schemeClr val="tx1"/>
                </a:solidFill>
                <a:effectLst/>
                <a:latin typeface="+mn-lt"/>
                <a:ea typeface="+mn-ea"/>
                <a:cs typeface="+mn-cs"/>
              </a:rPr>
              <a:t>Bijak</a:t>
            </a:r>
          </a:p>
          <a:p>
            <a:pPr lvl="1"/>
            <a:r>
              <a:rPr lang="id-ID" sz="1200" kern="1200" dirty="0" smtClean="0">
                <a:solidFill>
                  <a:schemeClr val="tx1"/>
                </a:solidFill>
                <a:effectLst/>
                <a:latin typeface="+mn-lt"/>
                <a:ea typeface="+mn-ea"/>
                <a:cs typeface="+mn-cs"/>
              </a:rPr>
              <a:t>Berbudi</a:t>
            </a:r>
          </a:p>
          <a:p>
            <a:pPr lvl="1"/>
            <a:r>
              <a:rPr lang="id-ID" sz="1200" kern="1200" dirty="0" smtClean="0">
                <a:solidFill>
                  <a:schemeClr val="tx1"/>
                </a:solidFill>
                <a:effectLst/>
                <a:latin typeface="+mn-lt"/>
                <a:ea typeface="+mn-ea"/>
                <a:cs typeface="+mn-cs"/>
              </a:rPr>
              <a:t>Rendah hati</a:t>
            </a:r>
          </a:p>
          <a:p>
            <a:pPr lvl="1"/>
            <a:r>
              <a:rPr lang="id-ID" sz="1200" kern="1200" dirty="0" smtClean="0">
                <a:solidFill>
                  <a:schemeClr val="tx1"/>
                </a:solidFill>
                <a:effectLst/>
                <a:latin typeface="+mn-lt"/>
                <a:ea typeface="+mn-ea"/>
                <a:cs typeface="+mn-cs"/>
              </a:rPr>
              <a:t>Tunduk kepada Allah dan melawan iblis</a:t>
            </a:r>
          </a:p>
          <a:p>
            <a:pPr lvl="1"/>
            <a:r>
              <a:rPr lang="id-ID" sz="1200" kern="1200" dirty="0" smtClean="0">
                <a:solidFill>
                  <a:schemeClr val="tx1"/>
                </a:solidFill>
                <a:effectLst/>
                <a:latin typeface="+mn-lt"/>
                <a:ea typeface="+mn-ea"/>
                <a:cs typeface="+mn-cs"/>
              </a:rPr>
              <a:t>Mendekat kepada Allah</a:t>
            </a:r>
          </a:p>
          <a:p>
            <a:pPr lvl="1"/>
            <a:r>
              <a:rPr lang="id-ID" sz="1200" kern="1200" dirty="0" smtClean="0">
                <a:solidFill>
                  <a:schemeClr val="tx1"/>
                </a:solidFill>
                <a:effectLst/>
                <a:latin typeface="+mn-lt"/>
                <a:ea typeface="+mn-ea"/>
                <a:cs typeface="+mn-cs"/>
              </a:rPr>
              <a:t>Bertobat/ mentahirkan tangan/ menyucikan hati/ tidak mendua hati/ punya hati yang remuk karena bertobat</a:t>
            </a:r>
          </a:p>
          <a:p>
            <a:pPr lvl="1"/>
            <a:r>
              <a:rPr lang="id-ID" sz="1200" kern="1200" dirty="0" smtClean="0">
                <a:solidFill>
                  <a:schemeClr val="tx1"/>
                </a:solidFill>
                <a:effectLst/>
                <a:latin typeface="+mn-lt"/>
                <a:ea typeface="+mn-ea"/>
                <a:cs typeface="+mn-cs"/>
              </a:rPr>
              <a:t>Merendahkan diri di hadapan Tuhan</a:t>
            </a:r>
          </a:p>
          <a:p>
            <a:endParaRPr lang="id-ID" dirty="0"/>
          </a:p>
        </p:txBody>
      </p:sp>
      <p:sp>
        <p:nvSpPr>
          <p:cNvPr id="4" name="Slide Number Placeholder 3"/>
          <p:cNvSpPr>
            <a:spLocks noGrp="1"/>
          </p:cNvSpPr>
          <p:nvPr>
            <p:ph type="sldNum" sz="quarter" idx="10"/>
          </p:nvPr>
        </p:nvSpPr>
        <p:spPr/>
        <p:txBody>
          <a:bodyPr/>
          <a:lstStyle/>
          <a:p>
            <a:fld id="{6E7DF1EB-A000-4363-B612-9ED156302032}" type="slidenum">
              <a:rPr lang="id-ID" smtClean="0"/>
              <a:t>17</a:t>
            </a:fld>
            <a:endParaRPr lang="id-ID"/>
          </a:p>
        </p:txBody>
      </p:sp>
    </p:spTree>
    <p:extLst>
      <p:ext uri="{BB962C8B-B14F-4D97-AF65-F5344CB8AC3E}">
        <p14:creationId xmlns:p14="http://schemas.microsoft.com/office/powerpoint/2010/main" val="32852515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d-ID" sz="1200" b="1" kern="1200" dirty="0" smtClean="0">
                <a:solidFill>
                  <a:schemeClr val="tx1"/>
                </a:solidFill>
                <a:effectLst/>
                <a:latin typeface="+mn-lt"/>
                <a:ea typeface="+mn-ea"/>
                <a:cs typeface="+mn-cs"/>
              </a:rPr>
              <a:t>Hikmat yang lahir dari kelemahlembutan-</a:t>
            </a:r>
            <a:r>
              <a:rPr lang="id-ID" sz="1200" kern="1200" dirty="0" smtClean="0">
                <a:solidFill>
                  <a:schemeClr val="tx1"/>
                </a:solidFill>
                <a:effectLst/>
                <a:latin typeface="+mn-lt"/>
                <a:ea typeface="+mn-ea"/>
                <a:cs typeface="+mn-cs"/>
              </a:rPr>
              <a:t> menghasilkan cara hidup yang baik menyatakan perbuatannya/ LIFE STYLE ( Yakobus 3:13, 4: 6-10, karena kata lembahlembut di ayat 13 juga berarti rendah hati, jadi dalam hikmat jenis ini kita bahas juga terkait rendah hati yang dibahas di ayat 6-10) </a:t>
            </a:r>
          </a:p>
          <a:p>
            <a:pPr lvl="1"/>
            <a:r>
              <a:rPr lang="id-ID" sz="1200" kern="1200" dirty="0" smtClean="0">
                <a:solidFill>
                  <a:schemeClr val="tx1"/>
                </a:solidFill>
                <a:effectLst/>
                <a:latin typeface="+mn-lt"/>
                <a:ea typeface="+mn-ea"/>
                <a:cs typeface="+mn-cs"/>
              </a:rPr>
              <a:t>Bijak</a:t>
            </a:r>
          </a:p>
          <a:p>
            <a:pPr lvl="1"/>
            <a:r>
              <a:rPr lang="id-ID" sz="1200" kern="1200" dirty="0" smtClean="0">
                <a:solidFill>
                  <a:schemeClr val="tx1"/>
                </a:solidFill>
                <a:effectLst/>
                <a:latin typeface="+mn-lt"/>
                <a:ea typeface="+mn-ea"/>
                <a:cs typeface="+mn-cs"/>
              </a:rPr>
              <a:t>Berbudi</a:t>
            </a:r>
          </a:p>
          <a:p>
            <a:pPr lvl="1"/>
            <a:r>
              <a:rPr lang="id-ID" sz="1200" kern="1200" dirty="0" smtClean="0">
                <a:solidFill>
                  <a:schemeClr val="tx1"/>
                </a:solidFill>
                <a:effectLst/>
                <a:latin typeface="+mn-lt"/>
                <a:ea typeface="+mn-ea"/>
                <a:cs typeface="+mn-cs"/>
              </a:rPr>
              <a:t>Rendah hati</a:t>
            </a:r>
          </a:p>
          <a:p>
            <a:pPr lvl="1"/>
            <a:r>
              <a:rPr lang="id-ID" sz="1200" kern="1200" dirty="0" smtClean="0">
                <a:solidFill>
                  <a:schemeClr val="tx1"/>
                </a:solidFill>
                <a:effectLst/>
                <a:latin typeface="+mn-lt"/>
                <a:ea typeface="+mn-ea"/>
                <a:cs typeface="+mn-cs"/>
              </a:rPr>
              <a:t>Tunduk kepada Allah dan melawan iblis</a:t>
            </a:r>
          </a:p>
          <a:p>
            <a:pPr lvl="1"/>
            <a:r>
              <a:rPr lang="id-ID" sz="1200" kern="1200" dirty="0" smtClean="0">
                <a:solidFill>
                  <a:schemeClr val="tx1"/>
                </a:solidFill>
                <a:effectLst/>
                <a:latin typeface="+mn-lt"/>
                <a:ea typeface="+mn-ea"/>
                <a:cs typeface="+mn-cs"/>
              </a:rPr>
              <a:t>Mendekat kepada Allah</a:t>
            </a:r>
          </a:p>
          <a:p>
            <a:pPr lvl="1"/>
            <a:r>
              <a:rPr lang="id-ID" sz="1200" kern="1200" dirty="0" smtClean="0">
                <a:solidFill>
                  <a:schemeClr val="tx1"/>
                </a:solidFill>
                <a:effectLst/>
                <a:latin typeface="+mn-lt"/>
                <a:ea typeface="+mn-ea"/>
                <a:cs typeface="+mn-cs"/>
              </a:rPr>
              <a:t>Bertobat/ mentahirkan tangan/ menyucikan hati/ tidak mendua hati/ punya hati yang remuk karena bertobat</a:t>
            </a:r>
          </a:p>
          <a:p>
            <a:pPr lvl="1"/>
            <a:r>
              <a:rPr lang="id-ID" sz="1200" kern="1200" dirty="0" smtClean="0">
                <a:solidFill>
                  <a:schemeClr val="tx1"/>
                </a:solidFill>
                <a:effectLst/>
                <a:latin typeface="+mn-lt"/>
                <a:ea typeface="+mn-ea"/>
                <a:cs typeface="+mn-cs"/>
              </a:rPr>
              <a:t>Merendahkan diri di hadapan Tuhan</a:t>
            </a:r>
          </a:p>
          <a:p>
            <a:endParaRPr lang="id-ID" dirty="0"/>
          </a:p>
        </p:txBody>
      </p:sp>
      <p:sp>
        <p:nvSpPr>
          <p:cNvPr id="4" name="Slide Number Placeholder 3"/>
          <p:cNvSpPr>
            <a:spLocks noGrp="1"/>
          </p:cNvSpPr>
          <p:nvPr>
            <p:ph type="sldNum" sz="quarter" idx="10"/>
          </p:nvPr>
        </p:nvSpPr>
        <p:spPr/>
        <p:txBody>
          <a:bodyPr/>
          <a:lstStyle/>
          <a:p>
            <a:fld id="{6E7DF1EB-A000-4363-B612-9ED156302032}" type="slidenum">
              <a:rPr lang="id-ID" smtClean="0"/>
              <a:t>18</a:t>
            </a:fld>
            <a:endParaRPr lang="id-ID"/>
          </a:p>
        </p:txBody>
      </p:sp>
    </p:spTree>
    <p:extLst>
      <p:ext uri="{BB962C8B-B14F-4D97-AF65-F5344CB8AC3E}">
        <p14:creationId xmlns:p14="http://schemas.microsoft.com/office/powerpoint/2010/main" val="5015295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6E7DF1EB-A000-4363-B612-9ED156302032}" type="slidenum">
              <a:rPr lang="id-ID" smtClean="0"/>
              <a:t>19</a:t>
            </a:fld>
            <a:endParaRPr lang="id-ID"/>
          </a:p>
        </p:txBody>
      </p:sp>
    </p:spTree>
    <p:extLst>
      <p:ext uri="{BB962C8B-B14F-4D97-AF65-F5344CB8AC3E}">
        <p14:creationId xmlns:p14="http://schemas.microsoft.com/office/powerpoint/2010/main" val="14331993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d-ID" sz="1200" b="1" kern="1200" dirty="0" smtClean="0">
                <a:solidFill>
                  <a:schemeClr val="tx1"/>
                </a:solidFill>
                <a:effectLst/>
                <a:latin typeface="+mn-lt"/>
                <a:ea typeface="+mn-ea"/>
                <a:cs typeface="+mn-cs"/>
              </a:rPr>
              <a:t>Hikmat yang lahir dari kelemahlembutan-</a:t>
            </a:r>
            <a:r>
              <a:rPr lang="id-ID" sz="1200" kern="1200" dirty="0" smtClean="0">
                <a:solidFill>
                  <a:schemeClr val="tx1"/>
                </a:solidFill>
                <a:effectLst/>
                <a:latin typeface="+mn-lt"/>
                <a:ea typeface="+mn-ea"/>
                <a:cs typeface="+mn-cs"/>
              </a:rPr>
              <a:t> menghasilkan cara hidup yang baik menyatakan perbuatannya/ LIFE STYLE ( Yakobus 3:13, 4: 6-10, karena kata lembahlembut di ayat 13 juga berarti rendah hati, jadi dalam hikmat jenis ini kita bahas juga terkait rendah hati yang dibahas di ayat 6-10) </a:t>
            </a:r>
          </a:p>
          <a:p>
            <a:pPr lvl="1"/>
            <a:r>
              <a:rPr lang="id-ID" sz="1200" kern="1200" dirty="0" smtClean="0">
                <a:solidFill>
                  <a:schemeClr val="tx1"/>
                </a:solidFill>
                <a:effectLst/>
                <a:latin typeface="+mn-lt"/>
                <a:ea typeface="+mn-ea"/>
                <a:cs typeface="+mn-cs"/>
              </a:rPr>
              <a:t>Bijak</a:t>
            </a:r>
          </a:p>
          <a:p>
            <a:pPr lvl="1"/>
            <a:r>
              <a:rPr lang="id-ID" sz="1200" kern="1200" dirty="0" smtClean="0">
                <a:solidFill>
                  <a:schemeClr val="tx1"/>
                </a:solidFill>
                <a:effectLst/>
                <a:latin typeface="+mn-lt"/>
                <a:ea typeface="+mn-ea"/>
                <a:cs typeface="+mn-cs"/>
              </a:rPr>
              <a:t>Berbudi</a:t>
            </a:r>
          </a:p>
          <a:p>
            <a:pPr lvl="1"/>
            <a:r>
              <a:rPr lang="id-ID" sz="1200" kern="1200" dirty="0" smtClean="0">
                <a:solidFill>
                  <a:schemeClr val="tx1"/>
                </a:solidFill>
                <a:effectLst/>
                <a:latin typeface="+mn-lt"/>
                <a:ea typeface="+mn-ea"/>
                <a:cs typeface="+mn-cs"/>
              </a:rPr>
              <a:t>Rendah hati</a:t>
            </a:r>
          </a:p>
          <a:p>
            <a:pPr lvl="1"/>
            <a:r>
              <a:rPr lang="id-ID" sz="1200" kern="1200" dirty="0" smtClean="0">
                <a:solidFill>
                  <a:schemeClr val="tx1"/>
                </a:solidFill>
                <a:effectLst/>
                <a:latin typeface="+mn-lt"/>
                <a:ea typeface="+mn-ea"/>
                <a:cs typeface="+mn-cs"/>
              </a:rPr>
              <a:t>Tunduk kepada Allah dan melawan iblis</a:t>
            </a:r>
          </a:p>
          <a:p>
            <a:pPr lvl="1"/>
            <a:r>
              <a:rPr lang="id-ID" sz="1200" kern="1200" dirty="0" smtClean="0">
                <a:solidFill>
                  <a:schemeClr val="tx1"/>
                </a:solidFill>
                <a:effectLst/>
                <a:latin typeface="+mn-lt"/>
                <a:ea typeface="+mn-ea"/>
                <a:cs typeface="+mn-cs"/>
              </a:rPr>
              <a:t>Mendekat kepada Allah</a:t>
            </a:r>
          </a:p>
          <a:p>
            <a:pPr lvl="1"/>
            <a:r>
              <a:rPr lang="id-ID" sz="1200" kern="1200" dirty="0" smtClean="0">
                <a:solidFill>
                  <a:schemeClr val="tx1"/>
                </a:solidFill>
                <a:effectLst/>
                <a:latin typeface="+mn-lt"/>
                <a:ea typeface="+mn-ea"/>
                <a:cs typeface="+mn-cs"/>
              </a:rPr>
              <a:t>Bertobat/ mentahirkan tangan/ menyucikan hati/ tidak mendua hati/ punya hati yang remuk karena bertobat</a:t>
            </a:r>
          </a:p>
          <a:p>
            <a:pPr lvl="1"/>
            <a:r>
              <a:rPr lang="id-ID" sz="1200" kern="1200" dirty="0" smtClean="0">
                <a:solidFill>
                  <a:schemeClr val="tx1"/>
                </a:solidFill>
                <a:effectLst/>
                <a:latin typeface="+mn-lt"/>
                <a:ea typeface="+mn-ea"/>
                <a:cs typeface="+mn-cs"/>
              </a:rPr>
              <a:t>Merendahkan diri di hadapan Tuhan</a:t>
            </a:r>
          </a:p>
          <a:p>
            <a:endParaRPr lang="id-ID" dirty="0"/>
          </a:p>
        </p:txBody>
      </p:sp>
      <p:sp>
        <p:nvSpPr>
          <p:cNvPr id="4" name="Slide Number Placeholder 3"/>
          <p:cNvSpPr>
            <a:spLocks noGrp="1"/>
          </p:cNvSpPr>
          <p:nvPr>
            <p:ph type="sldNum" sz="quarter" idx="10"/>
          </p:nvPr>
        </p:nvSpPr>
        <p:spPr/>
        <p:txBody>
          <a:bodyPr/>
          <a:lstStyle/>
          <a:p>
            <a:fld id="{6E7DF1EB-A000-4363-B612-9ED156302032}" type="slidenum">
              <a:rPr lang="id-ID" smtClean="0"/>
              <a:t>20</a:t>
            </a:fld>
            <a:endParaRPr lang="id-ID"/>
          </a:p>
        </p:txBody>
      </p:sp>
    </p:spTree>
    <p:extLst>
      <p:ext uri="{BB962C8B-B14F-4D97-AF65-F5344CB8AC3E}">
        <p14:creationId xmlns:p14="http://schemas.microsoft.com/office/powerpoint/2010/main" val="12043323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d-ID" sz="1200" b="1" kern="1200" dirty="0" smtClean="0">
                <a:solidFill>
                  <a:schemeClr val="tx1"/>
                </a:solidFill>
                <a:effectLst/>
                <a:latin typeface="+mn-lt"/>
                <a:ea typeface="+mn-ea"/>
                <a:cs typeface="+mn-cs"/>
              </a:rPr>
              <a:t>Hikmat yang lahir dari kelemahlembutan-</a:t>
            </a:r>
            <a:r>
              <a:rPr lang="id-ID" sz="1200" kern="1200" dirty="0" smtClean="0">
                <a:solidFill>
                  <a:schemeClr val="tx1"/>
                </a:solidFill>
                <a:effectLst/>
                <a:latin typeface="+mn-lt"/>
                <a:ea typeface="+mn-ea"/>
                <a:cs typeface="+mn-cs"/>
              </a:rPr>
              <a:t> menghasilkan cara hidup yang baik menyatakan perbuatannya/ LIFE STYLE ( Yakobus 3:13, 4: 6-10, karena kata lembahlembut di ayat 13 juga berarti rendah hati, jadi dalam hikmat jenis ini kita bahas juga terkait rendah hati yang dibahas di ayat 6-10) </a:t>
            </a:r>
          </a:p>
          <a:p>
            <a:pPr lvl="1"/>
            <a:r>
              <a:rPr lang="id-ID" sz="1200" kern="1200" dirty="0" smtClean="0">
                <a:solidFill>
                  <a:schemeClr val="tx1"/>
                </a:solidFill>
                <a:effectLst/>
                <a:latin typeface="+mn-lt"/>
                <a:ea typeface="+mn-ea"/>
                <a:cs typeface="+mn-cs"/>
              </a:rPr>
              <a:t>Bijak</a:t>
            </a:r>
          </a:p>
          <a:p>
            <a:pPr lvl="1"/>
            <a:r>
              <a:rPr lang="id-ID" sz="1200" kern="1200" dirty="0" smtClean="0">
                <a:solidFill>
                  <a:schemeClr val="tx1"/>
                </a:solidFill>
                <a:effectLst/>
                <a:latin typeface="+mn-lt"/>
                <a:ea typeface="+mn-ea"/>
                <a:cs typeface="+mn-cs"/>
              </a:rPr>
              <a:t>Berbudi</a:t>
            </a:r>
          </a:p>
          <a:p>
            <a:pPr lvl="1"/>
            <a:r>
              <a:rPr lang="id-ID" sz="1200" kern="1200" dirty="0" smtClean="0">
                <a:solidFill>
                  <a:schemeClr val="tx1"/>
                </a:solidFill>
                <a:effectLst/>
                <a:latin typeface="+mn-lt"/>
                <a:ea typeface="+mn-ea"/>
                <a:cs typeface="+mn-cs"/>
              </a:rPr>
              <a:t>Rendah hati</a:t>
            </a:r>
          </a:p>
          <a:p>
            <a:pPr lvl="1"/>
            <a:r>
              <a:rPr lang="id-ID" sz="1200" kern="1200" dirty="0" smtClean="0">
                <a:solidFill>
                  <a:schemeClr val="tx1"/>
                </a:solidFill>
                <a:effectLst/>
                <a:latin typeface="+mn-lt"/>
                <a:ea typeface="+mn-ea"/>
                <a:cs typeface="+mn-cs"/>
              </a:rPr>
              <a:t>Tunduk kepada Allah dan melawan iblis</a:t>
            </a:r>
          </a:p>
          <a:p>
            <a:pPr lvl="1"/>
            <a:r>
              <a:rPr lang="id-ID" sz="1200" kern="1200" dirty="0" smtClean="0">
                <a:solidFill>
                  <a:schemeClr val="tx1"/>
                </a:solidFill>
                <a:effectLst/>
                <a:latin typeface="+mn-lt"/>
                <a:ea typeface="+mn-ea"/>
                <a:cs typeface="+mn-cs"/>
              </a:rPr>
              <a:t>Mendekat kepada Allah</a:t>
            </a:r>
          </a:p>
          <a:p>
            <a:pPr lvl="1"/>
            <a:r>
              <a:rPr lang="id-ID" sz="1200" kern="1200" dirty="0" smtClean="0">
                <a:solidFill>
                  <a:schemeClr val="tx1"/>
                </a:solidFill>
                <a:effectLst/>
                <a:latin typeface="+mn-lt"/>
                <a:ea typeface="+mn-ea"/>
                <a:cs typeface="+mn-cs"/>
              </a:rPr>
              <a:t>Bertobat/ mentahirkan tangan/ menyucikan hati/ tidak mendua hati/ punya hati yang remuk karena bertobat</a:t>
            </a:r>
          </a:p>
          <a:p>
            <a:pPr lvl="1"/>
            <a:r>
              <a:rPr lang="id-ID" sz="1200" kern="1200" dirty="0" smtClean="0">
                <a:solidFill>
                  <a:schemeClr val="tx1"/>
                </a:solidFill>
                <a:effectLst/>
                <a:latin typeface="+mn-lt"/>
                <a:ea typeface="+mn-ea"/>
                <a:cs typeface="+mn-cs"/>
              </a:rPr>
              <a:t>Merendahkan diri di hadapan Tuhan</a:t>
            </a:r>
          </a:p>
          <a:p>
            <a:endParaRPr lang="id-ID" dirty="0"/>
          </a:p>
        </p:txBody>
      </p:sp>
      <p:sp>
        <p:nvSpPr>
          <p:cNvPr id="4" name="Slide Number Placeholder 3"/>
          <p:cNvSpPr>
            <a:spLocks noGrp="1"/>
          </p:cNvSpPr>
          <p:nvPr>
            <p:ph type="sldNum" sz="quarter" idx="10"/>
          </p:nvPr>
        </p:nvSpPr>
        <p:spPr/>
        <p:txBody>
          <a:bodyPr/>
          <a:lstStyle/>
          <a:p>
            <a:fld id="{6E7DF1EB-A000-4363-B612-9ED156302032}" type="slidenum">
              <a:rPr lang="id-ID" smtClean="0"/>
              <a:t>21</a:t>
            </a:fld>
            <a:endParaRPr lang="id-ID"/>
          </a:p>
        </p:txBody>
      </p:sp>
    </p:spTree>
    <p:extLst>
      <p:ext uri="{BB962C8B-B14F-4D97-AF65-F5344CB8AC3E}">
        <p14:creationId xmlns:p14="http://schemas.microsoft.com/office/powerpoint/2010/main" val="33443797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u="sng" kern="1200" dirty="0" smtClean="0">
                <a:solidFill>
                  <a:schemeClr val="tx1"/>
                </a:solidFill>
                <a:effectLst/>
                <a:latin typeface="+mn-lt"/>
                <a:ea typeface="+mn-ea"/>
                <a:cs typeface="+mn-cs"/>
              </a:rPr>
              <a:t>Mari belajar dari MARIA,, untuk menjadi pribadi yang memiliki HIKMAT YANG LAHIR DARI KELEMAHLEMBUTAN</a:t>
            </a:r>
            <a:endParaRPr lang="id-ID" sz="1200" kern="1200" dirty="0" smtClean="0">
              <a:solidFill>
                <a:schemeClr val="tx1"/>
              </a:solidFill>
              <a:effectLst/>
              <a:latin typeface="+mn-lt"/>
              <a:ea typeface="+mn-ea"/>
              <a:cs typeface="+mn-cs"/>
            </a:endParaRPr>
          </a:p>
          <a:p>
            <a:pPr lvl="0"/>
            <a:r>
              <a:rPr lang="id-ID" sz="1200" kern="1200" dirty="0" smtClean="0">
                <a:solidFill>
                  <a:schemeClr val="tx1"/>
                </a:solidFill>
                <a:effectLst/>
                <a:latin typeface="+mn-lt"/>
                <a:ea typeface="+mn-ea"/>
                <a:cs typeface="+mn-cs"/>
              </a:rPr>
              <a:t>Bijak; berpikir logis, bagaimana mungkin dia akan mengandung, karena dia belum bersuami.</a:t>
            </a:r>
          </a:p>
          <a:p>
            <a:pPr lvl="0"/>
            <a:r>
              <a:rPr lang="id-ID" sz="1200" kern="1200" dirty="0" smtClean="0">
                <a:solidFill>
                  <a:schemeClr val="tx1"/>
                </a:solidFill>
                <a:effectLst/>
                <a:latin typeface="+mn-lt"/>
                <a:ea typeface="+mn-ea"/>
                <a:cs typeface="+mn-cs"/>
              </a:rPr>
              <a:t>Bertanya di dalam hati apa arti salam itu  ( tidak mudah sombong/ ge er)</a:t>
            </a:r>
          </a:p>
          <a:p>
            <a:pPr lvl="0"/>
            <a:r>
              <a:rPr lang="id-ID" sz="1200" kern="1200" dirty="0" smtClean="0">
                <a:solidFill>
                  <a:schemeClr val="tx1"/>
                </a:solidFill>
                <a:effectLst/>
                <a:latin typeface="+mn-lt"/>
                <a:ea typeface="+mn-ea"/>
                <a:cs typeface="+mn-cs"/>
              </a:rPr>
              <a:t>Tunduk pada otoritas Tuhan dalam hidupnya</a:t>
            </a:r>
          </a:p>
          <a:p>
            <a:pPr lvl="0"/>
            <a:r>
              <a:rPr lang="id-ID" sz="1200" kern="1200" dirty="0" smtClean="0">
                <a:solidFill>
                  <a:schemeClr val="tx1"/>
                </a:solidFill>
                <a:effectLst/>
                <a:latin typeface="+mn-lt"/>
                <a:ea typeface="+mn-ea"/>
                <a:cs typeface="+mn-cs"/>
              </a:rPr>
              <a:t>Seorang anak dara/ perawan, hidup dalam kekudusan moral</a:t>
            </a:r>
          </a:p>
          <a:p>
            <a:pPr lvl="0"/>
            <a:r>
              <a:rPr lang="id-ID" sz="1200" kern="1200" dirty="0" smtClean="0">
                <a:solidFill>
                  <a:schemeClr val="tx1"/>
                </a:solidFill>
                <a:effectLst/>
                <a:latin typeface="+mn-lt"/>
                <a:ea typeface="+mn-ea"/>
                <a:cs typeface="+mn-cs"/>
              </a:rPr>
              <a:t>Jadilah padaku, sesungguhnya aku ini adalah hamba Tuhan; merendahkan diri di hadapan TUHAN.</a:t>
            </a:r>
          </a:p>
          <a:p>
            <a:endParaRPr lang="id-ID" dirty="0"/>
          </a:p>
        </p:txBody>
      </p:sp>
      <p:sp>
        <p:nvSpPr>
          <p:cNvPr id="4" name="Slide Number Placeholder 3"/>
          <p:cNvSpPr>
            <a:spLocks noGrp="1"/>
          </p:cNvSpPr>
          <p:nvPr>
            <p:ph type="sldNum" sz="quarter" idx="10"/>
          </p:nvPr>
        </p:nvSpPr>
        <p:spPr/>
        <p:txBody>
          <a:bodyPr/>
          <a:lstStyle/>
          <a:p>
            <a:fld id="{6E7DF1EB-A000-4363-B612-9ED156302032}" type="slidenum">
              <a:rPr lang="id-ID" smtClean="0"/>
              <a:t>22</a:t>
            </a:fld>
            <a:endParaRPr lang="id-ID"/>
          </a:p>
        </p:txBody>
      </p:sp>
    </p:spTree>
    <p:extLst>
      <p:ext uri="{BB962C8B-B14F-4D97-AF65-F5344CB8AC3E}">
        <p14:creationId xmlns:p14="http://schemas.microsoft.com/office/powerpoint/2010/main" val="4706865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u="sng" kern="1200" dirty="0" smtClean="0">
                <a:solidFill>
                  <a:schemeClr val="tx1"/>
                </a:solidFill>
                <a:effectLst/>
                <a:latin typeface="+mn-lt"/>
                <a:ea typeface="+mn-ea"/>
                <a:cs typeface="+mn-cs"/>
              </a:rPr>
              <a:t>Mari belajar dari MARIA,, untuk menjadi pribadi yang memiliki HIKMAT YANG LAHIR DARI KELEMAHLEMBUTAN</a:t>
            </a:r>
            <a:endParaRPr lang="id-ID" sz="1200" kern="1200" dirty="0" smtClean="0">
              <a:solidFill>
                <a:schemeClr val="tx1"/>
              </a:solidFill>
              <a:effectLst/>
              <a:latin typeface="+mn-lt"/>
              <a:ea typeface="+mn-ea"/>
              <a:cs typeface="+mn-cs"/>
            </a:endParaRPr>
          </a:p>
          <a:p>
            <a:pPr lvl="0"/>
            <a:r>
              <a:rPr lang="id-ID" sz="1200" kern="1200" dirty="0" smtClean="0">
                <a:solidFill>
                  <a:schemeClr val="tx1"/>
                </a:solidFill>
                <a:effectLst/>
                <a:latin typeface="+mn-lt"/>
                <a:ea typeface="+mn-ea"/>
                <a:cs typeface="+mn-cs"/>
              </a:rPr>
              <a:t>Bijak; berpikir logis, bagaimana mungkin dia akan mengandung, karena dia belum bersuami.</a:t>
            </a:r>
          </a:p>
          <a:p>
            <a:pPr lvl="0"/>
            <a:r>
              <a:rPr lang="id-ID" sz="1200" kern="1200" dirty="0" smtClean="0">
                <a:solidFill>
                  <a:schemeClr val="tx1"/>
                </a:solidFill>
                <a:effectLst/>
                <a:latin typeface="+mn-lt"/>
                <a:ea typeface="+mn-ea"/>
                <a:cs typeface="+mn-cs"/>
              </a:rPr>
              <a:t>Bertanya di dalam hati apa arti salam itu  ( tidak mudah sombong/ ge er)</a:t>
            </a:r>
          </a:p>
          <a:p>
            <a:pPr lvl="0"/>
            <a:r>
              <a:rPr lang="id-ID" sz="1200" kern="1200" dirty="0" smtClean="0">
                <a:solidFill>
                  <a:schemeClr val="tx1"/>
                </a:solidFill>
                <a:effectLst/>
                <a:latin typeface="+mn-lt"/>
                <a:ea typeface="+mn-ea"/>
                <a:cs typeface="+mn-cs"/>
              </a:rPr>
              <a:t>Tunduk pada otoritas Tuhan dalam hidupnya</a:t>
            </a:r>
          </a:p>
          <a:p>
            <a:pPr lvl="0"/>
            <a:r>
              <a:rPr lang="id-ID" sz="1200" kern="1200" dirty="0" smtClean="0">
                <a:solidFill>
                  <a:schemeClr val="tx1"/>
                </a:solidFill>
                <a:effectLst/>
                <a:latin typeface="+mn-lt"/>
                <a:ea typeface="+mn-ea"/>
                <a:cs typeface="+mn-cs"/>
              </a:rPr>
              <a:t>Seorang anak dara/ perawan, hidup dalam kekudusan moral</a:t>
            </a:r>
          </a:p>
          <a:p>
            <a:pPr lvl="0"/>
            <a:r>
              <a:rPr lang="id-ID" sz="1200" kern="1200" dirty="0" smtClean="0">
                <a:solidFill>
                  <a:schemeClr val="tx1"/>
                </a:solidFill>
                <a:effectLst/>
                <a:latin typeface="+mn-lt"/>
                <a:ea typeface="+mn-ea"/>
                <a:cs typeface="+mn-cs"/>
              </a:rPr>
              <a:t>Jadilah padaku, sesungguhnya aku ini adalah hamba Tuhan; merendahkan diri di hadapan TUHAN.</a:t>
            </a:r>
          </a:p>
          <a:p>
            <a:endParaRPr lang="id-ID" dirty="0"/>
          </a:p>
        </p:txBody>
      </p:sp>
      <p:sp>
        <p:nvSpPr>
          <p:cNvPr id="4" name="Slide Number Placeholder 3"/>
          <p:cNvSpPr>
            <a:spLocks noGrp="1"/>
          </p:cNvSpPr>
          <p:nvPr>
            <p:ph type="sldNum" sz="quarter" idx="10"/>
          </p:nvPr>
        </p:nvSpPr>
        <p:spPr/>
        <p:txBody>
          <a:bodyPr/>
          <a:lstStyle/>
          <a:p>
            <a:fld id="{6E7DF1EB-A000-4363-B612-9ED156302032}" type="slidenum">
              <a:rPr lang="id-ID" smtClean="0"/>
              <a:t>23</a:t>
            </a:fld>
            <a:endParaRPr lang="id-ID"/>
          </a:p>
        </p:txBody>
      </p:sp>
    </p:spTree>
    <p:extLst>
      <p:ext uri="{BB962C8B-B14F-4D97-AF65-F5344CB8AC3E}">
        <p14:creationId xmlns:p14="http://schemas.microsoft.com/office/powerpoint/2010/main" val="8940857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u="sng" kern="1200" dirty="0" smtClean="0">
                <a:solidFill>
                  <a:schemeClr val="tx1"/>
                </a:solidFill>
                <a:effectLst/>
                <a:latin typeface="+mn-lt"/>
                <a:ea typeface="+mn-ea"/>
                <a:cs typeface="+mn-cs"/>
              </a:rPr>
              <a:t>Mari belajar dari MARIA,, untuk menjadi pribadi yang memiliki HIKMAT YANG LAHIR DARI KELEMAHLEMBUTAN</a:t>
            </a:r>
            <a:endParaRPr lang="id-ID" sz="1200" kern="1200" dirty="0" smtClean="0">
              <a:solidFill>
                <a:schemeClr val="tx1"/>
              </a:solidFill>
              <a:effectLst/>
              <a:latin typeface="+mn-lt"/>
              <a:ea typeface="+mn-ea"/>
              <a:cs typeface="+mn-cs"/>
            </a:endParaRPr>
          </a:p>
          <a:p>
            <a:pPr lvl="0"/>
            <a:r>
              <a:rPr lang="id-ID" sz="1200" kern="1200" dirty="0" smtClean="0">
                <a:solidFill>
                  <a:schemeClr val="tx1"/>
                </a:solidFill>
                <a:effectLst/>
                <a:latin typeface="+mn-lt"/>
                <a:ea typeface="+mn-ea"/>
                <a:cs typeface="+mn-cs"/>
              </a:rPr>
              <a:t>Bijak; berpikir logis, bagaimana mungkin dia akan mengandung, karena dia belum bersuami.</a:t>
            </a:r>
          </a:p>
          <a:p>
            <a:pPr lvl="0"/>
            <a:r>
              <a:rPr lang="id-ID" sz="1200" kern="1200" dirty="0" smtClean="0">
                <a:solidFill>
                  <a:schemeClr val="tx1"/>
                </a:solidFill>
                <a:effectLst/>
                <a:latin typeface="+mn-lt"/>
                <a:ea typeface="+mn-ea"/>
                <a:cs typeface="+mn-cs"/>
              </a:rPr>
              <a:t>Bertanya di dalam hati apa arti salam itu  ( tidak mudah sombong/ ge er)</a:t>
            </a:r>
          </a:p>
          <a:p>
            <a:pPr lvl="0"/>
            <a:r>
              <a:rPr lang="id-ID" sz="1200" kern="1200" dirty="0" smtClean="0">
                <a:solidFill>
                  <a:schemeClr val="tx1"/>
                </a:solidFill>
                <a:effectLst/>
                <a:latin typeface="+mn-lt"/>
                <a:ea typeface="+mn-ea"/>
                <a:cs typeface="+mn-cs"/>
              </a:rPr>
              <a:t>Tunduk pada otoritas Tuhan dalam hidupnya</a:t>
            </a:r>
          </a:p>
          <a:p>
            <a:pPr lvl="0"/>
            <a:r>
              <a:rPr lang="id-ID" sz="1200" kern="1200" dirty="0" smtClean="0">
                <a:solidFill>
                  <a:schemeClr val="tx1"/>
                </a:solidFill>
                <a:effectLst/>
                <a:latin typeface="+mn-lt"/>
                <a:ea typeface="+mn-ea"/>
                <a:cs typeface="+mn-cs"/>
              </a:rPr>
              <a:t>Seorang anak dara/ perawan, hidup dalam kekudusan moral</a:t>
            </a:r>
          </a:p>
          <a:p>
            <a:pPr lvl="0"/>
            <a:r>
              <a:rPr lang="id-ID" sz="1200" kern="1200" dirty="0" smtClean="0">
                <a:solidFill>
                  <a:schemeClr val="tx1"/>
                </a:solidFill>
                <a:effectLst/>
                <a:latin typeface="+mn-lt"/>
                <a:ea typeface="+mn-ea"/>
                <a:cs typeface="+mn-cs"/>
              </a:rPr>
              <a:t>Jadilah padaku, sesungguhnya aku ini adalah hamba Tuhan; merendahkan diri di hadapan TUHAN.</a:t>
            </a:r>
          </a:p>
          <a:p>
            <a:endParaRPr lang="id-ID" dirty="0"/>
          </a:p>
        </p:txBody>
      </p:sp>
      <p:sp>
        <p:nvSpPr>
          <p:cNvPr id="4" name="Slide Number Placeholder 3"/>
          <p:cNvSpPr>
            <a:spLocks noGrp="1"/>
          </p:cNvSpPr>
          <p:nvPr>
            <p:ph type="sldNum" sz="quarter" idx="10"/>
          </p:nvPr>
        </p:nvSpPr>
        <p:spPr/>
        <p:txBody>
          <a:bodyPr/>
          <a:lstStyle/>
          <a:p>
            <a:fld id="{6E7DF1EB-A000-4363-B612-9ED156302032}" type="slidenum">
              <a:rPr lang="id-ID" smtClean="0"/>
              <a:t>24</a:t>
            </a:fld>
            <a:endParaRPr lang="id-ID"/>
          </a:p>
        </p:txBody>
      </p:sp>
    </p:spTree>
    <p:extLst>
      <p:ext uri="{BB962C8B-B14F-4D97-AF65-F5344CB8AC3E}">
        <p14:creationId xmlns:p14="http://schemas.microsoft.com/office/powerpoint/2010/main" val="36752872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u="sng" kern="1200" dirty="0" smtClean="0">
                <a:solidFill>
                  <a:schemeClr val="tx1"/>
                </a:solidFill>
                <a:effectLst/>
                <a:latin typeface="+mn-lt"/>
                <a:ea typeface="+mn-ea"/>
                <a:cs typeface="+mn-cs"/>
              </a:rPr>
              <a:t>Mari belajar dari MARIA,, untuk menjadi pribadi yang memiliki HIKMAT YANG LAHIR DARI KELEMAHLEMBUTAN</a:t>
            </a:r>
            <a:endParaRPr lang="id-ID" sz="1200" kern="1200" dirty="0" smtClean="0">
              <a:solidFill>
                <a:schemeClr val="tx1"/>
              </a:solidFill>
              <a:effectLst/>
              <a:latin typeface="+mn-lt"/>
              <a:ea typeface="+mn-ea"/>
              <a:cs typeface="+mn-cs"/>
            </a:endParaRPr>
          </a:p>
          <a:p>
            <a:pPr lvl="0"/>
            <a:r>
              <a:rPr lang="id-ID" sz="1200" kern="1200" dirty="0" smtClean="0">
                <a:solidFill>
                  <a:schemeClr val="tx1"/>
                </a:solidFill>
                <a:effectLst/>
                <a:latin typeface="+mn-lt"/>
                <a:ea typeface="+mn-ea"/>
                <a:cs typeface="+mn-cs"/>
              </a:rPr>
              <a:t>Bijak; berpikir logis, bagaimana mungkin dia akan mengandung, karena dia belum bersuami.</a:t>
            </a:r>
          </a:p>
          <a:p>
            <a:pPr lvl="0"/>
            <a:r>
              <a:rPr lang="id-ID" sz="1200" kern="1200" dirty="0" smtClean="0">
                <a:solidFill>
                  <a:schemeClr val="tx1"/>
                </a:solidFill>
                <a:effectLst/>
                <a:latin typeface="+mn-lt"/>
                <a:ea typeface="+mn-ea"/>
                <a:cs typeface="+mn-cs"/>
              </a:rPr>
              <a:t>Bertanya di dalam hati apa arti salam itu  ( tidak mudah sombong/ ge er)</a:t>
            </a:r>
          </a:p>
          <a:p>
            <a:pPr lvl="0"/>
            <a:r>
              <a:rPr lang="id-ID" sz="1200" kern="1200" dirty="0" smtClean="0">
                <a:solidFill>
                  <a:schemeClr val="tx1"/>
                </a:solidFill>
                <a:effectLst/>
                <a:latin typeface="+mn-lt"/>
                <a:ea typeface="+mn-ea"/>
                <a:cs typeface="+mn-cs"/>
              </a:rPr>
              <a:t>Tunduk pada otoritas Tuhan dalam hidupnya</a:t>
            </a:r>
          </a:p>
          <a:p>
            <a:pPr lvl="0"/>
            <a:r>
              <a:rPr lang="id-ID" sz="1200" kern="1200" dirty="0" smtClean="0">
                <a:solidFill>
                  <a:schemeClr val="tx1"/>
                </a:solidFill>
                <a:effectLst/>
                <a:latin typeface="+mn-lt"/>
                <a:ea typeface="+mn-ea"/>
                <a:cs typeface="+mn-cs"/>
              </a:rPr>
              <a:t>Seorang anak dara/ perawan, hidup dalam kekudusan moral</a:t>
            </a:r>
          </a:p>
          <a:p>
            <a:pPr lvl="0"/>
            <a:r>
              <a:rPr lang="id-ID" sz="1200" kern="1200" dirty="0" smtClean="0">
                <a:solidFill>
                  <a:schemeClr val="tx1"/>
                </a:solidFill>
                <a:effectLst/>
                <a:latin typeface="+mn-lt"/>
                <a:ea typeface="+mn-ea"/>
                <a:cs typeface="+mn-cs"/>
              </a:rPr>
              <a:t>Jadilah padaku, sesungguhnya aku ini adalah hamba Tuhan; merendahkan diri di hadapan TUHAN.</a:t>
            </a:r>
          </a:p>
          <a:p>
            <a:endParaRPr lang="id-ID" dirty="0"/>
          </a:p>
        </p:txBody>
      </p:sp>
      <p:sp>
        <p:nvSpPr>
          <p:cNvPr id="4" name="Slide Number Placeholder 3"/>
          <p:cNvSpPr>
            <a:spLocks noGrp="1"/>
          </p:cNvSpPr>
          <p:nvPr>
            <p:ph type="sldNum" sz="quarter" idx="10"/>
          </p:nvPr>
        </p:nvSpPr>
        <p:spPr/>
        <p:txBody>
          <a:bodyPr/>
          <a:lstStyle/>
          <a:p>
            <a:fld id="{6E7DF1EB-A000-4363-B612-9ED156302032}" type="slidenum">
              <a:rPr lang="id-ID" smtClean="0"/>
              <a:t>25</a:t>
            </a:fld>
            <a:endParaRPr lang="id-ID"/>
          </a:p>
        </p:txBody>
      </p:sp>
    </p:spTree>
    <p:extLst>
      <p:ext uri="{BB962C8B-B14F-4D97-AF65-F5344CB8AC3E}">
        <p14:creationId xmlns:p14="http://schemas.microsoft.com/office/powerpoint/2010/main" val="24553348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u="sng" kern="1200" dirty="0" smtClean="0">
                <a:solidFill>
                  <a:schemeClr val="tx1"/>
                </a:solidFill>
                <a:effectLst/>
                <a:latin typeface="+mn-lt"/>
                <a:ea typeface="+mn-ea"/>
                <a:cs typeface="+mn-cs"/>
              </a:rPr>
              <a:t>Mari belajar dari MARIA,, untuk menjadi pribadi yang memiliki HIKMAT YANG LAHIR DARI KELEMAHLEMBUTAN</a:t>
            </a:r>
            <a:endParaRPr lang="id-ID" sz="1200" kern="1200" dirty="0" smtClean="0">
              <a:solidFill>
                <a:schemeClr val="tx1"/>
              </a:solidFill>
              <a:effectLst/>
              <a:latin typeface="+mn-lt"/>
              <a:ea typeface="+mn-ea"/>
              <a:cs typeface="+mn-cs"/>
            </a:endParaRPr>
          </a:p>
          <a:p>
            <a:pPr lvl="0"/>
            <a:r>
              <a:rPr lang="id-ID" sz="1200" kern="1200" dirty="0" smtClean="0">
                <a:solidFill>
                  <a:schemeClr val="tx1"/>
                </a:solidFill>
                <a:effectLst/>
                <a:latin typeface="+mn-lt"/>
                <a:ea typeface="+mn-ea"/>
                <a:cs typeface="+mn-cs"/>
              </a:rPr>
              <a:t>Bijak; berpikir logis, bagaimana mungkin dia akan mengandung, karena dia belum bersuami.</a:t>
            </a:r>
          </a:p>
          <a:p>
            <a:pPr lvl="0"/>
            <a:r>
              <a:rPr lang="id-ID" sz="1200" kern="1200" dirty="0" smtClean="0">
                <a:solidFill>
                  <a:schemeClr val="tx1"/>
                </a:solidFill>
                <a:effectLst/>
                <a:latin typeface="+mn-lt"/>
                <a:ea typeface="+mn-ea"/>
                <a:cs typeface="+mn-cs"/>
              </a:rPr>
              <a:t>Bertanya di dalam hati apa arti salam itu  ( tidak mudah sombong/ ge er)</a:t>
            </a:r>
          </a:p>
          <a:p>
            <a:pPr lvl="0"/>
            <a:r>
              <a:rPr lang="id-ID" sz="1200" kern="1200" dirty="0" smtClean="0">
                <a:solidFill>
                  <a:schemeClr val="tx1"/>
                </a:solidFill>
                <a:effectLst/>
                <a:latin typeface="+mn-lt"/>
                <a:ea typeface="+mn-ea"/>
                <a:cs typeface="+mn-cs"/>
              </a:rPr>
              <a:t>Tunduk pada otoritas Tuhan dalam hidupnya</a:t>
            </a:r>
          </a:p>
          <a:p>
            <a:pPr lvl="0"/>
            <a:r>
              <a:rPr lang="id-ID" sz="1200" kern="1200" dirty="0" smtClean="0">
                <a:solidFill>
                  <a:schemeClr val="tx1"/>
                </a:solidFill>
                <a:effectLst/>
                <a:latin typeface="+mn-lt"/>
                <a:ea typeface="+mn-ea"/>
                <a:cs typeface="+mn-cs"/>
              </a:rPr>
              <a:t>Seorang anak dara/ perawan, hidup dalam kekudusan moral</a:t>
            </a:r>
          </a:p>
          <a:p>
            <a:pPr lvl="0"/>
            <a:r>
              <a:rPr lang="id-ID" sz="1200" kern="1200" dirty="0" smtClean="0">
                <a:solidFill>
                  <a:schemeClr val="tx1"/>
                </a:solidFill>
                <a:effectLst/>
                <a:latin typeface="+mn-lt"/>
                <a:ea typeface="+mn-ea"/>
                <a:cs typeface="+mn-cs"/>
              </a:rPr>
              <a:t>Jadilah padaku, sesungguhnya aku ini adalah hamba Tuhan; merendahkan diri di hadapan TUHAN.</a:t>
            </a:r>
          </a:p>
          <a:p>
            <a:endParaRPr lang="id-ID" dirty="0"/>
          </a:p>
        </p:txBody>
      </p:sp>
      <p:sp>
        <p:nvSpPr>
          <p:cNvPr id="4" name="Slide Number Placeholder 3"/>
          <p:cNvSpPr>
            <a:spLocks noGrp="1"/>
          </p:cNvSpPr>
          <p:nvPr>
            <p:ph type="sldNum" sz="quarter" idx="10"/>
          </p:nvPr>
        </p:nvSpPr>
        <p:spPr/>
        <p:txBody>
          <a:bodyPr/>
          <a:lstStyle/>
          <a:p>
            <a:fld id="{6E7DF1EB-A000-4363-B612-9ED156302032}" type="slidenum">
              <a:rPr lang="id-ID" smtClean="0"/>
              <a:t>26</a:t>
            </a:fld>
            <a:endParaRPr lang="id-ID"/>
          </a:p>
        </p:txBody>
      </p:sp>
    </p:spTree>
    <p:extLst>
      <p:ext uri="{BB962C8B-B14F-4D97-AF65-F5344CB8AC3E}">
        <p14:creationId xmlns:p14="http://schemas.microsoft.com/office/powerpoint/2010/main" val="33050695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u="sng" kern="1200" dirty="0" smtClean="0">
                <a:solidFill>
                  <a:schemeClr val="tx1"/>
                </a:solidFill>
                <a:effectLst/>
                <a:latin typeface="+mn-lt"/>
                <a:ea typeface="+mn-ea"/>
                <a:cs typeface="+mn-cs"/>
              </a:rPr>
              <a:t>Mari belajar dari MARIA,, untuk menjadi pribadi yang memiliki HIKMAT YANG LAHIR DARI KELEMAHLEMBUTAN</a:t>
            </a:r>
            <a:endParaRPr lang="id-ID" sz="1200" kern="1200" dirty="0" smtClean="0">
              <a:solidFill>
                <a:schemeClr val="tx1"/>
              </a:solidFill>
              <a:effectLst/>
              <a:latin typeface="+mn-lt"/>
              <a:ea typeface="+mn-ea"/>
              <a:cs typeface="+mn-cs"/>
            </a:endParaRPr>
          </a:p>
          <a:p>
            <a:pPr lvl="0"/>
            <a:r>
              <a:rPr lang="id-ID" sz="1200" kern="1200" dirty="0" smtClean="0">
                <a:solidFill>
                  <a:schemeClr val="tx1"/>
                </a:solidFill>
                <a:effectLst/>
                <a:latin typeface="+mn-lt"/>
                <a:ea typeface="+mn-ea"/>
                <a:cs typeface="+mn-cs"/>
              </a:rPr>
              <a:t>Bijak; berpikir logis, bagaimana mungkin dia akan mengandung, karena dia belum bersuami.</a:t>
            </a:r>
          </a:p>
          <a:p>
            <a:pPr lvl="0"/>
            <a:r>
              <a:rPr lang="id-ID" sz="1200" kern="1200" dirty="0" smtClean="0">
                <a:solidFill>
                  <a:schemeClr val="tx1"/>
                </a:solidFill>
                <a:effectLst/>
                <a:latin typeface="+mn-lt"/>
                <a:ea typeface="+mn-ea"/>
                <a:cs typeface="+mn-cs"/>
              </a:rPr>
              <a:t>Bertanya di dalam hati apa arti salam itu  ( tidak mudah sombong/ ge er)</a:t>
            </a:r>
          </a:p>
          <a:p>
            <a:pPr lvl="0"/>
            <a:r>
              <a:rPr lang="id-ID" sz="1200" kern="1200" dirty="0" smtClean="0">
                <a:solidFill>
                  <a:schemeClr val="tx1"/>
                </a:solidFill>
                <a:effectLst/>
                <a:latin typeface="+mn-lt"/>
                <a:ea typeface="+mn-ea"/>
                <a:cs typeface="+mn-cs"/>
              </a:rPr>
              <a:t>Tunduk pada otoritas Tuhan dalam hidupnya</a:t>
            </a:r>
          </a:p>
          <a:p>
            <a:pPr lvl="0"/>
            <a:r>
              <a:rPr lang="id-ID" sz="1200" kern="1200" dirty="0" smtClean="0">
                <a:solidFill>
                  <a:schemeClr val="tx1"/>
                </a:solidFill>
                <a:effectLst/>
                <a:latin typeface="+mn-lt"/>
                <a:ea typeface="+mn-ea"/>
                <a:cs typeface="+mn-cs"/>
              </a:rPr>
              <a:t>Seorang anak dara/ perawan, hidup dalam kekudusan moral</a:t>
            </a:r>
          </a:p>
          <a:p>
            <a:pPr lvl="0"/>
            <a:r>
              <a:rPr lang="id-ID" sz="1200" kern="1200" dirty="0" smtClean="0">
                <a:solidFill>
                  <a:schemeClr val="tx1"/>
                </a:solidFill>
                <a:effectLst/>
                <a:latin typeface="+mn-lt"/>
                <a:ea typeface="+mn-ea"/>
                <a:cs typeface="+mn-cs"/>
              </a:rPr>
              <a:t>Jadilah padaku, sesungguhnya aku ini adalah hamba Tuhan; merendahkan diri di hadapan TUHAN.</a:t>
            </a:r>
          </a:p>
          <a:p>
            <a:endParaRPr lang="id-ID" dirty="0"/>
          </a:p>
        </p:txBody>
      </p:sp>
      <p:sp>
        <p:nvSpPr>
          <p:cNvPr id="4" name="Slide Number Placeholder 3"/>
          <p:cNvSpPr>
            <a:spLocks noGrp="1"/>
          </p:cNvSpPr>
          <p:nvPr>
            <p:ph type="sldNum" sz="quarter" idx="10"/>
          </p:nvPr>
        </p:nvSpPr>
        <p:spPr/>
        <p:txBody>
          <a:bodyPr/>
          <a:lstStyle/>
          <a:p>
            <a:fld id="{6E7DF1EB-A000-4363-B612-9ED156302032}" type="slidenum">
              <a:rPr lang="id-ID" smtClean="0"/>
              <a:t>27</a:t>
            </a:fld>
            <a:endParaRPr lang="id-ID"/>
          </a:p>
        </p:txBody>
      </p:sp>
    </p:spTree>
    <p:extLst>
      <p:ext uri="{BB962C8B-B14F-4D97-AF65-F5344CB8AC3E}">
        <p14:creationId xmlns:p14="http://schemas.microsoft.com/office/powerpoint/2010/main" val="1803664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d-ID" sz="1200" b="1" kern="1200" dirty="0" smtClean="0">
                <a:solidFill>
                  <a:schemeClr val="tx1"/>
                </a:solidFill>
                <a:effectLst/>
                <a:latin typeface="+mn-lt"/>
                <a:ea typeface="+mn-ea"/>
                <a:cs typeface="+mn-cs"/>
              </a:rPr>
              <a:t>Hikmat/ kecerdasan dari nafsu manusia,</a:t>
            </a:r>
            <a:r>
              <a:rPr lang="id-ID" sz="1200" kern="1200" dirty="0" smtClean="0">
                <a:solidFill>
                  <a:schemeClr val="tx1"/>
                </a:solidFill>
                <a:effectLst/>
                <a:latin typeface="+mn-lt"/>
                <a:ea typeface="+mn-ea"/>
                <a:cs typeface="+mn-cs"/>
              </a:rPr>
              <a:t> cirinya: ( YAKOBUS 4:1-3)</a:t>
            </a:r>
          </a:p>
          <a:p>
            <a:pPr lvl="1"/>
            <a:r>
              <a:rPr lang="id-ID" sz="1200" kern="1200" dirty="0" smtClean="0">
                <a:solidFill>
                  <a:schemeClr val="tx1"/>
                </a:solidFill>
                <a:effectLst/>
                <a:latin typeface="+mn-lt"/>
                <a:ea typeface="+mn-ea"/>
                <a:cs typeface="+mn-cs"/>
              </a:rPr>
              <a:t>Mendatangkan sengketa</a:t>
            </a:r>
          </a:p>
          <a:p>
            <a:pPr lvl="1"/>
            <a:r>
              <a:rPr lang="id-ID" sz="1200" kern="1200" dirty="0" smtClean="0">
                <a:solidFill>
                  <a:schemeClr val="tx1"/>
                </a:solidFill>
                <a:effectLst/>
                <a:latin typeface="+mn-lt"/>
                <a:ea typeface="+mn-ea"/>
                <a:cs typeface="+mn-cs"/>
              </a:rPr>
              <a:t>Mendatangkan pertengkaran</a:t>
            </a:r>
          </a:p>
          <a:p>
            <a:pPr lvl="1"/>
            <a:r>
              <a:rPr lang="id-ID" sz="1200" kern="1200" dirty="0" smtClean="0">
                <a:solidFill>
                  <a:schemeClr val="tx1"/>
                </a:solidFill>
                <a:effectLst/>
                <a:latin typeface="+mn-lt"/>
                <a:ea typeface="+mn-ea"/>
                <a:cs typeface="+mn-cs"/>
              </a:rPr>
              <a:t>Gara-gara keinginan yang tidak terpenuhi, akhirnya</a:t>
            </a:r>
          </a:p>
          <a:p>
            <a:pPr lvl="2"/>
            <a:r>
              <a:rPr lang="id-ID" sz="1200" kern="1200" dirty="0" smtClean="0">
                <a:solidFill>
                  <a:schemeClr val="tx1"/>
                </a:solidFill>
                <a:effectLst/>
                <a:latin typeface="+mn-lt"/>
                <a:ea typeface="+mn-ea"/>
                <a:cs typeface="+mn-cs"/>
              </a:rPr>
              <a:t>Membunuh</a:t>
            </a:r>
          </a:p>
          <a:p>
            <a:pPr lvl="2"/>
            <a:r>
              <a:rPr lang="id-ID" sz="1200" kern="1200" dirty="0" smtClean="0">
                <a:solidFill>
                  <a:schemeClr val="tx1"/>
                </a:solidFill>
                <a:effectLst/>
                <a:latin typeface="+mn-lt"/>
                <a:ea typeface="+mn-ea"/>
                <a:cs typeface="+mn-cs"/>
              </a:rPr>
              <a:t>Iri hati</a:t>
            </a:r>
          </a:p>
          <a:p>
            <a:pPr lvl="1"/>
            <a:r>
              <a:rPr lang="id-ID" sz="1200" kern="1200" dirty="0" smtClean="0">
                <a:solidFill>
                  <a:schemeClr val="tx1"/>
                </a:solidFill>
                <a:effectLst/>
                <a:latin typeface="+mn-lt"/>
                <a:ea typeface="+mn-ea"/>
                <a:cs typeface="+mn-cs"/>
              </a:rPr>
              <a:t>Gara-gara tujuan yang tidak tercapai, akhirnya</a:t>
            </a:r>
          </a:p>
          <a:p>
            <a:pPr lvl="2"/>
            <a:r>
              <a:rPr lang="id-ID" sz="1200" kern="1200" dirty="0" smtClean="0">
                <a:solidFill>
                  <a:schemeClr val="tx1"/>
                </a:solidFill>
                <a:effectLst/>
                <a:latin typeface="+mn-lt"/>
                <a:ea typeface="+mn-ea"/>
                <a:cs typeface="+mn-cs"/>
              </a:rPr>
              <a:t>Bertengkar</a:t>
            </a:r>
          </a:p>
          <a:p>
            <a:pPr lvl="2"/>
            <a:r>
              <a:rPr lang="id-ID" sz="1200" kern="1200" dirty="0" smtClean="0">
                <a:solidFill>
                  <a:schemeClr val="tx1"/>
                </a:solidFill>
                <a:effectLst/>
                <a:latin typeface="+mn-lt"/>
                <a:ea typeface="+mn-ea"/>
                <a:cs typeface="+mn-cs"/>
              </a:rPr>
              <a:t>Berkelahi</a:t>
            </a:r>
          </a:p>
          <a:p>
            <a:pPr lvl="2"/>
            <a:r>
              <a:rPr lang="id-ID" sz="1200" kern="1200" dirty="0" smtClean="0">
                <a:solidFill>
                  <a:schemeClr val="tx1"/>
                </a:solidFill>
                <a:effectLst/>
                <a:latin typeface="+mn-lt"/>
                <a:ea typeface="+mn-ea"/>
                <a:cs typeface="+mn-cs"/>
              </a:rPr>
              <a:t>Tidak mendapat apa-apa/ hidup dalam kesia-siaan</a:t>
            </a:r>
          </a:p>
          <a:p>
            <a:pPr lvl="2"/>
            <a:r>
              <a:rPr lang="id-ID" sz="1200" kern="1200" dirty="0" smtClean="0">
                <a:solidFill>
                  <a:schemeClr val="tx1"/>
                </a:solidFill>
                <a:effectLst/>
                <a:latin typeface="+mn-lt"/>
                <a:ea typeface="+mn-ea"/>
                <a:cs typeface="+mn-cs"/>
              </a:rPr>
              <a:t>Tidak berdoa/ jauh dari Tuhan atau, salah berdoa karena doanya hanya untuk memuaskah hawa nafsu</a:t>
            </a:r>
          </a:p>
          <a:p>
            <a:endParaRPr lang="id-ID" dirty="0"/>
          </a:p>
        </p:txBody>
      </p:sp>
      <p:sp>
        <p:nvSpPr>
          <p:cNvPr id="4" name="Slide Number Placeholder 3"/>
          <p:cNvSpPr>
            <a:spLocks noGrp="1"/>
          </p:cNvSpPr>
          <p:nvPr>
            <p:ph type="sldNum" sz="quarter" idx="10"/>
          </p:nvPr>
        </p:nvSpPr>
        <p:spPr/>
        <p:txBody>
          <a:bodyPr/>
          <a:lstStyle/>
          <a:p>
            <a:fld id="{6E7DF1EB-A000-4363-B612-9ED156302032}" type="slidenum">
              <a:rPr lang="id-ID" smtClean="0"/>
              <a:t>28</a:t>
            </a:fld>
            <a:endParaRPr lang="id-ID"/>
          </a:p>
        </p:txBody>
      </p:sp>
    </p:spTree>
    <p:extLst>
      <p:ext uri="{BB962C8B-B14F-4D97-AF65-F5344CB8AC3E}">
        <p14:creationId xmlns:p14="http://schemas.microsoft.com/office/powerpoint/2010/main" val="10423716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b="1" u="sng" kern="1200" dirty="0" smtClean="0">
                <a:solidFill>
                  <a:schemeClr val="tx1"/>
                </a:solidFill>
                <a:effectLst/>
                <a:latin typeface="+mn-lt"/>
                <a:ea typeface="+mn-ea"/>
                <a:cs typeface="+mn-cs"/>
              </a:rPr>
              <a:t>Belajar dari kegagalan Herodes untuk menjadi penyembah Yesus, karena dikuasai hikmat dari nafsu manusia</a:t>
            </a:r>
            <a:endParaRPr lang="id-ID" sz="1200" kern="1200" dirty="0" smtClean="0">
              <a:solidFill>
                <a:schemeClr val="tx1"/>
              </a:solidFill>
              <a:effectLst/>
              <a:latin typeface="+mn-lt"/>
              <a:ea typeface="+mn-ea"/>
              <a:cs typeface="+mn-cs"/>
            </a:endParaRPr>
          </a:p>
          <a:p>
            <a:pPr lvl="0"/>
            <a:r>
              <a:rPr lang="id-ID" sz="1200" kern="1200" dirty="0" smtClean="0">
                <a:solidFill>
                  <a:schemeClr val="tx1"/>
                </a:solidFill>
                <a:effectLst/>
                <a:latin typeface="+mn-lt"/>
                <a:ea typeface="+mn-ea"/>
                <a:cs typeface="+mn-cs"/>
              </a:rPr>
              <a:t>Berbohong/ berpura-pura mau menyembah Yesus padahal mau membunuhNya</a:t>
            </a:r>
          </a:p>
          <a:p>
            <a:pPr lvl="0"/>
            <a:r>
              <a:rPr lang="id-ID" sz="1200" kern="1200" dirty="0" smtClean="0">
                <a:solidFill>
                  <a:schemeClr val="tx1"/>
                </a:solidFill>
                <a:effectLst/>
                <a:latin typeface="+mn-lt"/>
                <a:ea typeface="+mn-ea"/>
                <a:cs typeface="+mn-cs"/>
              </a:rPr>
              <a:t>Malas untuk ikut berangkat bersama para Majus untuk menyembah Yesus</a:t>
            </a:r>
          </a:p>
          <a:p>
            <a:pPr lvl="0"/>
            <a:r>
              <a:rPr lang="id-ID" sz="1200" kern="1200" dirty="0" smtClean="0">
                <a:solidFill>
                  <a:schemeClr val="tx1"/>
                </a:solidFill>
                <a:effectLst/>
                <a:latin typeface="+mn-lt"/>
                <a:ea typeface="+mn-ea"/>
                <a:cs typeface="+mn-cs"/>
              </a:rPr>
              <a:t>Marah</a:t>
            </a:r>
          </a:p>
          <a:p>
            <a:pPr lvl="0"/>
            <a:r>
              <a:rPr lang="id-ID" sz="1200" kern="1200" dirty="0" smtClean="0">
                <a:solidFill>
                  <a:schemeClr val="tx1"/>
                </a:solidFill>
                <a:effectLst/>
                <a:latin typeface="+mn-lt"/>
                <a:ea typeface="+mn-ea"/>
                <a:cs typeface="+mn-cs"/>
              </a:rPr>
              <a:t>Membunuh anak anak Betlehem dan sekitarnya</a:t>
            </a:r>
          </a:p>
          <a:p>
            <a:endParaRPr lang="id-ID" dirty="0"/>
          </a:p>
        </p:txBody>
      </p:sp>
      <p:sp>
        <p:nvSpPr>
          <p:cNvPr id="4" name="Slide Number Placeholder 3"/>
          <p:cNvSpPr>
            <a:spLocks noGrp="1"/>
          </p:cNvSpPr>
          <p:nvPr>
            <p:ph type="sldNum" sz="quarter" idx="10"/>
          </p:nvPr>
        </p:nvSpPr>
        <p:spPr/>
        <p:txBody>
          <a:bodyPr/>
          <a:lstStyle/>
          <a:p>
            <a:fld id="{6E7DF1EB-A000-4363-B612-9ED156302032}" type="slidenum">
              <a:rPr lang="id-ID" smtClean="0"/>
              <a:t>29</a:t>
            </a:fld>
            <a:endParaRPr lang="id-ID"/>
          </a:p>
        </p:txBody>
      </p:sp>
    </p:spTree>
    <p:extLst>
      <p:ext uri="{BB962C8B-B14F-4D97-AF65-F5344CB8AC3E}">
        <p14:creationId xmlns:p14="http://schemas.microsoft.com/office/powerpoint/2010/main" val="16784797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d-ID" sz="1200" b="1" kern="1200" dirty="0" smtClean="0">
                <a:solidFill>
                  <a:schemeClr val="tx1"/>
                </a:solidFill>
                <a:effectLst/>
                <a:latin typeface="+mn-lt"/>
                <a:ea typeface="+mn-ea"/>
                <a:cs typeface="+mn-cs"/>
              </a:rPr>
              <a:t>Hikmat/ kecerdasan dari dunia ( YAKOBUS 4:4-5)</a:t>
            </a:r>
            <a:endParaRPr lang="id-ID" sz="1200" kern="1200" dirty="0" smtClean="0">
              <a:solidFill>
                <a:schemeClr val="tx1"/>
              </a:solidFill>
              <a:effectLst/>
              <a:latin typeface="+mn-lt"/>
              <a:ea typeface="+mn-ea"/>
              <a:cs typeface="+mn-cs"/>
            </a:endParaRPr>
          </a:p>
          <a:p>
            <a:pPr lvl="1"/>
            <a:r>
              <a:rPr lang="id-ID" sz="1200" kern="1200" dirty="0" smtClean="0">
                <a:solidFill>
                  <a:schemeClr val="tx1"/>
                </a:solidFill>
                <a:effectLst/>
                <a:latin typeface="+mn-lt"/>
                <a:ea typeface="+mn-ea"/>
                <a:cs typeface="+mn-cs"/>
              </a:rPr>
              <a:t>Persahabatan dengan dunia adalah permusuhan dengan Allah</a:t>
            </a:r>
          </a:p>
          <a:p>
            <a:pPr lvl="1"/>
            <a:r>
              <a:rPr lang="id-ID" sz="1200" kern="1200" dirty="0" smtClean="0">
                <a:solidFill>
                  <a:schemeClr val="tx1"/>
                </a:solidFill>
                <a:effectLst/>
                <a:latin typeface="+mn-lt"/>
                <a:ea typeface="+mn-ea"/>
                <a:cs typeface="+mn-cs"/>
              </a:rPr>
              <a:t>Kekuatiran dunia ( Markus 4:18-19)</a:t>
            </a:r>
          </a:p>
          <a:p>
            <a:pPr lvl="1"/>
            <a:r>
              <a:rPr lang="id-ID" sz="1200" kern="1200" dirty="0" smtClean="0">
                <a:solidFill>
                  <a:schemeClr val="tx1"/>
                </a:solidFill>
                <a:effectLst/>
                <a:latin typeface="+mn-lt"/>
                <a:ea typeface="+mn-ea"/>
                <a:cs typeface="+mn-cs"/>
              </a:rPr>
              <a:t>Tipu daya kekayaan ( Markus 4:18-19)</a:t>
            </a:r>
          </a:p>
          <a:p>
            <a:pPr lvl="1"/>
            <a:r>
              <a:rPr lang="id-ID" sz="1200" kern="1200" dirty="0" smtClean="0">
                <a:solidFill>
                  <a:schemeClr val="tx1"/>
                </a:solidFill>
                <a:effectLst/>
                <a:latin typeface="+mn-lt"/>
                <a:ea typeface="+mn-ea"/>
                <a:cs typeface="+mn-cs"/>
              </a:rPr>
              <a:t>Keinginan-keinginan akan hal yang lain ( Markus 4:18-19)</a:t>
            </a:r>
          </a:p>
          <a:p>
            <a:pPr lvl="1"/>
            <a:r>
              <a:rPr lang="id-ID" sz="1200" kern="1200" dirty="0" smtClean="0">
                <a:solidFill>
                  <a:schemeClr val="tx1"/>
                </a:solidFill>
                <a:effectLst/>
                <a:latin typeface="+mn-lt"/>
                <a:ea typeface="+mn-ea"/>
                <a:cs typeface="+mn-cs"/>
              </a:rPr>
              <a:t>Tidak berbuah ( Markus 4:18-19)</a:t>
            </a:r>
          </a:p>
          <a:p>
            <a:endParaRPr lang="id-ID" dirty="0"/>
          </a:p>
        </p:txBody>
      </p:sp>
      <p:sp>
        <p:nvSpPr>
          <p:cNvPr id="4" name="Slide Number Placeholder 3"/>
          <p:cNvSpPr>
            <a:spLocks noGrp="1"/>
          </p:cNvSpPr>
          <p:nvPr>
            <p:ph type="sldNum" sz="quarter" idx="10"/>
          </p:nvPr>
        </p:nvSpPr>
        <p:spPr/>
        <p:txBody>
          <a:bodyPr/>
          <a:lstStyle/>
          <a:p>
            <a:fld id="{6E7DF1EB-A000-4363-B612-9ED156302032}" type="slidenum">
              <a:rPr lang="id-ID" smtClean="0"/>
              <a:t>30</a:t>
            </a:fld>
            <a:endParaRPr lang="id-ID"/>
          </a:p>
        </p:txBody>
      </p:sp>
    </p:spTree>
    <p:extLst>
      <p:ext uri="{BB962C8B-B14F-4D97-AF65-F5344CB8AC3E}">
        <p14:creationId xmlns:p14="http://schemas.microsoft.com/office/powerpoint/2010/main" val="96359853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b="1" u="sng" kern="1200" dirty="0" smtClean="0">
                <a:solidFill>
                  <a:schemeClr val="tx1"/>
                </a:solidFill>
                <a:effectLst/>
                <a:latin typeface="+mn-lt"/>
                <a:ea typeface="+mn-ea"/>
                <a:cs typeface="+mn-cs"/>
              </a:rPr>
              <a:t>Belajar dari Hana, yang hidupnya tidak dipengaruhi oleh hikmat dunia</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Lukas 2:21-28- </a:t>
            </a:r>
          </a:p>
          <a:p>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Kesimpulan dari hidup HANA</a:t>
            </a:r>
          </a:p>
          <a:p>
            <a:r>
              <a:rPr lang="id-ID" sz="1200" kern="1200" dirty="0" smtClean="0">
                <a:solidFill>
                  <a:schemeClr val="tx1"/>
                </a:solidFill>
                <a:effectLst/>
                <a:latin typeface="+mn-lt"/>
                <a:ea typeface="+mn-ea"/>
                <a:cs typeface="+mn-cs"/>
              </a:rPr>
              <a:t>Kebalikan dari HIKMAT DUNIA; beginilah hidup HANA</a:t>
            </a:r>
          </a:p>
          <a:p>
            <a:pPr lvl="0"/>
            <a:r>
              <a:rPr lang="id-ID" sz="1200" kern="1200" dirty="0" smtClean="0">
                <a:solidFill>
                  <a:schemeClr val="tx1"/>
                </a:solidFill>
                <a:effectLst/>
                <a:latin typeface="+mn-lt"/>
                <a:ea typeface="+mn-ea"/>
                <a:cs typeface="+mn-cs"/>
              </a:rPr>
              <a:t>Persahabatan dengan dunia adalah permusuhan dengan Allah. Hana terus bergaul dengan Tuhan, sehingga memiliki kepekaan, di tengah bengkoknya dunia ini</a:t>
            </a:r>
          </a:p>
          <a:p>
            <a:pPr lvl="0"/>
            <a:r>
              <a:rPr lang="id-ID" sz="1200" kern="1200" dirty="0" smtClean="0">
                <a:solidFill>
                  <a:schemeClr val="tx1"/>
                </a:solidFill>
                <a:effectLst/>
                <a:latin typeface="+mn-lt"/>
                <a:ea typeface="+mn-ea"/>
                <a:cs typeface="+mn-cs"/>
              </a:rPr>
              <a:t>Kekuatiran dunia ( Markus 4:18-19), Hana di masa tua, tidak pernah kawatir akan hidupnya</a:t>
            </a:r>
          </a:p>
          <a:p>
            <a:pPr lvl="0"/>
            <a:r>
              <a:rPr lang="id-ID" sz="1200" kern="1200" dirty="0" smtClean="0">
                <a:solidFill>
                  <a:schemeClr val="tx1"/>
                </a:solidFill>
                <a:effectLst/>
                <a:latin typeface="+mn-lt"/>
                <a:ea typeface="+mn-ea"/>
                <a:cs typeface="+mn-cs"/>
              </a:rPr>
              <a:t>Tipu daya kekayaan ( Markus 4:18-19), Hana tidak pernah terjebak dalam tipu daya kekayaan, hidupnya terkonsentrasi penuh bagaimana menyenangkan hati TUHAN</a:t>
            </a:r>
          </a:p>
          <a:p>
            <a:pPr lvl="0"/>
            <a:r>
              <a:rPr lang="id-ID" sz="1200" kern="1200" dirty="0" smtClean="0">
                <a:solidFill>
                  <a:schemeClr val="tx1"/>
                </a:solidFill>
                <a:effectLst/>
                <a:latin typeface="+mn-lt"/>
                <a:ea typeface="+mn-ea"/>
                <a:cs typeface="+mn-cs"/>
              </a:rPr>
              <a:t>Keinginan-keinginan akan hal yang lain yang menghimpit Firman  ( Markus 4:18-19). Hana tidak terjebak pada keinginan –keinginan lainnya</a:t>
            </a:r>
          </a:p>
          <a:p>
            <a:pPr lvl="0"/>
            <a:r>
              <a:rPr lang="id-ID" sz="1200" kern="1200" dirty="0" smtClean="0">
                <a:solidFill>
                  <a:schemeClr val="tx1"/>
                </a:solidFill>
                <a:effectLst/>
                <a:latin typeface="+mn-lt"/>
                <a:ea typeface="+mn-ea"/>
                <a:cs typeface="+mn-cs"/>
              </a:rPr>
              <a:t>Tidak berbuah ( Markus 4:18-19)- Hana hidupnya berbuah dan memberi dampak kepada orang banyak.</a:t>
            </a:r>
          </a:p>
          <a:p>
            <a:endParaRPr lang="id-ID" dirty="0"/>
          </a:p>
        </p:txBody>
      </p:sp>
      <p:sp>
        <p:nvSpPr>
          <p:cNvPr id="4" name="Slide Number Placeholder 3"/>
          <p:cNvSpPr>
            <a:spLocks noGrp="1"/>
          </p:cNvSpPr>
          <p:nvPr>
            <p:ph type="sldNum" sz="quarter" idx="10"/>
          </p:nvPr>
        </p:nvSpPr>
        <p:spPr/>
        <p:txBody>
          <a:bodyPr/>
          <a:lstStyle/>
          <a:p>
            <a:fld id="{6E7DF1EB-A000-4363-B612-9ED156302032}" type="slidenum">
              <a:rPr lang="id-ID" smtClean="0"/>
              <a:t>31</a:t>
            </a:fld>
            <a:endParaRPr lang="id-ID"/>
          </a:p>
        </p:txBody>
      </p:sp>
    </p:spTree>
    <p:extLst>
      <p:ext uri="{BB962C8B-B14F-4D97-AF65-F5344CB8AC3E}">
        <p14:creationId xmlns:p14="http://schemas.microsoft.com/office/powerpoint/2010/main" val="22280092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b="1" u="sng" kern="1200" dirty="0" smtClean="0">
                <a:solidFill>
                  <a:schemeClr val="tx1"/>
                </a:solidFill>
                <a:effectLst/>
                <a:latin typeface="+mn-lt"/>
                <a:ea typeface="+mn-ea"/>
                <a:cs typeface="+mn-cs"/>
              </a:rPr>
              <a:t>Belajar dari Hana, yang hidupnya tidak dipengaruhi oleh hikmat dunia</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Lukas 2:21-28- </a:t>
            </a:r>
          </a:p>
          <a:p>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Kesimpulan dari hidup HANA</a:t>
            </a:r>
          </a:p>
          <a:p>
            <a:r>
              <a:rPr lang="id-ID" sz="1200" kern="1200" dirty="0" smtClean="0">
                <a:solidFill>
                  <a:schemeClr val="tx1"/>
                </a:solidFill>
                <a:effectLst/>
                <a:latin typeface="+mn-lt"/>
                <a:ea typeface="+mn-ea"/>
                <a:cs typeface="+mn-cs"/>
              </a:rPr>
              <a:t>Kebalikan dari HIKMAT DUNIA; beginilah hidup HANA</a:t>
            </a:r>
          </a:p>
          <a:p>
            <a:pPr lvl="0"/>
            <a:r>
              <a:rPr lang="id-ID" sz="1200" kern="1200" dirty="0" smtClean="0">
                <a:solidFill>
                  <a:schemeClr val="tx1"/>
                </a:solidFill>
                <a:effectLst/>
                <a:latin typeface="+mn-lt"/>
                <a:ea typeface="+mn-ea"/>
                <a:cs typeface="+mn-cs"/>
              </a:rPr>
              <a:t>Persahabatan dengan dunia adalah permusuhan dengan Allah. Hana terus bergaul dengan Tuhan, sehingga memiliki kepekaan, di tengah bengkoknya dunia ini</a:t>
            </a:r>
          </a:p>
          <a:p>
            <a:pPr lvl="0"/>
            <a:r>
              <a:rPr lang="id-ID" sz="1200" kern="1200" dirty="0" smtClean="0">
                <a:solidFill>
                  <a:schemeClr val="tx1"/>
                </a:solidFill>
                <a:effectLst/>
                <a:latin typeface="+mn-lt"/>
                <a:ea typeface="+mn-ea"/>
                <a:cs typeface="+mn-cs"/>
              </a:rPr>
              <a:t>Kekuatiran dunia ( Markus 4:18-19), Hana di masa tua, tidak pernah kawatir akan hidupnya</a:t>
            </a:r>
          </a:p>
          <a:p>
            <a:pPr lvl="0"/>
            <a:r>
              <a:rPr lang="id-ID" sz="1200" kern="1200" dirty="0" smtClean="0">
                <a:solidFill>
                  <a:schemeClr val="tx1"/>
                </a:solidFill>
                <a:effectLst/>
                <a:latin typeface="+mn-lt"/>
                <a:ea typeface="+mn-ea"/>
                <a:cs typeface="+mn-cs"/>
              </a:rPr>
              <a:t>Tipu daya kekayaan ( Markus 4:18-19), Hana tidak pernah terjebak dalam tipu daya kekayaan, hidupnya terkonsentrasi penuh bagaimana menyenangkan hati TUHAN</a:t>
            </a:r>
          </a:p>
          <a:p>
            <a:pPr lvl="0"/>
            <a:r>
              <a:rPr lang="id-ID" sz="1200" kern="1200" dirty="0" smtClean="0">
                <a:solidFill>
                  <a:schemeClr val="tx1"/>
                </a:solidFill>
                <a:effectLst/>
                <a:latin typeface="+mn-lt"/>
                <a:ea typeface="+mn-ea"/>
                <a:cs typeface="+mn-cs"/>
              </a:rPr>
              <a:t>Keinginan-keinginan akan hal yang lain yang menghimpit Firman  ( Markus 4:18-19). Hana tidak terjebak pada keinginan –keinginan lainnya</a:t>
            </a:r>
          </a:p>
          <a:p>
            <a:pPr lvl="0"/>
            <a:r>
              <a:rPr lang="id-ID" sz="1200" kern="1200" dirty="0" smtClean="0">
                <a:solidFill>
                  <a:schemeClr val="tx1"/>
                </a:solidFill>
                <a:effectLst/>
                <a:latin typeface="+mn-lt"/>
                <a:ea typeface="+mn-ea"/>
                <a:cs typeface="+mn-cs"/>
              </a:rPr>
              <a:t>Tidak berbuah ( Markus 4:18-19)- Hana hidupnya berbuah dan memberi dampak kepada orang banyak.</a:t>
            </a:r>
          </a:p>
          <a:p>
            <a:endParaRPr lang="id-ID" dirty="0"/>
          </a:p>
        </p:txBody>
      </p:sp>
      <p:sp>
        <p:nvSpPr>
          <p:cNvPr id="4" name="Slide Number Placeholder 3"/>
          <p:cNvSpPr>
            <a:spLocks noGrp="1"/>
          </p:cNvSpPr>
          <p:nvPr>
            <p:ph type="sldNum" sz="quarter" idx="10"/>
          </p:nvPr>
        </p:nvSpPr>
        <p:spPr/>
        <p:txBody>
          <a:bodyPr/>
          <a:lstStyle/>
          <a:p>
            <a:fld id="{6E7DF1EB-A000-4363-B612-9ED156302032}" type="slidenum">
              <a:rPr lang="id-ID" smtClean="0"/>
              <a:t>32</a:t>
            </a:fld>
            <a:endParaRPr lang="id-ID"/>
          </a:p>
        </p:txBody>
      </p:sp>
    </p:spTree>
    <p:extLst>
      <p:ext uri="{BB962C8B-B14F-4D97-AF65-F5344CB8AC3E}">
        <p14:creationId xmlns:p14="http://schemas.microsoft.com/office/powerpoint/2010/main" val="17969308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b="1" u="sng" kern="1200" dirty="0" smtClean="0">
                <a:solidFill>
                  <a:schemeClr val="tx1"/>
                </a:solidFill>
                <a:effectLst/>
                <a:latin typeface="+mn-lt"/>
                <a:ea typeface="+mn-ea"/>
                <a:cs typeface="+mn-cs"/>
              </a:rPr>
              <a:t>Belajar dari Hana, yang hidupnya tidak dipengaruhi oleh hikmat dunia</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Lukas 2:21-28- </a:t>
            </a:r>
          </a:p>
          <a:p>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Kesimpulan dari hidup HANA</a:t>
            </a:r>
          </a:p>
          <a:p>
            <a:r>
              <a:rPr lang="id-ID" sz="1200" kern="1200" dirty="0" smtClean="0">
                <a:solidFill>
                  <a:schemeClr val="tx1"/>
                </a:solidFill>
                <a:effectLst/>
                <a:latin typeface="+mn-lt"/>
                <a:ea typeface="+mn-ea"/>
                <a:cs typeface="+mn-cs"/>
              </a:rPr>
              <a:t>Kebalikan dari HIKMAT DUNIA; beginilah hidup HANA</a:t>
            </a:r>
          </a:p>
          <a:p>
            <a:pPr lvl="0"/>
            <a:r>
              <a:rPr lang="id-ID" sz="1200" kern="1200" dirty="0" smtClean="0">
                <a:solidFill>
                  <a:schemeClr val="tx1"/>
                </a:solidFill>
                <a:effectLst/>
                <a:latin typeface="+mn-lt"/>
                <a:ea typeface="+mn-ea"/>
                <a:cs typeface="+mn-cs"/>
              </a:rPr>
              <a:t>Persahabatan dengan dunia adalah permusuhan dengan Allah. Hana terus bergaul dengan Tuhan, sehingga memiliki kepekaan, di tengah bengkoknya dunia ini</a:t>
            </a:r>
          </a:p>
          <a:p>
            <a:pPr lvl="0"/>
            <a:r>
              <a:rPr lang="id-ID" sz="1200" kern="1200" dirty="0" smtClean="0">
                <a:solidFill>
                  <a:schemeClr val="tx1"/>
                </a:solidFill>
                <a:effectLst/>
                <a:latin typeface="+mn-lt"/>
                <a:ea typeface="+mn-ea"/>
                <a:cs typeface="+mn-cs"/>
              </a:rPr>
              <a:t>Kekuatiran dunia ( Markus 4:18-19), Hana di masa tua, tidak pernah kawatir akan hidupnya</a:t>
            </a:r>
          </a:p>
          <a:p>
            <a:pPr lvl="0"/>
            <a:r>
              <a:rPr lang="id-ID" sz="1200" kern="1200" dirty="0" smtClean="0">
                <a:solidFill>
                  <a:schemeClr val="tx1"/>
                </a:solidFill>
                <a:effectLst/>
                <a:latin typeface="+mn-lt"/>
                <a:ea typeface="+mn-ea"/>
                <a:cs typeface="+mn-cs"/>
              </a:rPr>
              <a:t>Tipu daya kekayaan ( Markus 4:18-19), Hana tidak pernah terjebak dalam tipu daya kekayaan, hidupnya terkonsentrasi penuh bagaimana menyenangkan hati TUHAN</a:t>
            </a:r>
          </a:p>
          <a:p>
            <a:pPr lvl="0"/>
            <a:r>
              <a:rPr lang="id-ID" sz="1200" kern="1200" dirty="0" smtClean="0">
                <a:solidFill>
                  <a:schemeClr val="tx1"/>
                </a:solidFill>
                <a:effectLst/>
                <a:latin typeface="+mn-lt"/>
                <a:ea typeface="+mn-ea"/>
                <a:cs typeface="+mn-cs"/>
              </a:rPr>
              <a:t>Keinginan-keinginan akan hal yang lain yang menghimpit Firman  ( Markus 4:18-19). Hana tidak terjebak pada keinginan –keinginan lainnya</a:t>
            </a:r>
          </a:p>
          <a:p>
            <a:pPr lvl="0"/>
            <a:r>
              <a:rPr lang="id-ID" sz="1200" kern="1200" dirty="0" smtClean="0">
                <a:solidFill>
                  <a:schemeClr val="tx1"/>
                </a:solidFill>
                <a:effectLst/>
                <a:latin typeface="+mn-lt"/>
                <a:ea typeface="+mn-ea"/>
                <a:cs typeface="+mn-cs"/>
              </a:rPr>
              <a:t>Tidak berbuah ( Markus 4:18-19)- Hana hidupnya berbuah dan memberi dampak kepada orang banyak.</a:t>
            </a:r>
          </a:p>
          <a:p>
            <a:endParaRPr lang="id-ID" dirty="0"/>
          </a:p>
        </p:txBody>
      </p:sp>
      <p:sp>
        <p:nvSpPr>
          <p:cNvPr id="4" name="Slide Number Placeholder 3"/>
          <p:cNvSpPr>
            <a:spLocks noGrp="1"/>
          </p:cNvSpPr>
          <p:nvPr>
            <p:ph type="sldNum" sz="quarter" idx="10"/>
          </p:nvPr>
        </p:nvSpPr>
        <p:spPr/>
        <p:txBody>
          <a:bodyPr/>
          <a:lstStyle/>
          <a:p>
            <a:fld id="{6E7DF1EB-A000-4363-B612-9ED156302032}" type="slidenum">
              <a:rPr lang="id-ID" smtClean="0"/>
              <a:t>33</a:t>
            </a:fld>
            <a:endParaRPr lang="id-ID"/>
          </a:p>
        </p:txBody>
      </p:sp>
    </p:spTree>
    <p:extLst>
      <p:ext uri="{BB962C8B-B14F-4D97-AF65-F5344CB8AC3E}">
        <p14:creationId xmlns:p14="http://schemas.microsoft.com/office/powerpoint/2010/main" val="33760872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b="1" u="sng" kern="1200" dirty="0" smtClean="0">
                <a:solidFill>
                  <a:schemeClr val="tx1"/>
                </a:solidFill>
                <a:effectLst/>
                <a:latin typeface="+mn-lt"/>
                <a:ea typeface="+mn-ea"/>
                <a:cs typeface="+mn-cs"/>
              </a:rPr>
              <a:t>Belajar dari Hana, yang hidupnya tidak dipengaruhi oleh hikmat dunia</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Lukas 2:21-28- </a:t>
            </a:r>
          </a:p>
          <a:p>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Kesimpulan dari hidup HANA</a:t>
            </a:r>
          </a:p>
          <a:p>
            <a:r>
              <a:rPr lang="id-ID" sz="1200" kern="1200" dirty="0" smtClean="0">
                <a:solidFill>
                  <a:schemeClr val="tx1"/>
                </a:solidFill>
                <a:effectLst/>
                <a:latin typeface="+mn-lt"/>
                <a:ea typeface="+mn-ea"/>
                <a:cs typeface="+mn-cs"/>
              </a:rPr>
              <a:t>Kebalikan dari HIKMAT DUNIA; beginilah hidup HANA</a:t>
            </a:r>
          </a:p>
          <a:p>
            <a:pPr lvl="0"/>
            <a:r>
              <a:rPr lang="id-ID" sz="1200" kern="1200" dirty="0" smtClean="0">
                <a:solidFill>
                  <a:schemeClr val="tx1"/>
                </a:solidFill>
                <a:effectLst/>
                <a:latin typeface="+mn-lt"/>
                <a:ea typeface="+mn-ea"/>
                <a:cs typeface="+mn-cs"/>
              </a:rPr>
              <a:t>Persahabatan dengan dunia adalah permusuhan dengan Allah. Hana terus bergaul dengan Tuhan, sehingga memiliki kepekaan, di tengah bengkoknya dunia ini</a:t>
            </a:r>
          </a:p>
          <a:p>
            <a:pPr lvl="0"/>
            <a:r>
              <a:rPr lang="id-ID" sz="1200" kern="1200" dirty="0" smtClean="0">
                <a:solidFill>
                  <a:schemeClr val="tx1"/>
                </a:solidFill>
                <a:effectLst/>
                <a:latin typeface="+mn-lt"/>
                <a:ea typeface="+mn-ea"/>
                <a:cs typeface="+mn-cs"/>
              </a:rPr>
              <a:t>Kekuatiran dunia ( Markus 4:18-19), Hana di masa tua, tidak pernah kawatir akan hidupnya</a:t>
            </a:r>
          </a:p>
          <a:p>
            <a:pPr lvl="0"/>
            <a:r>
              <a:rPr lang="id-ID" sz="1200" kern="1200" dirty="0" smtClean="0">
                <a:solidFill>
                  <a:schemeClr val="tx1"/>
                </a:solidFill>
                <a:effectLst/>
                <a:latin typeface="+mn-lt"/>
                <a:ea typeface="+mn-ea"/>
                <a:cs typeface="+mn-cs"/>
              </a:rPr>
              <a:t>Tipu daya kekayaan ( Markus 4:18-19), Hana tidak pernah terjebak dalam tipu daya kekayaan, hidupnya terkonsentrasi penuh bagaimana menyenangkan hati TUHAN</a:t>
            </a:r>
          </a:p>
          <a:p>
            <a:pPr lvl="0"/>
            <a:r>
              <a:rPr lang="id-ID" sz="1200" kern="1200" dirty="0" smtClean="0">
                <a:solidFill>
                  <a:schemeClr val="tx1"/>
                </a:solidFill>
                <a:effectLst/>
                <a:latin typeface="+mn-lt"/>
                <a:ea typeface="+mn-ea"/>
                <a:cs typeface="+mn-cs"/>
              </a:rPr>
              <a:t>Keinginan-keinginan akan hal yang lain yang menghimpit Firman  ( Markus 4:18-19). Hana tidak terjebak pada keinginan –keinginan lainnya</a:t>
            </a:r>
          </a:p>
          <a:p>
            <a:pPr lvl="0"/>
            <a:r>
              <a:rPr lang="id-ID" sz="1200" kern="1200" dirty="0" smtClean="0">
                <a:solidFill>
                  <a:schemeClr val="tx1"/>
                </a:solidFill>
                <a:effectLst/>
                <a:latin typeface="+mn-lt"/>
                <a:ea typeface="+mn-ea"/>
                <a:cs typeface="+mn-cs"/>
              </a:rPr>
              <a:t>Tidak berbuah ( Markus 4:18-19)- Hana hidupnya berbuah dan memberi dampak kepada orang banyak.</a:t>
            </a:r>
          </a:p>
          <a:p>
            <a:endParaRPr lang="id-ID" dirty="0"/>
          </a:p>
        </p:txBody>
      </p:sp>
      <p:sp>
        <p:nvSpPr>
          <p:cNvPr id="4" name="Slide Number Placeholder 3"/>
          <p:cNvSpPr>
            <a:spLocks noGrp="1"/>
          </p:cNvSpPr>
          <p:nvPr>
            <p:ph type="sldNum" sz="quarter" idx="10"/>
          </p:nvPr>
        </p:nvSpPr>
        <p:spPr/>
        <p:txBody>
          <a:bodyPr/>
          <a:lstStyle/>
          <a:p>
            <a:fld id="{6E7DF1EB-A000-4363-B612-9ED156302032}" type="slidenum">
              <a:rPr lang="id-ID" smtClean="0"/>
              <a:t>34</a:t>
            </a:fld>
            <a:endParaRPr lang="id-ID"/>
          </a:p>
        </p:txBody>
      </p:sp>
    </p:spTree>
    <p:extLst>
      <p:ext uri="{BB962C8B-B14F-4D97-AF65-F5344CB8AC3E}">
        <p14:creationId xmlns:p14="http://schemas.microsoft.com/office/powerpoint/2010/main" val="294630577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b="1" u="sng" kern="1200" dirty="0" smtClean="0">
                <a:solidFill>
                  <a:schemeClr val="tx1"/>
                </a:solidFill>
                <a:effectLst/>
                <a:latin typeface="+mn-lt"/>
                <a:ea typeface="+mn-ea"/>
                <a:cs typeface="+mn-cs"/>
              </a:rPr>
              <a:t>Belajar dari Hana, yang hidupnya tidak dipengaruhi oleh hikmat dunia</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Lukas 2:21-28- </a:t>
            </a:r>
          </a:p>
          <a:p>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Kesimpulan dari hidup HANA</a:t>
            </a:r>
          </a:p>
          <a:p>
            <a:r>
              <a:rPr lang="id-ID" sz="1200" kern="1200" dirty="0" smtClean="0">
                <a:solidFill>
                  <a:schemeClr val="tx1"/>
                </a:solidFill>
                <a:effectLst/>
                <a:latin typeface="+mn-lt"/>
                <a:ea typeface="+mn-ea"/>
                <a:cs typeface="+mn-cs"/>
              </a:rPr>
              <a:t>Kebalikan dari HIKMAT DUNIA; beginilah hidup HANA</a:t>
            </a:r>
          </a:p>
          <a:p>
            <a:pPr lvl="0"/>
            <a:r>
              <a:rPr lang="id-ID" sz="1200" kern="1200" dirty="0" smtClean="0">
                <a:solidFill>
                  <a:schemeClr val="tx1"/>
                </a:solidFill>
                <a:effectLst/>
                <a:latin typeface="+mn-lt"/>
                <a:ea typeface="+mn-ea"/>
                <a:cs typeface="+mn-cs"/>
              </a:rPr>
              <a:t>Persahabatan dengan dunia adalah permusuhan dengan Allah. Hana terus bergaul dengan Tuhan, sehingga memiliki kepekaan, di tengah bengkoknya dunia ini</a:t>
            </a:r>
          </a:p>
          <a:p>
            <a:pPr lvl="0"/>
            <a:r>
              <a:rPr lang="id-ID" sz="1200" kern="1200" dirty="0" smtClean="0">
                <a:solidFill>
                  <a:schemeClr val="tx1"/>
                </a:solidFill>
                <a:effectLst/>
                <a:latin typeface="+mn-lt"/>
                <a:ea typeface="+mn-ea"/>
                <a:cs typeface="+mn-cs"/>
              </a:rPr>
              <a:t>Kekuatiran dunia ( Markus 4:18-19), Hana di masa tua, tidak pernah kawatir akan hidupnya</a:t>
            </a:r>
          </a:p>
          <a:p>
            <a:pPr lvl="0"/>
            <a:r>
              <a:rPr lang="id-ID" sz="1200" kern="1200" dirty="0" smtClean="0">
                <a:solidFill>
                  <a:schemeClr val="tx1"/>
                </a:solidFill>
                <a:effectLst/>
                <a:latin typeface="+mn-lt"/>
                <a:ea typeface="+mn-ea"/>
                <a:cs typeface="+mn-cs"/>
              </a:rPr>
              <a:t>Tipu daya kekayaan ( Markus 4:18-19), Hana tidak pernah terjebak dalam tipu daya kekayaan, hidupnya terkonsentrasi penuh bagaimana menyenangkan hati TUHAN</a:t>
            </a:r>
          </a:p>
          <a:p>
            <a:pPr lvl="0"/>
            <a:r>
              <a:rPr lang="id-ID" sz="1200" kern="1200" dirty="0" smtClean="0">
                <a:solidFill>
                  <a:schemeClr val="tx1"/>
                </a:solidFill>
                <a:effectLst/>
                <a:latin typeface="+mn-lt"/>
                <a:ea typeface="+mn-ea"/>
                <a:cs typeface="+mn-cs"/>
              </a:rPr>
              <a:t>Keinginan-keinginan akan hal yang lain yang menghimpit Firman  ( Markus 4:18-19). Hana tidak terjebak pada keinginan –keinginan lainnya</a:t>
            </a:r>
          </a:p>
          <a:p>
            <a:pPr lvl="0"/>
            <a:r>
              <a:rPr lang="id-ID" sz="1200" kern="1200" dirty="0" smtClean="0">
                <a:solidFill>
                  <a:schemeClr val="tx1"/>
                </a:solidFill>
                <a:effectLst/>
                <a:latin typeface="+mn-lt"/>
                <a:ea typeface="+mn-ea"/>
                <a:cs typeface="+mn-cs"/>
              </a:rPr>
              <a:t>Tidak berbuah ( Markus 4:18-19)- Hana hidupnya berbuah dan memberi dampak kepada orang banyak.</a:t>
            </a:r>
          </a:p>
          <a:p>
            <a:endParaRPr lang="id-ID" dirty="0"/>
          </a:p>
        </p:txBody>
      </p:sp>
      <p:sp>
        <p:nvSpPr>
          <p:cNvPr id="4" name="Slide Number Placeholder 3"/>
          <p:cNvSpPr>
            <a:spLocks noGrp="1"/>
          </p:cNvSpPr>
          <p:nvPr>
            <p:ph type="sldNum" sz="quarter" idx="10"/>
          </p:nvPr>
        </p:nvSpPr>
        <p:spPr/>
        <p:txBody>
          <a:bodyPr/>
          <a:lstStyle/>
          <a:p>
            <a:fld id="{6E7DF1EB-A000-4363-B612-9ED156302032}" type="slidenum">
              <a:rPr lang="id-ID" smtClean="0"/>
              <a:t>35</a:t>
            </a:fld>
            <a:endParaRPr lang="id-ID"/>
          </a:p>
        </p:txBody>
      </p:sp>
    </p:spTree>
    <p:extLst>
      <p:ext uri="{BB962C8B-B14F-4D97-AF65-F5344CB8AC3E}">
        <p14:creationId xmlns:p14="http://schemas.microsoft.com/office/powerpoint/2010/main" val="80703036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b="1" u="sng" kern="1200" dirty="0" smtClean="0">
                <a:solidFill>
                  <a:schemeClr val="tx1"/>
                </a:solidFill>
                <a:effectLst/>
                <a:latin typeface="+mn-lt"/>
                <a:ea typeface="+mn-ea"/>
                <a:cs typeface="+mn-cs"/>
              </a:rPr>
              <a:t>Belajar dari Hana, yang hidupnya tidak dipengaruhi oleh hikmat dunia</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Lukas 2:21-28- </a:t>
            </a:r>
          </a:p>
          <a:p>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Kesimpulan dari hidup HANA</a:t>
            </a:r>
          </a:p>
          <a:p>
            <a:r>
              <a:rPr lang="id-ID" sz="1200" kern="1200" dirty="0" smtClean="0">
                <a:solidFill>
                  <a:schemeClr val="tx1"/>
                </a:solidFill>
                <a:effectLst/>
                <a:latin typeface="+mn-lt"/>
                <a:ea typeface="+mn-ea"/>
                <a:cs typeface="+mn-cs"/>
              </a:rPr>
              <a:t>Kebalikan dari HIKMAT DUNIA; beginilah hidup HANA</a:t>
            </a:r>
          </a:p>
          <a:p>
            <a:pPr lvl="0"/>
            <a:r>
              <a:rPr lang="id-ID" sz="1200" kern="1200" dirty="0" smtClean="0">
                <a:solidFill>
                  <a:schemeClr val="tx1"/>
                </a:solidFill>
                <a:effectLst/>
                <a:latin typeface="+mn-lt"/>
                <a:ea typeface="+mn-ea"/>
                <a:cs typeface="+mn-cs"/>
              </a:rPr>
              <a:t>Persahabatan dengan dunia adalah permusuhan dengan Allah. Hana terus bergaul dengan Tuhan, sehingga memiliki kepekaan, di tengah bengkoknya dunia ini</a:t>
            </a:r>
          </a:p>
          <a:p>
            <a:pPr lvl="0"/>
            <a:r>
              <a:rPr lang="id-ID" sz="1200" kern="1200" dirty="0" smtClean="0">
                <a:solidFill>
                  <a:schemeClr val="tx1"/>
                </a:solidFill>
                <a:effectLst/>
                <a:latin typeface="+mn-lt"/>
                <a:ea typeface="+mn-ea"/>
                <a:cs typeface="+mn-cs"/>
              </a:rPr>
              <a:t>Kekuatiran dunia ( Markus 4:18-19), Hana di masa tua, tidak pernah kawatir akan hidupnya</a:t>
            </a:r>
          </a:p>
          <a:p>
            <a:pPr lvl="0"/>
            <a:r>
              <a:rPr lang="id-ID" sz="1200" kern="1200" dirty="0" smtClean="0">
                <a:solidFill>
                  <a:schemeClr val="tx1"/>
                </a:solidFill>
                <a:effectLst/>
                <a:latin typeface="+mn-lt"/>
                <a:ea typeface="+mn-ea"/>
                <a:cs typeface="+mn-cs"/>
              </a:rPr>
              <a:t>Tipu daya kekayaan ( Markus 4:18-19), Hana tidak pernah terjebak dalam tipu daya kekayaan, hidupnya terkonsentrasi penuh bagaimana menyenangkan hati TUHAN</a:t>
            </a:r>
          </a:p>
          <a:p>
            <a:pPr lvl="0"/>
            <a:r>
              <a:rPr lang="id-ID" sz="1200" kern="1200" dirty="0" smtClean="0">
                <a:solidFill>
                  <a:schemeClr val="tx1"/>
                </a:solidFill>
                <a:effectLst/>
                <a:latin typeface="+mn-lt"/>
                <a:ea typeface="+mn-ea"/>
                <a:cs typeface="+mn-cs"/>
              </a:rPr>
              <a:t>Keinginan-keinginan akan hal yang lain yang menghimpit Firman  ( Markus 4:18-19). Hana tidak terjebak pada keinginan –keinginan lainnya</a:t>
            </a:r>
          </a:p>
          <a:p>
            <a:pPr lvl="0"/>
            <a:r>
              <a:rPr lang="id-ID" sz="1200" kern="1200" dirty="0" smtClean="0">
                <a:solidFill>
                  <a:schemeClr val="tx1"/>
                </a:solidFill>
                <a:effectLst/>
                <a:latin typeface="+mn-lt"/>
                <a:ea typeface="+mn-ea"/>
                <a:cs typeface="+mn-cs"/>
              </a:rPr>
              <a:t>Tidak berbuah ( Markus 4:18-19)- Hana hidupnya berbuah dan memberi dampak kepada orang banyak.</a:t>
            </a:r>
          </a:p>
          <a:p>
            <a:endParaRPr lang="id-ID" dirty="0"/>
          </a:p>
        </p:txBody>
      </p:sp>
      <p:sp>
        <p:nvSpPr>
          <p:cNvPr id="4" name="Slide Number Placeholder 3"/>
          <p:cNvSpPr>
            <a:spLocks noGrp="1"/>
          </p:cNvSpPr>
          <p:nvPr>
            <p:ph type="sldNum" sz="quarter" idx="10"/>
          </p:nvPr>
        </p:nvSpPr>
        <p:spPr/>
        <p:txBody>
          <a:bodyPr/>
          <a:lstStyle/>
          <a:p>
            <a:fld id="{6E7DF1EB-A000-4363-B612-9ED156302032}" type="slidenum">
              <a:rPr lang="id-ID" smtClean="0"/>
              <a:t>36</a:t>
            </a:fld>
            <a:endParaRPr lang="id-ID"/>
          </a:p>
        </p:txBody>
      </p:sp>
    </p:spTree>
    <p:extLst>
      <p:ext uri="{BB962C8B-B14F-4D97-AF65-F5344CB8AC3E}">
        <p14:creationId xmlns:p14="http://schemas.microsoft.com/office/powerpoint/2010/main" val="364405945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d-ID" sz="1200" b="1" kern="1200" dirty="0" smtClean="0">
                <a:solidFill>
                  <a:schemeClr val="tx1"/>
                </a:solidFill>
                <a:effectLst/>
                <a:latin typeface="+mn-lt"/>
                <a:ea typeface="+mn-ea"/>
                <a:cs typeface="+mn-cs"/>
              </a:rPr>
              <a:t>Hikmat/ KEPANDAIAN dari setan-setan ( YAKOBUS 4:14-16</a:t>
            </a:r>
            <a:endParaRPr lang="id-ID" sz="1200" kern="1200" dirty="0" smtClean="0">
              <a:solidFill>
                <a:schemeClr val="tx1"/>
              </a:solidFill>
              <a:effectLst/>
              <a:latin typeface="+mn-lt"/>
              <a:ea typeface="+mn-ea"/>
              <a:cs typeface="+mn-cs"/>
            </a:endParaRPr>
          </a:p>
          <a:p>
            <a:r>
              <a:rPr lang="id-ID" sz="1200" b="1" kern="1200" dirty="0" smtClean="0">
                <a:solidFill>
                  <a:schemeClr val="tx1"/>
                </a:solidFill>
                <a:effectLst/>
                <a:latin typeface="+mn-lt"/>
                <a:ea typeface="+mn-ea"/>
                <a:cs typeface="+mn-cs"/>
              </a:rPr>
              <a:t>BELAJAR DARI KERENDAHATIAN YESUS PADA KARYA SALIB</a:t>
            </a:r>
            <a:endParaRPr lang="id-ID" sz="1200" kern="1200" dirty="0" smtClean="0">
              <a:solidFill>
                <a:schemeClr val="tx1"/>
              </a:solidFill>
              <a:effectLst/>
              <a:latin typeface="+mn-lt"/>
              <a:ea typeface="+mn-ea"/>
              <a:cs typeface="+mn-cs"/>
            </a:endParaRPr>
          </a:p>
          <a:p>
            <a:r>
              <a:rPr lang="id-ID" sz="1200" b="1" kern="1200" dirty="0" smtClean="0">
                <a:solidFill>
                  <a:schemeClr val="tx1"/>
                </a:solidFill>
                <a:effectLst/>
                <a:latin typeface="+mn-lt"/>
                <a:ea typeface="+mn-ea"/>
                <a:cs typeface="+mn-cs"/>
              </a:rPr>
              <a:t>UNTUK MERDEKA DARI HIKMAT SETAN-SETAN ( MATIUS 11:29)</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 </a:t>
            </a:r>
          </a:p>
          <a:p>
            <a:endParaRPr lang="id-ID" dirty="0" smtClean="0"/>
          </a:p>
          <a:p>
            <a:r>
              <a:rPr lang="id-ID" sz="1200" b="1" kern="1200" dirty="0" smtClean="0">
                <a:solidFill>
                  <a:schemeClr val="tx1"/>
                </a:solidFill>
                <a:effectLst/>
                <a:latin typeface="+mn-lt"/>
                <a:ea typeface="+mn-ea"/>
                <a:cs typeface="+mn-cs"/>
              </a:rPr>
              <a:t>Dengan berikatkan emas demikianlah permata-permata itu dalam tatahannya.</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Semua nama batu yang dicetak tebal, sebenarnya adalah nama-nama batu yang ada di Taman Eden, yang mana batu-batu itu disediakan untuk perhiasan Lucifer pada saat dia diciptakan dengan </a:t>
            </a:r>
            <a:r>
              <a:rPr lang="id-ID" sz="1200" b="1" kern="1200" dirty="0" smtClean="0">
                <a:solidFill>
                  <a:schemeClr val="tx1"/>
                </a:solidFill>
                <a:effectLst/>
                <a:latin typeface="+mn-lt"/>
                <a:ea typeface="+mn-ea"/>
                <a:cs typeface="+mn-cs"/>
              </a:rPr>
              <a:t>kesempuranaan</a:t>
            </a:r>
            <a:r>
              <a:rPr lang="id-ID" sz="1200" kern="1200" dirty="0" smtClean="0">
                <a:solidFill>
                  <a:schemeClr val="tx1"/>
                </a:solidFill>
                <a:effectLst/>
                <a:latin typeface="+mn-lt"/>
                <a:ea typeface="+mn-ea"/>
                <a:cs typeface="+mn-cs"/>
              </a:rPr>
              <a:t>, </a:t>
            </a:r>
            <a:r>
              <a:rPr lang="id-ID" sz="1200" b="1" kern="1200" dirty="0" smtClean="0">
                <a:solidFill>
                  <a:schemeClr val="tx1"/>
                </a:solidFill>
                <a:effectLst/>
                <a:latin typeface="+mn-lt"/>
                <a:ea typeface="+mn-ea"/>
                <a:cs typeface="+mn-cs"/>
              </a:rPr>
              <a:t>penuh hikmat</a:t>
            </a:r>
            <a:r>
              <a:rPr lang="id-ID" sz="1200" kern="1200" dirty="0" smtClean="0">
                <a:solidFill>
                  <a:schemeClr val="tx1"/>
                </a:solidFill>
                <a:effectLst/>
                <a:latin typeface="+mn-lt"/>
                <a:ea typeface="+mn-ea"/>
                <a:cs typeface="+mn-cs"/>
              </a:rPr>
              <a:t> dan </a:t>
            </a:r>
            <a:r>
              <a:rPr lang="id-ID" sz="1200" b="1" kern="1200" dirty="0" smtClean="0">
                <a:solidFill>
                  <a:schemeClr val="tx1"/>
                </a:solidFill>
                <a:effectLst/>
                <a:latin typeface="+mn-lt"/>
                <a:ea typeface="+mn-ea"/>
                <a:cs typeface="+mn-cs"/>
              </a:rPr>
              <a:t>maha indah </a:t>
            </a:r>
            <a:r>
              <a:rPr lang="id-ID" sz="1200" kern="1200" dirty="0" smtClean="0">
                <a:solidFill>
                  <a:schemeClr val="tx1"/>
                </a:solidFill>
                <a:effectLst/>
                <a:latin typeface="+mn-lt"/>
                <a:ea typeface="+mn-ea"/>
                <a:cs typeface="+mn-cs"/>
              </a:rPr>
              <a:t>Yeh 28: 13</a:t>
            </a:r>
          </a:p>
          <a:p>
            <a:endParaRPr lang="id-ID" dirty="0"/>
          </a:p>
        </p:txBody>
      </p:sp>
      <p:sp>
        <p:nvSpPr>
          <p:cNvPr id="4" name="Slide Number Placeholder 3"/>
          <p:cNvSpPr>
            <a:spLocks noGrp="1"/>
          </p:cNvSpPr>
          <p:nvPr>
            <p:ph type="sldNum" sz="quarter" idx="10"/>
          </p:nvPr>
        </p:nvSpPr>
        <p:spPr/>
        <p:txBody>
          <a:bodyPr/>
          <a:lstStyle/>
          <a:p>
            <a:fld id="{6E7DF1EB-A000-4363-B612-9ED156302032}" type="slidenum">
              <a:rPr lang="id-ID" smtClean="0"/>
              <a:t>37</a:t>
            </a:fld>
            <a:endParaRPr lang="id-ID"/>
          </a:p>
        </p:txBody>
      </p:sp>
    </p:spTree>
    <p:extLst>
      <p:ext uri="{BB962C8B-B14F-4D97-AF65-F5344CB8AC3E}">
        <p14:creationId xmlns:p14="http://schemas.microsoft.com/office/powerpoint/2010/main" val="310301882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sz="1200" kern="1200" dirty="0" smtClean="0">
                <a:solidFill>
                  <a:schemeClr val="tx1"/>
                </a:solidFill>
                <a:effectLst/>
                <a:latin typeface="+mn-lt"/>
                <a:ea typeface="+mn-ea"/>
                <a:cs typeface="+mn-cs"/>
              </a:rPr>
              <a:t>Namun seperti kita tahu bersama, bahwa Lucifer jatuh dalam dosa,  dan dia menggoda Hawa sehingga Adam dan Hawa jatuh dalam dosa, yang ditawarkan pada Hawa saat adalah PENGETAHUAN ( Kej 3: 5)</a:t>
            </a:r>
          </a:p>
          <a:p>
            <a:endParaRPr lang="id-ID" dirty="0"/>
          </a:p>
        </p:txBody>
      </p:sp>
      <p:sp>
        <p:nvSpPr>
          <p:cNvPr id="4" name="Slide Number Placeholder 3"/>
          <p:cNvSpPr>
            <a:spLocks noGrp="1"/>
          </p:cNvSpPr>
          <p:nvPr>
            <p:ph type="sldNum" sz="quarter" idx="10"/>
          </p:nvPr>
        </p:nvSpPr>
        <p:spPr/>
        <p:txBody>
          <a:bodyPr/>
          <a:lstStyle/>
          <a:p>
            <a:fld id="{6E7DF1EB-A000-4363-B612-9ED156302032}" type="slidenum">
              <a:rPr lang="id-ID" smtClean="0"/>
              <a:t>38</a:t>
            </a:fld>
            <a:endParaRPr lang="id-ID"/>
          </a:p>
        </p:txBody>
      </p:sp>
    </p:spTree>
    <p:extLst>
      <p:ext uri="{BB962C8B-B14F-4D97-AF65-F5344CB8AC3E}">
        <p14:creationId xmlns:p14="http://schemas.microsoft.com/office/powerpoint/2010/main" val="324394018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kern="1200" dirty="0" smtClean="0">
                <a:solidFill>
                  <a:schemeClr val="tx1"/>
                </a:solidFill>
                <a:effectLst/>
                <a:latin typeface="+mn-lt"/>
                <a:ea typeface="+mn-ea"/>
                <a:cs typeface="+mn-cs"/>
              </a:rPr>
              <a:t>Saat Lucifer jatuh dalam dosa itulah, semua batu-batu mahal dan mewah ini pun sudah tidak ada lagi pada Lucifer , hikmatnya sudah musnah (Yeh 28: 17). Hikmat Lucifer ini sudah berubah bentuk menjadi hikmat setan-setan , dan iblis menyuntikkan hikmat itu ke dalam dunia menjadi hikmat dunia. Karna hikmat dari dunia ini berasal dari si iblis, penguasa di udara I Kor 2:6, hikmat dari dunia, dari nafsu manusia dan dari setan berciri </a:t>
            </a:r>
            <a:r>
              <a:rPr lang="id-ID" sz="1200" b="1" kern="1200" dirty="0" smtClean="0">
                <a:solidFill>
                  <a:schemeClr val="tx1"/>
                </a:solidFill>
                <a:effectLst/>
                <a:latin typeface="+mn-lt"/>
                <a:ea typeface="+mn-ea"/>
                <a:cs typeface="+mn-cs"/>
              </a:rPr>
              <a:t>iri hati, egois, sombong, dusta, menimbulkan kekacauan dan segala macam perbuatan jahat</a:t>
            </a:r>
            <a:r>
              <a:rPr lang="id-ID" sz="1200" kern="1200" dirty="0" smtClean="0">
                <a:solidFill>
                  <a:schemeClr val="tx1"/>
                </a:solidFill>
                <a:effectLst/>
                <a:latin typeface="+mn-lt"/>
                <a:ea typeface="+mn-ea"/>
                <a:cs typeface="+mn-cs"/>
              </a:rPr>
              <a:t>, berbeda sekali dengan hikmat dari Atas yang berciri: </a:t>
            </a:r>
            <a:r>
              <a:rPr lang="id-ID" sz="1200" b="1" kern="1200" dirty="0" smtClean="0">
                <a:solidFill>
                  <a:schemeClr val="tx1"/>
                </a:solidFill>
                <a:effectLst/>
                <a:latin typeface="+mn-lt"/>
                <a:ea typeface="+mn-ea"/>
                <a:cs typeface="+mn-cs"/>
              </a:rPr>
              <a:t>murni, pendamai, peramah, penurut, penuh belas kasihan, dan buah yang baik, tidak memihak dan tidak munafik </a:t>
            </a:r>
            <a:r>
              <a:rPr lang="id-ID" sz="1200" kern="1200" dirty="0" smtClean="0">
                <a:solidFill>
                  <a:schemeClr val="tx1"/>
                </a:solidFill>
                <a:effectLst/>
                <a:latin typeface="+mn-lt"/>
                <a:ea typeface="+mn-ea"/>
                <a:cs typeface="+mn-cs"/>
              </a:rPr>
              <a:t>(Yak 3: 13-18), perhatikan di sini bahwasannya </a:t>
            </a:r>
            <a:r>
              <a:rPr lang="id-ID" sz="1200" b="1" kern="1200" dirty="0" smtClean="0">
                <a:solidFill>
                  <a:schemeClr val="tx1"/>
                </a:solidFill>
                <a:effectLst/>
                <a:latin typeface="+mn-lt"/>
                <a:ea typeface="+mn-ea"/>
                <a:cs typeface="+mn-cs"/>
              </a:rPr>
              <a:t>hikmat itu mempengaruhi KARAKTER seseorang</a:t>
            </a:r>
            <a:r>
              <a:rPr lang="id-ID" sz="1200" kern="1200" dirty="0" smtClean="0">
                <a:solidFill>
                  <a:schemeClr val="tx1"/>
                </a:solidFill>
                <a:effectLst/>
                <a:latin typeface="+mn-lt"/>
                <a:ea typeface="+mn-ea"/>
                <a:cs typeface="+mn-cs"/>
              </a:rPr>
              <a:t>, </a:t>
            </a:r>
            <a:endParaRPr lang="id-ID" dirty="0"/>
          </a:p>
        </p:txBody>
      </p:sp>
      <p:sp>
        <p:nvSpPr>
          <p:cNvPr id="4" name="Slide Number Placeholder 3"/>
          <p:cNvSpPr>
            <a:spLocks noGrp="1"/>
          </p:cNvSpPr>
          <p:nvPr>
            <p:ph type="sldNum" sz="quarter" idx="10"/>
          </p:nvPr>
        </p:nvSpPr>
        <p:spPr/>
        <p:txBody>
          <a:bodyPr/>
          <a:lstStyle/>
          <a:p>
            <a:fld id="{6E7DF1EB-A000-4363-B612-9ED156302032}" type="slidenum">
              <a:rPr lang="id-ID" smtClean="0"/>
              <a:t>39</a:t>
            </a:fld>
            <a:endParaRPr lang="id-ID"/>
          </a:p>
        </p:txBody>
      </p:sp>
    </p:spTree>
    <p:extLst>
      <p:ext uri="{BB962C8B-B14F-4D97-AF65-F5344CB8AC3E}">
        <p14:creationId xmlns:p14="http://schemas.microsoft.com/office/powerpoint/2010/main" val="193687466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kern="1200" dirty="0" smtClean="0">
                <a:solidFill>
                  <a:schemeClr val="tx1"/>
                </a:solidFill>
                <a:effectLst/>
                <a:latin typeface="+mn-lt"/>
                <a:ea typeface="+mn-ea"/>
                <a:cs typeface="+mn-cs"/>
              </a:rPr>
              <a:t>12 nama batu pada BAJU EFOD itu terdiri dari 4 jajaran,</a:t>
            </a:r>
          </a:p>
          <a:p>
            <a:r>
              <a:rPr lang="id-ID" sz="1200" kern="1200" dirty="0" smtClean="0">
                <a:solidFill>
                  <a:schemeClr val="tx1"/>
                </a:solidFill>
                <a:effectLst/>
                <a:latin typeface="+mn-lt"/>
                <a:ea typeface="+mn-ea"/>
                <a:cs typeface="+mn-cs"/>
              </a:rPr>
              <a:t>Pada tutup </a:t>
            </a:r>
            <a:r>
              <a:rPr lang="id-ID" sz="1200" b="1" kern="1200" dirty="0" smtClean="0">
                <a:solidFill>
                  <a:schemeClr val="tx1"/>
                </a:solidFill>
                <a:effectLst/>
                <a:latin typeface="+mn-lt"/>
                <a:ea typeface="+mn-ea"/>
                <a:cs typeface="+mn-cs"/>
              </a:rPr>
              <a:t>DADA baju Efod </a:t>
            </a:r>
            <a:r>
              <a:rPr lang="id-ID" sz="1200" kern="1200" dirty="0" smtClean="0">
                <a:solidFill>
                  <a:schemeClr val="tx1"/>
                </a:solidFill>
                <a:effectLst/>
                <a:latin typeface="+mn-lt"/>
                <a:ea typeface="+mn-ea"/>
                <a:cs typeface="+mn-cs"/>
              </a:rPr>
              <a:t> ini ada empat jajar permata tatahan sbb: ( Keluaran 28: 15-20)</a:t>
            </a:r>
          </a:p>
          <a:p>
            <a:pPr lvl="0"/>
            <a:r>
              <a:rPr lang="id-ID" sz="1200" kern="1200" dirty="0" smtClean="0">
                <a:solidFill>
                  <a:schemeClr val="tx1"/>
                </a:solidFill>
                <a:effectLst/>
                <a:latin typeface="+mn-lt"/>
                <a:ea typeface="+mn-ea"/>
                <a:cs typeface="+mn-cs"/>
              </a:rPr>
              <a:t>Jajar pertama: </a:t>
            </a:r>
            <a:r>
              <a:rPr lang="id-ID" sz="1200" b="1" kern="1200" dirty="0" smtClean="0">
                <a:solidFill>
                  <a:schemeClr val="tx1"/>
                </a:solidFill>
                <a:effectLst/>
                <a:latin typeface="+mn-lt"/>
                <a:ea typeface="+mn-ea"/>
                <a:cs typeface="+mn-cs"/>
              </a:rPr>
              <a:t>Yaspis merah (odem) , krisolit (pitdah)  , malakit ( bereqeth)</a:t>
            </a:r>
            <a:endParaRPr lang="id-ID" sz="1200" kern="1200" dirty="0" smtClean="0">
              <a:solidFill>
                <a:schemeClr val="tx1"/>
              </a:solidFill>
              <a:effectLst/>
              <a:latin typeface="+mn-lt"/>
              <a:ea typeface="+mn-ea"/>
              <a:cs typeface="+mn-cs"/>
            </a:endParaRPr>
          </a:p>
          <a:p>
            <a:pPr lvl="0"/>
            <a:r>
              <a:rPr lang="id-ID" sz="1200" kern="1200" dirty="0" smtClean="0">
                <a:solidFill>
                  <a:schemeClr val="tx1"/>
                </a:solidFill>
                <a:effectLst/>
                <a:latin typeface="+mn-lt"/>
                <a:ea typeface="+mn-ea"/>
                <a:cs typeface="+mn-cs"/>
              </a:rPr>
              <a:t>Jajar kedua: permata </a:t>
            </a:r>
            <a:r>
              <a:rPr lang="id-ID" sz="1200" b="1" kern="1200" dirty="0" smtClean="0">
                <a:solidFill>
                  <a:schemeClr val="tx1"/>
                </a:solidFill>
                <a:effectLst/>
                <a:latin typeface="+mn-lt"/>
                <a:ea typeface="+mn-ea"/>
                <a:cs typeface="+mn-cs"/>
              </a:rPr>
              <a:t>batu darah (nophek), lazurit (cappyr) , yaspis hijau (Yahalom)</a:t>
            </a:r>
            <a:endParaRPr lang="id-ID" sz="1200" kern="1200" dirty="0" smtClean="0">
              <a:solidFill>
                <a:schemeClr val="tx1"/>
              </a:solidFill>
              <a:effectLst/>
              <a:latin typeface="+mn-lt"/>
              <a:ea typeface="+mn-ea"/>
              <a:cs typeface="+mn-cs"/>
            </a:endParaRPr>
          </a:p>
          <a:p>
            <a:pPr lvl="0"/>
            <a:r>
              <a:rPr lang="id-ID" sz="1200" kern="1200" dirty="0" smtClean="0">
                <a:solidFill>
                  <a:schemeClr val="tx1"/>
                </a:solidFill>
                <a:effectLst/>
                <a:latin typeface="+mn-lt"/>
                <a:ea typeface="+mn-ea"/>
                <a:cs typeface="+mn-cs"/>
              </a:rPr>
              <a:t>Jajar ketiga: permata ambar (leshem), akik (Sh@buw), kecubung ( achlamah)</a:t>
            </a:r>
          </a:p>
          <a:p>
            <a:pPr lvl="0"/>
            <a:r>
              <a:rPr lang="id-ID" sz="1200" kern="1200" dirty="0" smtClean="0">
                <a:solidFill>
                  <a:schemeClr val="tx1"/>
                </a:solidFill>
                <a:effectLst/>
                <a:latin typeface="+mn-lt"/>
                <a:ea typeface="+mn-ea"/>
                <a:cs typeface="+mn-cs"/>
              </a:rPr>
              <a:t>Jajar keempat: </a:t>
            </a:r>
            <a:r>
              <a:rPr lang="id-ID" sz="1200" b="1" kern="1200" dirty="0" smtClean="0">
                <a:solidFill>
                  <a:schemeClr val="tx1"/>
                </a:solidFill>
                <a:effectLst/>
                <a:latin typeface="+mn-lt"/>
                <a:ea typeface="+mn-ea"/>
                <a:cs typeface="+mn-cs"/>
              </a:rPr>
              <a:t>permata pirus (tarshiych) , krisopras ( Syoham) dan nefrit (yash@pheh)</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tapi anehnya, batu pada jajaran pertama, kedua, dan keempat merupakan nama-nama batu yang sama dengan batu-batu yang diberikan oleh Tuhan untuk Lucifer pada hari dimana dia diciptakan. (Yeh 28: 13)- nama-nama batu yang saya cetak tebal</a:t>
            </a:r>
          </a:p>
          <a:p>
            <a:r>
              <a:rPr lang="id-ID" sz="1200" kern="1200" dirty="0" smtClean="0">
                <a:solidFill>
                  <a:schemeClr val="tx1"/>
                </a:solidFill>
                <a:effectLst/>
                <a:latin typeface="+mn-lt"/>
                <a:ea typeface="+mn-ea"/>
                <a:cs typeface="+mn-cs"/>
              </a:rPr>
              <a:t>Sedangkan batu jajaran ketiga adalah 3 nama nama batu yang tidak ada di Yehezkiel 28:13</a:t>
            </a:r>
          </a:p>
          <a:p>
            <a:endParaRPr lang="id-ID" dirty="0"/>
          </a:p>
        </p:txBody>
      </p:sp>
      <p:sp>
        <p:nvSpPr>
          <p:cNvPr id="4" name="Slide Number Placeholder 3"/>
          <p:cNvSpPr>
            <a:spLocks noGrp="1"/>
          </p:cNvSpPr>
          <p:nvPr>
            <p:ph type="sldNum" sz="quarter" idx="10"/>
          </p:nvPr>
        </p:nvSpPr>
        <p:spPr/>
        <p:txBody>
          <a:bodyPr/>
          <a:lstStyle/>
          <a:p>
            <a:fld id="{6E7DF1EB-A000-4363-B612-9ED156302032}" type="slidenum">
              <a:rPr lang="id-ID" smtClean="0"/>
              <a:t>40</a:t>
            </a:fld>
            <a:endParaRPr lang="id-ID"/>
          </a:p>
        </p:txBody>
      </p:sp>
    </p:spTree>
    <p:extLst>
      <p:ext uri="{BB962C8B-B14F-4D97-AF65-F5344CB8AC3E}">
        <p14:creationId xmlns:p14="http://schemas.microsoft.com/office/powerpoint/2010/main" val="259628298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kern="1200" dirty="0" smtClean="0">
                <a:solidFill>
                  <a:schemeClr val="tx1"/>
                </a:solidFill>
                <a:effectLst/>
                <a:latin typeface="+mn-lt"/>
                <a:ea typeface="+mn-ea"/>
                <a:cs typeface="+mn-cs"/>
              </a:rPr>
              <a:t>Yang unik di sini adalah batu pada JAJARAN KETIGA, yaitu batu ambar, batu akik, serta batu kecubung, </a:t>
            </a:r>
            <a:r>
              <a:rPr lang="id-ID" sz="1200" b="1" kern="1200" dirty="0" smtClean="0">
                <a:solidFill>
                  <a:schemeClr val="tx1"/>
                </a:solidFill>
                <a:effectLst/>
                <a:latin typeface="+mn-lt"/>
                <a:ea typeface="+mn-ea"/>
                <a:cs typeface="+mn-cs"/>
              </a:rPr>
              <a:t>tidak termasuk dalam batu-batu yang menghiasi penciptaan Lucifer, tetapi menjadi jajaran ketiga dari batu-batu yang ditatahkan pada TUTUP DADA baju efod.</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Batu-batu itu adalah batu ambar LESHEM, batu akik SH@BUW, dan  batu kecubung ACHLAMAH</a:t>
            </a:r>
          </a:p>
          <a:p>
            <a:r>
              <a:rPr lang="id-ID" sz="1200" kern="1200" dirty="0" smtClean="0">
                <a:solidFill>
                  <a:schemeClr val="tx1"/>
                </a:solidFill>
                <a:effectLst/>
                <a:latin typeface="+mn-lt"/>
                <a:ea typeface="+mn-ea"/>
                <a:cs typeface="+mn-cs"/>
              </a:rPr>
              <a:t>Setelah saya teliti 3 nama batu tersebut,dalam bahasa aslinya, sebenarnya  tidak ada arti sehara harafiah, hanya jika dicari akar katanya serta dicari ayat referensi lainnya, ketiga batu pada jajaran ketiga itu adalah bersinggungan arti dengan  </a:t>
            </a:r>
          </a:p>
          <a:p>
            <a:r>
              <a:rPr lang="id-ID" sz="1200" kern="1200" dirty="0" smtClean="0">
                <a:solidFill>
                  <a:schemeClr val="tx1"/>
                </a:solidFill>
                <a:effectLst/>
                <a:latin typeface="+mn-lt"/>
                <a:ea typeface="+mn-ea"/>
                <a:cs typeface="+mn-cs"/>
              </a:rPr>
              <a:t>LESHEM  = PENDERITAAN, </a:t>
            </a:r>
          </a:p>
          <a:p>
            <a:r>
              <a:rPr lang="id-ID" sz="1200" kern="1200" dirty="0" smtClean="0">
                <a:solidFill>
                  <a:schemeClr val="tx1"/>
                </a:solidFill>
                <a:effectLst/>
                <a:latin typeface="+mn-lt"/>
                <a:ea typeface="+mn-ea"/>
                <a:cs typeface="+mn-cs"/>
              </a:rPr>
              <a:t>SH@BUW = DIANGKUT TERTAWAN , </a:t>
            </a:r>
          </a:p>
          <a:p>
            <a:r>
              <a:rPr lang="id-ID" sz="1200" kern="1200" dirty="0" smtClean="0">
                <a:solidFill>
                  <a:schemeClr val="tx1"/>
                </a:solidFill>
                <a:effectLst/>
                <a:latin typeface="+mn-lt"/>
                <a:ea typeface="+mn-ea"/>
                <a:cs typeface="+mn-cs"/>
              </a:rPr>
              <a:t>DAN ACHLAMAH = IMPIAN, SEHAT, KUAT, PULIH</a:t>
            </a:r>
          </a:p>
          <a:p>
            <a:endParaRPr lang="id-ID" dirty="0"/>
          </a:p>
        </p:txBody>
      </p:sp>
      <p:sp>
        <p:nvSpPr>
          <p:cNvPr id="4" name="Slide Number Placeholder 3"/>
          <p:cNvSpPr>
            <a:spLocks noGrp="1"/>
          </p:cNvSpPr>
          <p:nvPr>
            <p:ph type="sldNum" sz="quarter" idx="10"/>
          </p:nvPr>
        </p:nvSpPr>
        <p:spPr/>
        <p:txBody>
          <a:bodyPr/>
          <a:lstStyle/>
          <a:p>
            <a:fld id="{6E7DF1EB-A000-4363-B612-9ED156302032}" type="slidenum">
              <a:rPr lang="id-ID" smtClean="0"/>
              <a:t>41</a:t>
            </a:fld>
            <a:endParaRPr lang="id-ID"/>
          </a:p>
        </p:txBody>
      </p:sp>
    </p:spTree>
    <p:extLst>
      <p:ext uri="{BB962C8B-B14F-4D97-AF65-F5344CB8AC3E}">
        <p14:creationId xmlns:p14="http://schemas.microsoft.com/office/powerpoint/2010/main" val="102273036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kern="1200" dirty="0" smtClean="0">
                <a:solidFill>
                  <a:schemeClr val="tx1"/>
                </a:solidFill>
                <a:effectLst/>
                <a:latin typeface="+mn-lt"/>
                <a:ea typeface="+mn-ea"/>
                <a:cs typeface="+mn-cs"/>
              </a:rPr>
              <a:t>Kesimpulan kita dari pembahasan panjang ini adalah:</a:t>
            </a:r>
          </a:p>
          <a:p>
            <a:r>
              <a:rPr lang="id-ID" sz="1200" kern="1200" dirty="0" smtClean="0">
                <a:solidFill>
                  <a:schemeClr val="tx1"/>
                </a:solidFill>
                <a:effectLst/>
                <a:latin typeface="+mn-lt"/>
                <a:ea typeface="+mn-ea"/>
                <a:cs typeface="+mn-cs"/>
              </a:rPr>
              <a:t>Oleh karna penderitaan Kristus di kayu salib itulah, Dia rela mengangkut segala dosa kita, segala penyakit kita, segala kelemahan kita, segala kutuk kita, segala hukuman kita, sehingga kita bisa menjadi orang-orang yang sehat, kuat, pulih, dan dapat mencapai impian kita di masa datang/ hidup yang penuh pengharapan.</a:t>
            </a:r>
          </a:p>
          <a:p>
            <a:endParaRPr lang="id-ID" dirty="0"/>
          </a:p>
        </p:txBody>
      </p:sp>
      <p:sp>
        <p:nvSpPr>
          <p:cNvPr id="4" name="Slide Number Placeholder 3"/>
          <p:cNvSpPr>
            <a:spLocks noGrp="1"/>
          </p:cNvSpPr>
          <p:nvPr>
            <p:ph type="sldNum" sz="quarter" idx="10"/>
          </p:nvPr>
        </p:nvSpPr>
        <p:spPr/>
        <p:txBody>
          <a:bodyPr/>
          <a:lstStyle/>
          <a:p>
            <a:fld id="{6E7DF1EB-A000-4363-B612-9ED156302032}" type="slidenum">
              <a:rPr lang="id-ID" smtClean="0"/>
              <a:t>42</a:t>
            </a:fld>
            <a:endParaRPr lang="id-ID"/>
          </a:p>
        </p:txBody>
      </p:sp>
    </p:spTree>
    <p:extLst>
      <p:ext uri="{BB962C8B-B14F-4D97-AF65-F5344CB8AC3E}">
        <p14:creationId xmlns:p14="http://schemas.microsoft.com/office/powerpoint/2010/main" val="269920470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kern="1200" dirty="0" smtClean="0">
                <a:solidFill>
                  <a:schemeClr val="tx1"/>
                </a:solidFill>
                <a:effectLst/>
                <a:latin typeface="+mn-lt"/>
                <a:ea typeface="+mn-ea"/>
                <a:cs typeface="+mn-cs"/>
              </a:rPr>
              <a:t>Hikmat dunia ini adalah kebodohan bagi Allah. Sebab ada tertulis: “Ia yang menangkap orang berhikmat dalam kecerdikannya” I Kor 3: 19,</a:t>
            </a:r>
          </a:p>
          <a:p>
            <a:r>
              <a:rPr lang="id-ID" sz="1200" kern="1200" dirty="0" smtClean="0">
                <a:solidFill>
                  <a:schemeClr val="tx1"/>
                </a:solidFill>
                <a:effectLst/>
                <a:latin typeface="+mn-lt"/>
                <a:ea typeface="+mn-ea"/>
                <a:cs typeface="+mn-cs"/>
              </a:rPr>
              <a:t>Dengan kuasa salib Kristus, kita yang sebenarnya ‘bodoh’ bagi dunia, dipilih oleh Allah untuk memalukan orang-orang berhikmat, kita memiliki Kristus yang adalah </a:t>
            </a:r>
            <a:r>
              <a:rPr lang="id-ID" sz="1200" b="1" kern="1200" dirty="0" smtClean="0">
                <a:solidFill>
                  <a:schemeClr val="tx1"/>
                </a:solidFill>
                <a:effectLst/>
                <a:latin typeface="+mn-lt"/>
                <a:ea typeface="+mn-ea"/>
                <a:cs typeface="+mn-cs"/>
              </a:rPr>
              <a:t>kekuatan Allah dan hikmat Allah</a:t>
            </a:r>
            <a:r>
              <a:rPr lang="id-ID" sz="1200" kern="1200" dirty="0" smtClean="0">
                <a:solidFill>
                  <a:schemeClr val="tx1"/>
                </a:solidFill>
                <a:effectLst/>
                <a:latin typeface="+mn-lt"/>
                <a:ea typeface="+mn-ea"/>
                <a:cs typeface="+mn-cs"/>
              </a:rPr>
              <a:t>, sehingga kita bisa bermegah di dalam Tuhan </a:t>
            </a:r>
            <a:r>
              <a:rPr lang="id-ID" sz="1200" b="1" kern="1200" dirty="0" smtClean="0">
                <a:solidFill>
                  <a:schemeClr val="tx1"/>
                </a:solidFill>
                <a:effectLst/>
                <a:latin typeface="+mn-lt"/>
                <a:ea typeface="+mn-ea"/>
                <a:cs typeface="+mn-cs"/>
              </a:rPr>
              <a:t>(I Kor 1: 18-31)</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 </a:t>
            </a:r>
          </a:p>
          <a:p>
            <a:endParaRPr lang="id-ID" dirty="0"/>
          </a:p>
        </p:txBody>
      </p:sp>
      <p:sp>
        <p:nvSpPr>
          <p:cNvPr id="4" name="Slide Number Placeholder 3"/>
          <p:cNvSpPr>
            <a:spLocks noGrp="1"/>
          </p:cNvSpPr>
          <p:nvPr>
            <p:ph type="sldNum" sz="quarter" idx="10"/>
          </p:nvPr>
        </p:nvSpPr>
        <p:spPr/>
        <p:txBody>
          <a:bodyPr/>
          <a:lstStyle/>
          <a:p>
            <a:fld id="{6E7DF1EB-A000-4363-B612-9ED156302032}" type="slidenum">
              <a:rPr lang="id-ID" smtClean="0"/>
              <a:t>43</a:t>
            </a:fld>
            <a:endParaRPr lang="id-ID"/>
          </a:p>
        </p:txBody>
      </p:sp>
    </p:spTree>
    <p:extLst>
      <p:ext uri="{BB962C8B-B14F-4D97-AF65-F5344CB8AC3E}">
        <p14:creationId xmlns:p14="http://schemas.microsoft.com/office/powerpoint/2010/main" val="318020530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b="1" kern="1200" dirty="0" smtClean="0">
                <a:solidFill>
                  <a:schemeClr val="tx1"/>
                </a:solidFill>
                <a:effectLst/>
                <a:latin typeface="+mn-lt"/>
                <a:ea typeface="+mn-ea"/>
                <a:cs typeface="+mn-cs"/>
              </a:rPr>
              <a:t>Hikmat Allah itu tersembunyi dan rahasia , yang sebelum dunia dijadikan telah disediakan Allah bagi kemuliaan kita. (I Kor 2: 7)</a:t>
            </a:r>
            <a:endParaRPr lang="id-ID" sz="1200" kern="1200" dirty="0" smtClean="0">
              <a:solidFill>
                <a:schemeClr val="tx1"/>
              </a:solidFill>
              <a:effectLst/>
              <a:latin typeface="+mn-lt"/>
              <a:ea typeface="+mn-ea"/>
              <a:cs typeface="+mn-cs"/>
            </a:endParaRPr>
          </a:p>
          <a:p>
            <a:r>
              <a:rPr lang="id-ID" sz="1200" b="1" kern="1200" dirty="0" smtClean="0">
                <a:solidFill>
                  <a:schemeClr val="tx1"/>
                </a:solidFill>
                <a:effectLst/>
                <a:latin typeface="+mn-lt"/>
                <a:ea typeface="+mn-ea"/>
                <a:cs typeface="+mn-cs"/>
              </a:rPr>
              <a:t>Dengan demikian batu-batu yang luar biasa itu menjadi lambang dari hikmat Allah yang Tuhan sediakan bagi kita.</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 </a:t>
            </a:r>
          </a:p>
          <a:p>
            <a:endParaRPr lang="id-ID" dirty="0"/>
          </a:p>
        </p:txBody>
      </p:sp>
      <p:sp>
        <p:nvSpPr>
          <p:cNvPr id="4" name="Slide Number Placeholder 3"/>
          <p:cNvSpPr>
            <a:spLocks noGrp="1"/>
          </p:cNvSpPr>
          <p:nvPr>
            <p:ph type="sldNum" sz="quarter" idx="10"/>
          </p:nvPr>
        </p:nvSpPr>
        <p:spPr/>
        <p:txBody>
          <a:bodyPr/>
          <a:lstStyle/>
          <a:p>
            <a:fld id="{6E7DF1EB-A000-4363-B612-9ED156302032}" type="slidenum">
              <a:rPr lang="id-ID" smtClean="0"/>
              <a:t>44</a:t>
            </a:fld>
            <a:endParaRPr lang="id-ID"/>
          </a:p>
        </p:txBody>
      </p:sp>
    </p:spTree>
    <p:extLst>
      <p:ext uri="{BB962C8B-B14F-4D97-AF65-F5344CB8AC3E}">
        <p14:creationId xmlns:p14="http://schemas.microsoft.com/office/powerpoint/2010/main" val="253069621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b="1" dirty="0" smtClean="0">
                <a:solidFill>
                  <a:srgbClr val="FF0000"/>
                </a:solidFill>
              </a:rPr>
              <a:t>BELAJAR DARI KERENDAH HATIAN YESUS </a:t>
            </a:r>
            <a:br>
              <a:rPr lang="id-ID" b="1" dirty="0" smtClean="0">
                <a:solidFill>
                  <a:srgbClr val="FF0000"/>
                </a:solidFill>
              </a:rPr>
            </a:br>
            <a:r>
              <a:rPr lang="id-ID" b="1" dirty="0" smtClean="0">
                <a:solidFill>
                  <a:srgbClr val="FF0000"/>
                </a:solidFill>
              </a:rPr>
              <a:t>PADA KARYA SALIB </a:t>
            </a:r>
            <a:br>
              <a:rPr lang="id-ID" b="1" dirty="0" smtClean="0">
                <a:solidFill>
                  <a:srgbClr val="FF0000"/>
                </a:solidFill>
              </a:rPr>
            </a:br>
            <a:r>
              <a:rPr lang="id-ID" b="1" dirty="0" smtClean="0">
                <a:solidFill>
                  <a:srgbClr val="FF0000"/>
                </a:solidFill>
              </a:rPr>
              <a:t>UNTUK MERDEKA DARI </a:t>
            </a:r>
            <a:br>
              <a:rPr lang="id-ID" b="1" dirty="0" smtClean="0">
                <a:solidFill>
                  <a:srgbClr val="FF0000"/>
                </a:solidFill>
              </a:rPr>
            </a:br>
            <a:r>
              <a:rPr lang="id-ID" b="1" dirty="0" smtClean="0">
                <a:solidFill>
                  <a:srgbClr val="FF0000"/>
                </a:solidFill>
              </a:rPr>
              <a:t>HIKMAT/KECERDASAN SETAN-SETAN </a:t>
            </a:r>
            <a:br>
              <a:rPr lang="id-ID" b="1" dirty="0" smtClean="0">
                <a:solidFill>
                  <a:srgbClr val="FF0000"/>
                </a:solidFill>
              </a:rPr>
            </a:br>
            <a:r>
              <a:rPr lang="id-ID" b="1" dirty="0" smtClean="0">
                <a:solidFill>
                  <a:srgbClr val="FF0000"/>
                </a:solidFill>
              </a:rPr>
              <a:t>( MATIUS  11:29)</a:t>
            </a:r>
            <a:endParaRPr lang="id-ID" dirty="0" smtClean="0"/>
          </a:p>
          <a:p>
            <a:pPr marL="0" indent="0" algn="l">
              <a:buNone/>
            </a:pPr>
            <a:r>
              <a:rPr lang="id-ID" sz="1200" b="1" dirty="0" smtClean="0">
                <a:solidFill>
                  <a:srgbClr val="FF0000"/>
                </a:solidFill>
              </a:rPr>
              <a:t>Pikullah kuk yang Kupasang </a:t>
            </a:r>
          </a:p>
          <a:p>
            <a:pPr marL="0" indent="0" algn="l">
              <a:buNone/>
            </a:pPr>
            <a:r>
              <a:rPr lang="id-ID" sz="1200" b="1" dirty="0" smtClean="0">
                <a:solidFill>
                  <a:srgbClr val="FF0000"/>
                </a:solidFill>
              </a:rPr>
              <a:t>dan belajarlah pada-Ku,</a:t>
            </a:r>
            <a:r>
              <a:rPr lang="id-ID" sz="1200" b="1" baseline="30000" dirty="0" smtClean="0">
                <a:solidFill>
                  <a:srgbClr val="FF0000"/>
                </a:solidFill>
              </a:rPr>
              <a:t> </a:t>
            </a:r>
          </a:p>
          <a:p>
            <a:pPr marL="0" indent="0" algn="l">
              <a:buNone/>
            </a:pPr>
            <a:r>
              <a:rPr lang="id-ID" sz="1200" b="1" dirty="0" smtClean="0">
                <a:solidFill>
                  <a:srgbClr val="FF0000"/>
                </a:solidFill>
              </a:rPr>
              <a:t>karena Aku lemah lembut dan rendah hati </a:t>
            </a:r>
          </a:p>
          <a:p>
            <a:pPr marL="0" indent="0" algn="l">
              <a:buNone/>
            </a:pPr>
            <a:r>
              <a:rPr lang="id-ID" sz="1200" b="1" dirty="0" smtClean="0">
                <a:solidFill>
                  <a:srgbClr val="FF0000"/>
                </a:solidFill>
              </a:rPr>
              <a:t>dan jiwamu</a:t>
            </a:r>
            <a:r>
              <a:rPr lang="id-ID" sz="1200" b="1" baseline="30000" dirty="0" smtClean="0">
                <a:solidFill>
                  <a:srgbClr val="FF0000"/>
                </a:solidFill>
              </a:rPr>
              <a:t> </a:t>
            </a:r>
            <a:r>
              <a:rPr lang="id-ID" sz="1200" b="1" dirty="0" smtClean="0">
                <a:solidFill>
                  <a:srgbClr val="FF0000"/>
                </a:solidFill>
              </a:rPr>
              <a:t> akan mendapat ketenangan.</a:t>
            </a:r>
          </a:p>
        </p:txBody>
      </p:sp>
      <p:sp>
        <p:nvSpPr>
          <p:cNvPr id="4" name="Slide Number Placeholder 3"/>
          <p:cNvSpPr>
            <a:spLocks noGrp="1"/>
          </p:cNvSpPr>
          <p:nvPr>
            <p:ph type="sldNum" sz="quarter" idx="10"/>
          </p:nvPr>
        </p:nvSpPr>
        <p:spPr/>
        <p:txBody>
          <a:bodyPr/>
          <a:lstStyle/>
          <a:p>
            <a:fld id="{6E7DF1EB-A000-4363-B612-9ED156302032}" type="slidenum">
              <a:rPr lang="id-ID" smtClean="0"/>
              <a:t>45</a:t>
            </a:fld>
            <a:endParaRPr lang="id-ID"/>
          </a:p>
        </p:txBody>
      </p:sp>
    </p:spTree>
    <p:extLst>
      <p:ext uri="{BB962C8B-B14F-4D97-AF65-F5344CB8AC3E}">
        <p14:creationId xmlns:p14="http://schemas.microsoft.com/office/powerpoint/2010/main" val="32009066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u="sng" kern="1200" dirty="0" smtClean="0">
                <a:solidFill>
                  <a:schemeClr val="tx1"/>
                </a:solidFill>
                <a:effectLst/>
                <a:latin typeface="+mn-lt"/>
                <a:ea typeface="+mn-ea"/>
                <a:cs typeface="+mn-cs"/>
              </a:rPr>
              <a:t>Mengapa pembahasan tentang HIKMAT tetapi isinya bahas karakter semua?</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perhatikan di sini bahwasannya </a:t>
            </a:r>
            <a:r>
              <a:rPr lang="id-ID" sz="1200" b="1" kern="1200" dirty="0" smtClean="0">
                <a:solidFill>
                  <a:schemeClr val="tx1"/>
                </a:solidFill>
                <a:effectLst/>
                <a:latin typeface="+mn-lt"/>
                <a:ea typeface="+mn-ea"/>
                <a:cs typeface="+mn-cs"/>
              </a:rPr>
              <a:t>hikmat itu mempengaruhi KARAKTER seseorang</a:t>
            </a:r>
            <a:r>
              <a:rPr lang="id-ID" sz="1200" kern="1200" dirty="0" smtClean="0">
                <a:solidFill>
                  <a:schemeClr val="tx1"/>
                </a:solidFill>
                <a:effectLst/>
                <a:latin typeface="+mn-lt"/>
                <a:ea typeface="+mn-ea"/>
                <a:cs typeface="+mn-cs"/>
              </a:rPr>
              <a:t>, oleh karna itu, Roma 12: 1-2 mengajak kita untuk mengalami PEMBAHARUAN BUDI sampai kita dapat mempersembahan tubuh sebagai persembahan pada Tuhan ( Karakter yang telah diubahkan oleh pembaharuan budi, dari hikmat dunia beralih ke hikmat Allah)</a:t>
            </a:r>
          </a:p>
          <a:p>
            <a:endParaRPr lang="id-ID" dirty="0"/>
          </a:p>
        </p:txBody>
      </p:sp>
      <p:sp>
        <p:nvSpPr>
          <p:cNvPr id="4" name="Slide Number Placeholder 3"/>
          <p:cNvSpPr>
            <a:spLocks noGrp="1"/>
          </p:cNvSpPr>
          <p:nvPr>
            <p:ph type="sldNum" sz="quarter" idx="10"/>
          </p:nvPr>
        </p:nvSpPr>
        <p:spPr/>
        <p:txBody>
          <a:bodyPr/>
          <a:lstStyle/>
          <a:p>
            <a:fld id="{6E7DF1EB-A000-4363-B612-9ED156302032}" type="slidenum">
              <a:rPr lang="id-ID" smtClean="0"/>
              <a:t>46</a:t>
            </a:fld>
            <a:endParaRPr lang="id-ID"/>
          </a:p>
        </p:txBody>
      </p:sp>
    </p:spTree>
    <p:extLst>
      <p:ext uri="{BB962C8B-B14F-4D97-AF65-F5344CB8AC3E}">
        <p14:creationId xmlns:p14="http://schemas.microsoft.com/office/powerpoint/2010/main" val="30871895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id-ID"/>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p>
            <a:fld id="{5923F103-BC34-4FE4-A40E-EDDEECFDA5D0}" type="datetimeFigureOut">
              <a:rPr lang="en-US" smtClean="0"/>
              <a:pPr/>
              <a:t>12/24/2019</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216682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19C9CA7B-DFD4-44B5-8C60-D14B8CD1FB59}" type="datetimeFigureOut">
              <a:rPr lang="en-US" smtClean="0"/>
              <a:t>12/24/2019</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319555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id-ID"/>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smtClean="0"/>
              <a:t>12/24/2019</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271499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p>
            <a:fld id="{3BDB8791-F1B0-41E7-B7FD-A781E65C4266}" type="datetimeFigureOut">
              <a:rPr lang="en-US" smtClean="0"/>
              <a:t>12/24/2019</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709926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id-ID"/>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p>
            <a:fld id="{5FDD63B2-E120-4ED8-B27B-C685F510A5FE}" type="datetimeFigureOut">
              <a:rPr lang="en-US" smtClean="0"/>
              <a:t>12/24/2019</a:t>
            </a:fld>
            <a:endParaRPr lang="en-US" dirty="0"/>
          </a:p>
        </p:txBody>
      </p:sp>
      <p:sp>
        <p:nvSpPr>
          <p:cNvPr id="8" name="Footer Placeholder 7"/>
          <p:cNvSpPr>
            <a:spLocks noGrp="1"/>
          </p:cNvSpPr>
          <p:nvPr>
            <p:ph type="ftr" sz="quarter" idx="11"/>
          </p:nvPr>
        </p:nvSpPr>
        <p:spPr/>
        <p:txBody>
          <a:bodyPr/>
          <a:lstStyle/>
          <a:p>
            <a:r>
              <a:rPr lang="en-US" smtClean="0"/>
              <a:t>
              </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84383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p>
            <a:fld id="{7AA18ACC-A947-437B-A130-35BD54FDF1E9}" type="datetimeFigureOut">
              <a:rPr lang="en-US" smtClean="0"/>
              <a:t>12/24/2019</a:t>
            </a:fld>
            <a:endParaRPr lang="en-US" dirty="0"/>
          </a:p>
        </p:txBody>
      </p:sp>
      <p:sp>
        <p:nvSpPr>
          <p:cNvPr id="4" name="Footer Placeholder 3"/>
          <p:cNvSpPr>
            <a:spLocks noGrp="1"/>
          </p:cNvSpPr>
          <p:nvPr>
            <p:ph type="ftr" sz="quarter" idx="11"/>
          </p:nvPr>
        </p:nvSpPr>
        <p:spPr/>
        <p:txBody>
          <a:bodyPr/>
          <a:lstStyle/>
          <a:p>
            <a:r>
              <a:rPr lang="en-US" smtClean="0"/>
              <a:t>
              </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695177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smtClean="0"/>
              <a:t>12/24/2019</a:t>
            </a:fld>
            <a:endParaRPr lang="en-US" dirty="0"/>
          </a:p>
        </p:txBody>
      </p:sp>
      <p:sp>
        <p:nvSpPr>
          <p:cNvPr id="3" name="Footer Placeholder 2"/>
          <p:cNvSpPr>
            <a:spLocks noGrp="1"/>
          </p:cNvSpPr>
          <p:nvPr>
            <p:ph type="ftr" sz="quarter" idx="11"/>
          </p:nvPr>
        </p:nvSpPr>
        <p:spPr/>
        <p:txBody>
          <a:bodyPr/>
          <a:lstStyle/>
          <a:p>
            <a:r>
              <a:rPr lang="en-US" smtClean="0"/>
              <a:t>
              </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825720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id-ID"/>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E86A4C-8E40-4F87-A4F0-01A0687C5742}" type="datetimeFigureOut">
              <a:rPr lang="en-US" smtClean="0"/>
              <a:t>12/24/2019</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949590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id-ID"/>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smtClean="0"/>
              <a:t>12/24/2019</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085624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53086D93-FCAC-47E0-A2EE-787E62CA814C}" type="datetimeFigureOut">
              <a:rPr lang="en-US" smtClean="0"/>
              <a:t>12/24/2019</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405197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CDA879A6-0FD0-4734-A311-86BFCA472E6E}" type="datetimeFigureOut">
              <a:rPr lang="en-US" smtClean="0"/>
              <a:t>12/24/2019</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366838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923F103-BC34-4FE4-A40E-EDDEECFDA5D0}" type="datetimeFigureOut">
              <a:rPr lang="en-US" smtClean="0"/>
              <a:pPr/>
              <a:t>12/24/2019</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671785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19C9CA7B-DFD4-44B5-8C60-D14B8CD1FB59}" type="datetimeFigureOut">
              <a:rPr lang="en-US" smtClean="0"/>
              <a:t>12/24/2019</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783628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smtClean="0"/>
              <a:t>12/24/2019</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938477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smtClean="0"/>
              <a:t>12/24/2019</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795105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smtClean="0"/>
              <a:t>12/24/2019</a:t>
            </a:fld>
            <a:endParaRPr lang="en-US" dirty="0"/>
          </a:p>
        </p:txBody>
      </p:sp>
      <p:sp>
        <p:nvSpPr>
          <p:cNvPr id="8" name="Footer Placeholder 7"/>
          <p:cNvSpPr>
            <a:spLocks noGrp="1"/>
          </p:cNvSpPr>
          <p:nvPr>
            <p:ph type="ftr" sz="quarter" idx="11"/>
          </p:nvPr>
        </p:nvSpPr>
        <p:spPr/>
        <p:txBody>
          <a:bodyPr/>
          <a:lstStyle/>
          <a:p>
            <a:r>
              <a:rPr lang="en-US" smtClean="0"/>
              <a:t>
              </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014618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7AA18ACC-A947-437B-A130-35BD54FDF1E9}" type="datetimeFigureOut">
              <a:rPr lang="en-US" smtClean="0"/>
              <a:t>12/24/2019</a:t>
            </a:fld>
            <a:endParaRPr lang="en-US" dirty="0"/>
          </a:p>
        </p:txBody>
      </p:sp>
      <p:sp>
        <p:nvSpPr>
          <p:cNvPr id="5" name="Footer Placeholder 3"/>
          <p:cNvSpPr>
            <a:spLocks noGrp="1"/>
          </p:cNvSpPr>
          <p:nvPr>
            <p:ph type="ftr" sz="quarter" idx="11"/>
          </p:nvPr>
        </p:nvSpPr>
        <p:spPr/>
        <p:txBody>
          <a:bodyPr/>
          <a:lstStyle/>
          <a:p>
            <a:r>
              <a:rPr lang="en-US" smtClean="0"/>
              <a:t>
              </a:t>
            </a:r>
            <a:endParaRPr lang="en-US" dirty="0"/>
          </a:p>
        </p:txBody>
      </p:sp>
      <p:sp>
        <p:nvSpPr>
          <p:cNvPr id="6"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615147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7C8D7E02-BCB8-4D50-A234-369438C08659}" type="datetimeFigureOut">
              <a:rPr lang="en-US" smtClean="0"/>
              <a:t>12/24/2019</a:t>
            </a:fld>
            <a:endParaRPr lang="en-US" dirty="0"/>
          </a:p>
        </p:txBody>
      </p:sp>
      <p:sp>
        <p:nvSpPr>
          <p:cNvPr id="5" name="Footer Placeholder 2"/>
          <p:cNvSpPr>
            <a:spLocks noGrp="1"/>
          </p:cNvSpPr>
          <p:nvPr>
            <p:ph type="ftr" sz="quarter" idx="11"/>
          </p:nvPr>
        </p:nvSpPr>
        <p:spPr/>
        <p:txBody>
          <a:bodyPr/>
          <a:lstStyle/>
          <a:p>
            <a:r>
              <a:rPr lang="en-US" smtClean="0"/>
              <a:t>
              </a:t>
            </a:r>
            <a:endParaRPr lang="en-US" dirty="0"/>
          </a:p>
        </p:txBody>
      </p:sp>
      <p:sp>
        <p:nvSpPr>
          <p:cNvPr id="6"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05895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76E86A4C-8E40-4F87-A4F0-01A0687C5742}" type="datetimeFigureOut">
              <a:rPr lang="en-US" smtClean="0"/>
              <a:t>12/24/2019</a:t>
            </a:fld>
            <a:endParaRPr lang="en-US" dirty="0"/>
          </a:p>
        </p:txBody>
      </p:sp>
      <p:sp>
        <p:nvSpPr>
          <p:cNvPr id="5" name="Footer Placeholder 5"/>
          <p:cNvSpPr>
            <a:spLocks noGrp="1"/>
          </p:cNvSpPr>
          <p:nvPr>
            <p:ph type="ftr" sz="quarter" idx="11"/>
          </p:nvPr>
        </p:nvSpPr>
        <p:spPr/>
        <p:txBody>
          <a:bodyPr/>
          <a:lstStyle/>
          <a:p>
            <a:r>
              <a:rPr lang="en-US" smtClean="0"/>
              <a:t>
              </a:t>
            </a:r>
            <a:endParaRPr lang="en-US" dirty="0"/>
          </a:p>
        </p:txBody>
      </p:sp>
      <p:sp>
        <p:nvSpPr>
          <p:cNvPr id="6"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406453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smtClean="0"/>
              <a:t>12/24/2019</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366317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BE451C3-0FF4-47C4-B829-773ADF60F88C}" type="datetimeFigureOut">
              <a:rPr lang="en-US" smtClean="0"/>
              <a:t>12/24/2019</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20879014"/>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E451C3-0FF4-47C4-B829-773ADF60F88C}" type="datetimeFigureOut">
              <a:rPr lang="en-US" smtClean="0"/>
              <a:t>12/24/2019</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15962198"/>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E451C3-0FF4-47C4-B829-773ADF60F88C}" type="datetimeFigureOut">
              <a:rPr lang="en-US" smtClean="0"/>
              <a:t>12/24/2019</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676627835"/>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E451C3-0FF4-47C4-B829-773ADF60F88C}" type="datetimeFigureOut">
              <a:rPr lang="en-US" smtClean="0"/>
              <a:t>12/24/2019</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42876211"/>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2BE451C3-0FF4-47C4-B829-773ADF60F88C}" type="datetimeFigureOut">
              <a:rPr lang="en-US" smtClean="0"/>
              <a:t>12/24/2019</a:t>
            </a:fld>
            <a:endParaRPr lang="en-US" dirty="0"/>
          </a:p>
        </p:txBody>
      </p:sp>
      <p:sp>
        <p:nvSpPr>
          <p:cNvPr id="4"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40249937"/>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2BE451C3-0FF4-47C4-B829-773ADF60F88C}" type="datetimeFigureOut">
              <a:rPr lang="en-US" smtClean="0"/>
              <a:t>12/24/2019</a:t>
            </a:fld>
            <a:endParaRPr lang="en-US" dirty="0"/>
          </a:p>
        </p:txBody>
      </p:sp>
      <p:sp>
        <p:nvSpPr>
          <p:cNvPr id="4"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98359725"/>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3086D93-FCAC-47E0-A2EE-787E62CA814C}" type="datetimeFigureOut">
              <a:rPr lang="en-US" smtClean="0"/>
              <a:t>12/24/2019</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4574941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DA879A6-0FD0-4734-A311-86BFCA472E6E}" type="datetimeFigureOut">
              <a:rPr lang="en-US" smtClean="0"/>
              <a:t>12/24/2019</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014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923F103-BC34-4FE4-A40E-EDDEECFDA5D0}" type="datetimeFigureOut">
              <a:rPr lang="en-US" smtClean="0"/>
              <a:pPr/>
              <a:t>12/24/2019</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4009064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smtClean="0"/>
              <a:t>12/24/2019</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2911890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smtClean="0"/>
              <a:t>12/24/2019</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6731475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smtClean="0"/>
              <a:t>12/24/2019</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3277972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smtClean="0"/>
              <a:t>12/24/2019</a:t>
            </a:fld>
            <a:endParaRPr lang="en-US" dirty="0"/>
          </a:p>
        </p:txBody>
      </p:sp>
      <p:sp>
        <p:nvSpPr>
          <p:cNvPr id="8" name="Footer Placeholder 7"/>
          <p:cNvSpPr>
            <a:spLocks noGrp="1"/>
          </p:cNvSpPr>
          <p:nvPr>
            <p:ph type="ftr" sz="quarter" idx="11"/>
          </p:nvPr>
        </p:nvSpPr>
        <p:spPr/>
        <p:txBody>
          <a:bodyPr/>
          <a:lstStyle/>
          <a:p>
            <a:r>
              <a:rPr lang="en-US" smtClean="0"/>
              <a:t>
              </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8275795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smtClean="0"/>
              <a:t>12/24/2019</a:t>
            </a:fld>
            <a:endParaRPr lang="en-US" dirty="0"/>
          </a:p>
        </p:txBody>
      </p:sp>
      <p:sp>
        <p:nvSpPr>
          <p:cNvPr id="4" name="Footer Placeholder 3"/>
          <p:cNvSpPr>
            <a:spLocks noGrp="1"/>
          </p:cNvSpPr>
          <p:nvPr>
            <p:ph type="ftr" sz="quarter" idx="11"/>
          </p:nvPr>
        </p:nvSpPr>
        <p:spPr/>
        <p:txBody>
          <a:bodyPr/>
          <a:lstStyle/>
          <a:p>
            <a:r>
              <a:rPr lang="en-US" smtClean="0"/>
              <a:t>
              </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214057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smtClean="0"/>
              <a:t>12/24/2019</a:t>
            </a:fld>
            <a:endParaRPr lang="en-US" dirty="0"/>
          </a:p>
        </p:txBody>
      </p:sp>
      <p:sp>
        <p:nvSpPr>
          <p:cNvPr id="3" name="Footer Placeholder 2"/>
          <p:cNvSpPr>
            <a:spLocks noGrp="1"/>
          </p:cNvSpPr>
          <p:nvPr>
            <p:ph type="ftr" sz="quarter" idx="11"/>
          </p:nvPr>
        </p:nvSpPr>
        <p:spPr/>
        <p:txBody>
          <a:bodyPr/>
          <a:lstStyle/>
          <a:p>
            <a:r>
              <a:rPr lang="en-US" smtClean="0"/>
              <a:t>
              </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2245750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E86A4C-8E40-4F87-A4F0-01A0687C5742}" type="datetimeFigureOut">
              <a:rPr lang="en-US" smtClean="0"/>
              <a:t>12/24/2019</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4062419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smtClean="0"/>
              <a:t>12/24/2019</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8929988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Date Placeholder 2"/>
          <p:cNvSpPr>
            <a:spLocks noGrp="1"/>
          </p:cNvSpPr>
          <p:nvPr>
            <p:ph type="dt" sz="half" idx="10"/>
          </p:nvPr>
        </p:nvSpPr>
        <p:spPr/>
        <p:txBody>
          <a:bodyPr/>
          <a:lstStyle/>
          <a:p>
            <a:fld id="{2BE451C3-0FF4-47C4-B829-773ADF60F88C}" type="datetimeFigureOut">
              <a:rPr lang="en-US" smtClean="0"/>
              <a:t>12/24/2019</a:t>
            </a:fld>
            <a:endParaRPr lang="en-US" dirty="0"/>
          </a:p>
        </p:txBody>
      </p:sp>
      <p:sp>
        <p:nvSpPr>
          <p:cNvPr id="4" name="Footer Placeholder 3"/>
          <p:cNvSpPr>
            <a:spLocks noGrp="1"/>
          </p:cNvSpPr>
          <p:nvPr>
            <p:ph type="ftr" sz="quarter" idx="11"/>
          </p:nvPr>
        </p:nvSpPr>
        <p:spPr/>
        <p:txBody>
          <a:bodyPr/>
          <a:lstStyle/>
          <a:p>
            <a:r>
              <a:rPr lang="en-US" smtClean="0"/>
              <a:t>
              </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59508976"/>
      </p:ext>
    </p:extLst>
  </p:cSld>
  <p:clrMapOvr>
    <a:masterClrMapping/>
  </p:clrMapOvr>
  <p:hf sldNum="0"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E451C3-0FF4-47C4-B829-773ADF60F88C}" type="datetimeFigureOut">
              <a:rPr lang="en-US" smtClean="0"/>
              <a:t>12/24/2019</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55522601"/>
      </p:ext>
    </p:extLst>
  </p:cSld>
  <p:clrMapOvr>
    <a:masterClrMapping/>
  </p:clrMapOvr>
  <p:hf sldNum="0"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E451C3-0FF4-47C4-B829-773ADF60F88C}" type="datetimeFigureOut">
              <a:rPr lang="en-US" smtClean="0"/>
              <a:t>12/24/2019</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767736042"/>
      </p:ext>
    </p:extLst>
  </p:cSld>
  <p:clrMapOvr>
    <a:masterClrMapping/>
  </p:clrMapOvr>
  <p:hf sldNum="0"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E451C3-0FF4-47C4-B829-773ADF60F88C}" type="datetimeFigureOut">
              <a:rPr lang="en-US" smtClean="0"/>
              <a:t>12/24/2019</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36859073"/>
      </p:ext>
    </p:extLst>
  </p:cSld>
  <p:clrMapOvr>
    <a:masterClrMapping/>
  </p:clrMapOvr>
  <p:hf sldNum="0"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E451C3-0FF4-47C4-B829-773ADF60F88C}" type="datetimeFigureOut">
              <a:rPr lang="en-US" smtClean="0"/>
              <a:t>12/24/2019</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776192457"/>
      </p:ext>
    </p:extLst>
  </p:cSld>
  <p:clrMapOvr>
    <a:masterClrMapping/>
  </p:clrMapOvr>
  <p:hf sldNum="0"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E451C3-0FF4-47C4-B829-773ADF60F88C}" type="datetimeFigureOut">
              <a:rPr lang="en-US" smtClean="0"/>
              <a:t>12/24/2019</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02057509"/>
      </p:ext>
    </p:extLst>
  </p:cSld>
  <p:clrMapOvr>
    <a:masterClrMapping/>
  </p:clrMapOvr>
  <p:hf sldNum="0"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3086D93-FCAC-47E0-A2EE-787E62CA814C}" type="datetimeFigureOut">
              <a:rPr lang="en-US" smtClean="0"/>
              <a:t>12/24/2019</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1646081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DA879A6-0FD0-4734-A311-86BFCA472E6E}" type="datetimeFigureOut">
              <a:rPr lang="en-US" smtClean="0"/>
              <a:t>12/24/2019</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347587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923F103-BC34-4FE4-A40E-EDDEECFDA5D0}" type="datetimeFigureOut">
              <a:rPr lang="en-US" smtClean="0"/>
              <a:pPr/>
              <a:t>12/24/2019</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4778237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smtClean="0"/>
              <a:t>12/24/2019</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3728775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smtClean="0"/>
              <a:t>12/24/2019</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1440038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smtClean="0"/>
              <a:t>12/24/2019</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2568697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smtClean="0"/>
              <a:t>12/24/2019</a:t>
            </a:fld>
            <a:endParaRPr lang="en-US" dirty="0"/>
          </a:p>
        </p:txBody>
      </p:sp>
      <p:sp>
        <p:nvSpPr>
          <p:cNvPr id="8" name="Footer Placeholder 7"/>
          <p:cNvSpPr>
            <a:spLocks noGrp="1"/>
          </p:cNvSpPr>
          <p:nvPr>
            <p:ph type="ftr" sz="quarter" idx="11"/>
          </p:nvPr>
        </p:nvSpPr>
        <p:spPr/>
        <p:txBody>
          <a:bodyPr/>
          <a:lstStyle/>
          <a:p>
            <a:r>
              <a:rPr lang="en-US" smtClean="0"/>
              <a:t>
              </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4135031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smtClean="0"/>
              <a:t>12/24/2019</a:t>
            </a:fld>
            <a:endParaRPr lang="en-US" dirty="0"/>
          </a:p>
        </p:txBody>
      </p:sp>
      <p:sp>
        <p:nvSpPr>
          <p:cNvPr id="4" name="Footer Placeholder 3"/>
          <p:cNvSpPr>
            <a:spLocks noGrp="1"/>
          </p:cNvSpPr>
          <p:nvPr>
            <p:ph type="ftr" sz="quarter" idx="11"/>
          </p:nvPr>
        </p:nvSpPr>
        <p:spPr/>
        <p:txBody>
          <a:bodyPr/>
          <a:lstStyle/>
          <a:p>
            <a:r>
              <a:rPr lang="en-US" smtClean="0"/>
              <a:t>
              </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8295562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smtClean="0"/>
              <a:t>12/24/2019</a:t>
            </a:fld>
            <a:endParaRPr lang="en-US" dirty="0"/>
          </a:p>
        </p:txBody>
      </p:sp>
      <p:sp>
        <p:nvSpPr>
          <p:cNvPr id="3" name="Footer Placeholder 2"/>
          <p:cNvSpPr>
            <a:spLocks noGrp="1"/>
          </p:cNvSpPr>
          <p:nvPr>
            <p:ph type="ftr" sz="quarter" idx="11"/>
          </p:nvPr>
        </p:nvSpPr>
        <p:spPr/>
        <p:txBody>
          <a:bodyPr/>
          <a:lstStyle/>
          <a:p>
            <a:r>
              <a:rPr lang="en-US" smtClean="0"/>
              <a:t>
              </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5896330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E86A4C-8E40-4F87-A4F0-01A0687C5742}" type="datetimeFigureOut">
              <a:rPr lang="en-US" smtClean="0"/>
              <a:t>12/24/2019</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7193378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smtClean="0"/>
              <a:t>12/24/2019</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9989817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Date Placeholder 2"/>
          <p:cNvSpPr>
            <a:spLocks noGrp="1"/>
          </p:cNvSpPr>
          <p:nvPr>
            <p:ph type="dt" sz="half" idx="10"/>
          </p:nvPr>
        </p:nvSpPr>
        <p:spPr/>
        <p:txBody>
          <a:bodyPr/>
          <a:lstStyle/>
          <a:p>
            <a:fld id="{2BE451C3-0FF4-47C4-B829-773ADF60F88C}" type="datetimeFigureOut">
              <a:rPr lang="en-US" smtClean="0"/>
              <a:t>12/24/2019</a:t>
            </a:fld>
            <a:endParaRPr lang="en-US" dirty="0"/>
          </a:p>
        </p:txBody>
      </p:sp>
      <p:sp>
        <p:nvSpPr>
          <p:cNvPr id="4" name="Footer Placeholder 3"/>
          <p:cNvSpPr>
            <a:spLocks noGrp="1"/>
          </p:cNvSpPr>
          <p:nvPr>
            <p:ph type="ftr" sz="quarter" idx="11"/>
          </p:nvPr>
        </p:nvSpPr>
        <p:spPr/>
        <p:txBody>
          <a:bodyPr/>
          <a:lstStyle/>
          <a:p>
            <a:r>
              <a:rPr lang="en-US" smtClean="0"/>
              <a:t>
              </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05332604"/>
      </p:ext>
    </p:extLst>
  </p:cSld>
  <p:clrMapOvr>
    <a:masterClrMapping/>
  </p:clrMapOvr>
  <p:hf sldNum="0" hdr="0" ftr="0" dt="0"/>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E451C3-0FF4-47C4-B829-773ADF60F88C}" type="datetimeFigureOut">
              <a:rPr lang="en-US" smtClean="0"/>
              <a:t>12/24/2019</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64826238"/>
      </p:ext>
    </p:extLst>
  </p:cSld>
  <p:clrMapOvr>
    <a:masterClrMapping/>
  </p:clrMapOvr>
  <p:hf sldNum="0" hdr="0" ftr="0" dt="0"/>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E451C3-0FF4-47C4-B829-773ADF60F88C}" type="datetimeFigureOut">
              <a:rPr lang="en-US" smtClean="0"/>
              <a:t>12/24/2019</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255318328"/>
      </p:ext>
    </p:extLst>
  </p:cSld>
  <p:clrMapOvr>
    <a:masterClrMapping/>
  </p:clrMapOvr>
  <p:hf sldNum="0" hdr="0" ftr="0" dt="0"/>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E451C3-0FF4-47C4-B829-773ADF60F88C}" type="datetimeFigureOut">
              <a:rPr lang="en-US" smtClean="0"/>
              <a:t>12/24/2019</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88251957"/>
      </p:ext>
    </p:extLst>
  </p:cSld>
  <p:clrMapOvr>
    <a:masterClrMapping/>
  </p:clrMapOvr>
  <p:hf sldNum="0" hdr="0" ftr="0" dt="0"/>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E451C3-0FF4-47C4-B829-773ADF60F88C}" type="datetimeFigureOut">
              <a:rPr lang="en-US" smtClean="0"/>
              <a:t>12/24/2019</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919179243"/>
      </p:ext>
    </p:extLst>
  </p:cSld>
  <p:clrMapOvr>
    <a:masterClrMapping/>
  </p:clrMapOvr>
  <p:hf sldNum="0" hdr="0" ftr="0" dt="0"/>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E451C3-0FF4-47C4-B829-773ADF60F88C}" type="datetimeFigureOut">
              <a:rPr lang="en-US" smtClean="0"/>
              <a:t>12/24/2019</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93691788"/>
      </p:ext>
    </p:extLst>
  </p:cSld>
  <p:clrMapOvr>
    <a:masterClrMapping/>
  </p:clrMapOvr>
  <p:hf sldNum="0" hdr="0" ftr="0" dt="0"/>
</p:sldLayout>
</file>

<file path=ppt/slideLayouts/slideLayout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3086D93-FCAC-47E0-A2EE-787E62CA814C}" type="datetimeFigureOut">
              <a:rPr lang="en-US" smtClean="0"/>
              <a:t>12/24/2019</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6277447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DA879A6-0FD0-4734-A311-86BFCA472E6E}" type="datetimeFigureOut">
              <a:rPr lang="en-US" smtClean="0"/>
              <a:t>12/24/2019</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9868215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923F103-BC34-4FE4-A40E-EDDEECFDA5D0}" type="datetimeFigureOut">
              <a:rPr lang="en-US" smtClean="0"/>
              <a:pPr/>
              <a:t>12/24/2019</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0478106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smtClean="0"/>
              <a:t>12/24/2019</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6744383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smtClean="0"/>
              <a:t>12/24/2019</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0372081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smtClean="0"/>
              <a:t>12/24/2019</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1571517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smtClean="0"/>
              <a:t>12/24/2019</a:t>
            </a:fld>
            <a:endParaRPr lang="en-US" dirty="0"/>
          </a:p>
        </p:txBody>
      </p:sp>
      <p:sp>
        <p:nvSpPr>
          <p:cNvPr id="8" name="Footer Placeholder 7"/>
          <p:cNvSpPr>
            <a:spLocks noGrp="1"/>
          </p:cNvSpPr>
          <p:nvPr>
            <p:ph type="ftr" sz="quarter" idx="11"/>
          </p:nvPr>
        </p:nvSpPr>
        <p:spPr/>
        <p:txBody>
          <a:bodyPr/>
          <a:lstStyle/>
          <a:p>
            <a:r>
              <a:rPr lang="en-US" smtClean="0"/>
              <a:t>
              </a:t>
            </a:r>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0601568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smtClean="0"/>
              <a:t>12/24/2019</a:t>
            </a:fld>
            <a:endParaRPr lang="en-US" dirty="0"/>
          </a:p>
        </p:txBody>
      </p:sp>
      <p:sp>
        <p:nvSpPr>
          <p:cNvPr id="4" name="Footer Placeholder 3"/>
          <p:cNvSpPr>
            <a:spLocks noGrp="1"/>
          </p:cNvSpPr>
          <p:nvPr>
            <p:ph type="ftr" sz="quarter" idx="11"/>
          </p:nvPr>
        </p:nvSpPr>
        <p:spPr/>
        <p:txBody>
          <a:bodyPr/>
          <a:lstStyle/>
          <a:p>
            <a:r>
              <a:rPr lang="en-US" smtClean="0"/>
              <a:t>
              </a:t>
            </a:r>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119375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smtClean="0"/>
              <a:t>12/24/2019</a:t>
            </a:fld>
            <a:endParaRPr lang="en-US" dirty="0"/>
          </a:p>
        </p:txBody>
      </p:sp>
      <p:sp>
        <p:nvSpPr>
          <p:cNvPr id="3" name="Footer Placeholder 2"/>
          <p:cNvSpPr>
            <a:spLocks noGrp="1"/>
          </p:cNvSpPr>
          <p:nvPr>
            <p:ph type="ftr" sz="quarter" idx="11"/>
          </p:nvPr>
        </p:nvSpPr>
        <p:spPr/>
        <p:txBody>
          <a:bodyPr/>
          <a:lstStyle/>
          <a:p>
            <a:r>
              <a:rPr lang="en-US" smtClean="0"/>
              <a:t>
              </a:t>
            </a:r>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2635407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E86A4C-8E40-4F87-A4F0-01A0687C5742}" type="datetimeFigureOut">
              <a:rPr lang="en-US" smtClean="0"/>
              <a:t>12/24/2019</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9650937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smtClean="0"/>
              <a:t>12/24/2019</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2459994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E451C3-0FF4-47C4-B829-773ADF60F88C}" type="datetimeFigureOut">
              <a:rPr lang="en-US" smtClean="0"/>
              <a:t>12/24/2019</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67776981"/>
      </p:ext>
    </p:extLst>
  </p:cSld>
  <p:clrMapOvr>
    <a:masterClrMapping/>
  </p:clrMapOvr>
  <p:hf sldNum="0" hdr="0" ftr="0" dt="0"/>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E451C3-0FF4-47C4-B829-773ADF60F88C}" type="datetimeFigureOut">
              <a:rPr lang="en-US" smtClean="0"/>
              <a:t>12/24/2019</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97950704"/>
      </p:ext>
    </p:extLst>
  </p:cSld>
  <p:clrMapOvr>
    <a:masterClrMapping/>
  </p:clrMapOvr>
  <p:hf sldNum="0" hdr="0" ftr="0" dt="0"/>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2BE451C3-0FF4-47C4-B829-773ADF60F88C}" type="datetimeFigureOut">
              <a:rPr lang="en-US" smtClean="0"/>
              <a:t>12/24/2019</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27006767"/>
      </p:ext>
    </p:extLst>
  </p:cSld>
  <p:clrMapOvr>
    <a:masterClrMapping/>
  </p:clrMapOvr>
  <p:hf sldNum="0" hdr="0" ftr="0" dt="0"/>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2BE451C3-0FF4-47C4-B829-773ADF60F88C}" type="datetimeFigureOut">
              <a:rPr lang="en-US" smtClean="0"/>
              <a:t>12/24/2019</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386622429"/>
      </p:ext>
    </p:extLst>
  </p:cSld>
  <p:clrMapOvr>
    <a:masterClrMapping/>
  </p:clrMapOvr>
  <p:hf sldNum="0" hdr="0" ftr="0" dt="0"/>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2BE451C3-0FF4-47C4-B829-773ADF60F88C}" type="datetimeFigureOut">
              <a:rPr lang="en-US" smtClean="0"/>
              <a:t>12/24/2019</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95820206"/>
      </p:ext>
    </p:extLst>
  </p:cSld>
  <p:clrMapOvr>
    <a:masterClrMapping/>
  </p:clrMapOvr>
  <p:hf sldNum="0" hdr="0" ftr="0" dt="0"/>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3086D93-FCAC-47E0-A2EE-787E62CA814C}" type="datetimeFigureOut">
              <a:rPr lang="en-US" smtClean="0"/>
              <a:t>12/24/2019</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7619664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DA879A6-0FD0-4734-A311-86BFCA472E6E}" type="datetimeFigureOut">
              <a:rPr lang="en-US" smtClean="0"/>
              <a:t>12/24/2019</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7010274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5923F103-BC34-4FE4-A40E-EDDEECFDA5D0}" type="datetimeFigureOut">
              <a:rPr lang="en-US" smtClean="0"/>
              <a:pPr/>
              <a:t>12/24/2019</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r>
              <a:rPr lang="en-US" smtClean="0"/>
              <a:t>
              </a:t>
            </a:r>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smtClean="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5099545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smtClean="0"/>
              <a:t>12/24/2019</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6071851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smtClean="0"/>
              <a:t>12/24/2019</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3838933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smtClean="0"/>
              <a:t>12/24/2019</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8133945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smtClean="0"/>
              <a:t>12/24/2019</a:t>
            </a:fld>
            <a:endParaRPr lang="en-US" dirty="0"/>
          </a:p>
        </p:txBody>
      </p:sp>
      <p:sp>
        <p:nvSpPr>
          <p:cNvPr id="8" name="Footer Placeholder 7"/>
          <p:cNvSpPr>
            <a:spLocks noGrp="1"/>
          </p:cNvSpPr>
          <p:nvPr>
            <p:ph type="ftr" sz="quarter" idx="11"/>
          </p:nvPr>
        </p:nvSpPr>
        <p:spPr/>
        <p:txBody>
          <a:bodyPr/>
          <a:lstStyle/>
          <a:p>
            <a:r>
              <a:rPr lang="en-US" smtClean="0"/>
              <a:t>
              </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8628349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smtClean="0"/>
              <a:t>12/24/2019</a:t>
            </a:fld>
            <a:endParaRPr lang="en-US" dirty="0"/>
          </a:p>
        </p:txBody>
      </p:sp>
      <p:sp>
        <p:nvSpPr>
          <p:cNvPr id="4" name="Footer Placeholder 3"/>
          <p:cNvSpPr>
            <a:spLocks noGrp="1"/>
          </p:cNvSpPr>
          <p:nvPr>
            <p:ph type="ftr" sz="quarter" idx="11"/>
          </p:nvPr>
        </p:nvSpPr>
        <p:spPr/>
        <p:txBody>
          <a:bodyPr/>
          <a:lstStyle/>
          <a:p>
            <a:r>
              <a:rPr lang="en-US" smtClean="0"/>
              <a:t>
              </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370973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smtClean="0"/>
              <a:t>12/24/2019</a:t>
            </a:fld>
            <a:endParaRPr lang="en-US" dirty="0"/>
          </a:p>
        </p:txBody>
      </p:sp>
      <p:sp>
        <p:nvSpPr>
          <p:cNvPr id="3" name="Footer Placeholder 2"/>
          <p:cNvSpPr>
            <a:spLocks noGrp="1"/>
          </p:cNvSpPr>
          <p:nvPr>
            <p:ph type="ftr" sz="quarter" idx="11"/>
          </p:nvPr>
        </p:nvSpPr>
        <p:spPr/>
        <p:txBody>
          <a:bodyPr/>
          <a:lstStyle/>
          <a:p>
            <a:r>
              <a:rPr lang="en-US" smtClean="0"/>
              <a:t>
              </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2747602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E86A4C-8E40-4F87-A4F0-01A0687C5742}" type="datetimeFigureOut">
              <a:rPr lang="en-US" smtClean="0"/>
              <a:t>12/24/2019</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250547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smtClean="0"/>
              <a:t>12/24/2019</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3147142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BE451C3-0FF4-47C4-B829-773ADF60F88C}" type="datetimeFigureOut">
              <a:rPr lang="en-US" smtClean="0"/>
              <a:t>12/24/2019</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96890053"/>
      </p:ext>
    </p:extLst>
  </p:cSld>
  <p:clrMapOvr>
    <a:masterClrMapping/>
  </p:clrMapOvr>
  <p:hf sldNum="0" hdr="0" ftr="0" dt="0"/>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E451C3-0FF4-47C4-B829-773ADF60F88C}" type="datetimeFigureOut">
              <a:rPr lang="en-US" smtClean="0"/>
              <a:t>12/24/2019</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93431622"/>
      </p:ext>
    </p:extLst>
  </p:cSld>
  <p:clrMapOvr>
    <a:masterClrMapping/>
  </p:clrMapOvr>
  <p:hf sldNum="0" hdr="0" ftr="0" dt="0"/>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E451C3-0FF4-47C4-B829-773ADF60F88C}" type="datetimeFigureOut">
              <a:rPr lang="en-US" smtClean="0"/>
              <a:t>12/24/2019</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39567398"/>
      </p:ext>
    </p:extLst>
  </p:cSld>
  <p:clrMapOvr>
    <a:masterClrMapping/>
  </p:clrMapOvr>
  <p:hf sldNum="0" hdr="0" ftr="0" dt="0"/>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E451C3-0FF4-47C4-B829-773ADF60F88C}" type="datetimeFigureOut">
              <a:rPr lang="en-US" smtClean="0"/>
              <a:t>12/24/2019</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18367308"/>
      </p:ext>
    </p:extLst>
  </p:cSld>
  <p:clrMapOvr>
    <a:masterClrMapping/>
  </p:clrMapOvr>
  <p:hf sldNum="0" hdr="0" ftr="0" dt="0"/>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E451C3-0FF4-47C4-B829-773ADF60F88C}" type="datetimeFigureOut">
              <a:rPr lang="en-US" smtClean="0"/>
              <a:t>12/24/2019</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64282641"/>
      </p:ext>
    </p:extLst>
  </p:cSld>
  <p:clrMapOvr>
    <a:masterClrMapping/>
  </p:clrMapOvr>
  <p:hf sldNum="0" hdr="0" ftr="0" dt="0"/>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E451C3-0FF4-47C4-B829-773ADF60F88C}" type="datetimeFigureOut">
              <a:rPr lang="en-US" smtClean="0"/>
              <a:t>12/24/2019</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04323086"/>
      </p:ext>
    </p:extLst>
  </p:cSld>
  <p:clrMapOvr>
    <a:masterClrMapping/>
  </p:clrMapOvr>
  <p:hf sldNum="0" hdr="0" ftr="0" dt="0"/>
</p:sldLayout>
</file>

<file path=ppt/slideLayouts/slideLayout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3086D93-FCAC-47E0-A2EE-787E62CA814C}" type="datetimeFigureOut">
              <a:rPr lang="en-US" smtClean="0"/>
              <a:t>12/24/2019</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7037530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DA879A6-0FD0-4734-A311-86BFCA472E6E}" type="datetimeFigureOut">
              <a:rPr lang="en-US" smtClean="0"/>
              <a:t>12/24/2019</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3842321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923F103-BC34-4FE4-A40E-EDDEECFDA5D0}" type="datetimeFigureOut">
              <a:rPr lang="en-US" smtClean="0"/>
              <a:pPr/>
              <a:t>12/24/2019</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3907433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9C9CA7B-DFD4-44B5-8C60-D14B8CD1FB59}" type="datetimeFigureOut">
              <a:rPr lang="en-US" smtClean="0"/>
              <a:t>12/24/2019</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47601780"/>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smtClean="0"/>
              <a:t>12/24/2019</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6589073"/>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smtClean="0"/>
              <a:t>12/24/2019</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4963106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smtClean="0"/>
              <a:t>12/24/2019</a:t>
            </a:fld>
            <a:endParaRPr lang="en-US" dirty="0"/>
          </a:p>
        </p:txBody>
      </p:sp>
      <p:sp>
        <p:nvSpPr>
          <p:cNvPr id="8" name="Footer Placeholder 7"/>
          <p:cNvSpPr>
            <a:spLocks noGrp="1"/>
          </p:cNvSpPr>
          <p:nvPr>
            <p:ph type="ftr" sz="quarter" idx="11"/>
          </p:nvPr>
        </p:nvSpPr>
        <p:spPr/>
        <p:txBody>
          <a:bodyPr/>
          <a:lstStyle/>
          <a:p>
            <a:r>
              <a:rPr lang="en-US" smtClean="0"/>
              <a:t>
              </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4763590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7AA18ACC-A947-437B-A130-35BD54FDF1E9}" type="datetimeFigureOut">
              <a:rPr lang="en-US" smtClean="0"/>
              <a:t>12/24/2019</a:t>
            </a:fld>
            <a:endParaRPr lang="en-US" dirty="0"/>
          </a:p>
        </p:txBody>
      </p:sp>
      <p:sp>
        <p:nvSpPr>
          <p:cNvPr id="5" name="Footer Placeholder 3"/>
          <p:cNvSpPr>
            <a:spLocks noGrp="1"/>
          </p:cNvSpPr>
          <p:nvPr>
            <p:ph type="ftr" sz="quarter" idx="11"/>
          </p:nvPr>
        </p:nvSpPr>
        <p:spPr/>
        <p:txBody>
          <a:bodyPr/>
          <a:lstStyle/>
          <a:p>
            <a:r>
              <a:rPr lang="en-US" smtClean="0"/>
              <a:t>
              </a:t>
            </a:r>
            <a:endParaRPr lang="en-US" dirty="0"/>
          </a:p>
        </p:txBody>
      </p:sp>
      <p:sp>
        <p:nvSpPr>
          <p:cNvPr id="6"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5325865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7C8D7E02-BCB8-4D50-A234-369438C08659}" type="datetimeFigureOut">
              <a:rPr lang="en-US" smtClean="0"/>
              <a:t>12/24/2019</a:t>
            </a:fld>
            <a:endParaRPr lang="en-US" dirty="0"/>
          </a:p>
        </p:txBody>
      </p:sp>
      <p:sp>
        <p:nvSpPr>
          <p:cNvPr id="5" name="Footer Placeholder 2"/>
          <p:cNvSpPr>
            <a:spLocks noGrp="1"/>
          </p:cNvSpPr>
          <p:nvPr>
            <p:ph type="ftr" sz="quarter" idx="11"/>
          </p:nvPr>
        </p:nvSpPr>
        <p:spPr/>
        <p:txBody>
          <a:bodyPr/>
          <a:lstStyle/>
          <a:p>
            <a:r>
              <a:rPr lang="en-US" smtClean="0"/>
              <a:t>
              </a:t>
            </a:r>
            <a:endParaRPr lang="en-US" dirty="0"/>
          </a:p>
        </p:txBody>
      </p:sp>
      <p:sp>
        <p:nvSpPr>
          <p:cNvPr id="6"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0810430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76E86A4C-8E40-4F87-A4F0-01A0687C5742}" type="datetimeFigureOut">
              <a:rPr lang="en-US" smtClean="0"/>
              <a:t>12/24/2019</a:t>
            </a:fld>
            <a:endParaRPr lang="en-US" dirty="0"/>
          </a:p>
        </p:txBody>
      </p:sp>
      <p:sp>
        <p:nvSpPr>
          <p:cNvPr id="5" name="Footer Placeholder 5"/>
          <p:cNvSpPr>
            <a:spLocks noGrp="1"/>
          </p:cNvSpPr>
          <p:nvPr>
            <p:ph type="ftr" sz="quarter" idx="11"/>
          </p:nvPr>
        </p:nvSpPr>
        <p:spPr/>
        <p:txBody>
          <a:bodyPr/>
          <a:lstStyle/>
          <a:p>
            <a:r>
              <a:rPr lang="en-US" smtClean="0"/>
              <a:t>
              </a:t>
            </a:r>
            <a:endParaRPr lang="en-US" dirty="0"/>
          </a:p>
        </p:txBody>
      </p:sp>
      <p:sp>
        <p:nvSpPr>
          <p:cNvPr id="6"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984217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smtClean="0"/>
              <a:t>12/24/2019</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0978266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BE451C3-0FF4-47C4-B829-773ADF60F88C}" type="datetimeFigureOut">
              <a:rPr lang="en-US" smtClean="0"/>
              <a:t>12/24/2019</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11499048"/>
      </p:ext>
    </p:extLst>
  </p:cSld>
  <p:clrMapOvr>
    <a:masterClrMapping/>
  </p:clrMapOvr>
  <p:hf sldNum="0" hdr="0" ftr="0" dt="0"/>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E451C3-0FF4-47C4-B829-773ADF60F88C}" type="datetimeFigureOut">
              <a:rPr lang="en-US" smtClean="0"/>
              <a:t>12/24/2019</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02496275"/>
      </p:ext>
    </p:extLst>
  </p:cSld>
  <p:clrMapOvr>
    <a:masterClrMapping/>
  </p:clrMapOvr>
  <p:hf sldNum="0" hdr="0" ftr="0" dt="0"/>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4" name="Text Placeholder 3"/>
          <p:cNvSpPr>
            <a:spLocks noGrp="1"/>
          </p:cNvSpPr>
          <p:nvPr>
            <p:ph type="body" sz="half" idx="13"/>
          </p:nvPr>
        </p:nvSpPr>
        <p:spPr>
          <a:xfrm>
            <a:off x="1930400" y="3771174"/>
            <a:ext cx="7385828"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E451C3-0FF4-47C4-B829-773ADF60F88C}" type="datetimeFigureOut">
              <a:rPr lang="en-US" smtClean="0"/>
              <a:t>12/24/2019</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1" name="TextBox 10"/>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921267886"/>
      </p:ext>
    </p:extLst>
  </p:cSld>
  <p:clrMapOvr>
    <a:masterClrMapping/>
  </p:clrMapOvr>
  <p:hf sldNum="0" hdr="0" ftr="0" dt="0"/>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E451C3-0FF4-47C4-B829-773ADF60F88C}" type="datetimeFigureOut">
              <a:rPr lang="en-US" smtClean="0"/>
              <a:t>12/24/2019</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79935674"/>
      </p:ext>
    </p:extLst>
  </p:cSld>
  <p:clrMapOvr>
    <a:masterClrMapping/>
  </p:clrMapOvr>
  <p:hf sldNum="0" hdr="0" ftr="0" dt="0"/>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2BE451C3-0FF4-47C4-B829-773ADF60F88C}" type="datetimeFigureOut">
              <a:rPr lang="en-US" smtClean="0"/>
              <a:t>12/24/2019</a:t>
            </a:fld>
            <a:endParaRPr lang="en-US" dirty="0"/>
          </a:p>
        </p:txBody>
      </p:sp>
      <p:sp>
        <p:nvSpPr>
          <p:cNvPr id="4"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73234683"/>
      </p:ext>
    </p:extLst>
  </p:cSld>
  <p:clrMapOvr>
    <a:masterClrMapping/>
  </p:clrMapOvr>
  <p:hf sldNum="0" hdr="0" ftr="0" dt="0"/>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2BE451C3-0FF4-47C4-B829-773ADF60F88C}" type="datetimeFigureOut">
              <a:rPr lang="en-US" smtClean="0"/>
              <a:t>12/24/2019</a:t>
            </a:fld>
            <a:endParaRPr lang="en-US" dirty="0"/>
          </a:p>
        </p:txBody>
      </p:sp>
      <p:sp>
        <p:nvSpPr>
          <p:cNvPr id="4"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08513229"/>
      </p:ext>
    </p:extLst>
  </p:cSld>
  <p:clrMapOvr>
    <a:masterClrMapping/>
  </p:clrMapOvr>
  <p:hf sldNum="0" hdr="0" ftr="0" dt="0"/>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3086D93-FCAC-47E0-A2EE-787E62CA814C}" type="datetimeFigureOut">
              <a:rPr lang="en-US" smtClean="0"/>
              <a:t>12/24/2019</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8178664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DA879A6-0FD0-4734-A311-86BFCA472E6E}" type="datetimeFigureOut">
              <a:rPr lang="en-US" smtClean="0"/>
              <a:t>12/24/2019</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8627147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923F103-BC34-4FE4-A40E-EDDEECFDA5D0}" type="datetimeFigureOut">
              <a:rPr lang="en-US" smtClean="0"/>
              <a:pPr/>
              <a:t>12/24/2019</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0153643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smtClean="0"/>
              <a:t>12/24/2019</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1116886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smtClean="0"/>
              <a:t>12/24/2019</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58008507"/>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smtClean="0"/>
              <a:t>12/24/2019</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72723114"/>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smtClean="0"/>
              <a:t>12/24/2019</a:t>
            </a:fld>
            <a:endParaRPr lang="en-US" dirty="0"/>
          </a:p>
        </p:txBody>
      </p:sp>
      <p:sp>
        <p:nvSpPr>
          <p:cNvPr id="8" name="Footer Placeholder 7"/>
          <p:cNvSpPr>
            <a:spLocks noGrp="1"/>
          </p:cNvSpPr>
          <p:nvPr>
            <p:ph type="ftr" sz="quarter" idx="11"/>
          </p:nvPr>
        </p:nvSpPr>
        <p:spPr/>
        <p:txBody>
          <a:bodyPr/>
          <a:lstStyle/>
          <a:p>
            <a:r>
              <a:rPr lang="en-US" smtClean="0"/>
              <a:t>
              </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1386134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smtClean="0"/>
              <a:t>12/24/2019</a:t>
            </a:fld>
            <a:endParaRPr lang="en-US" dirty="0"/>
          </a:p>
        </p:txBody>
      </p:sp>
      <p:sp>
        <p:nvSpPr>
          <p:cNvPr id="4" name="Footer Placeholder 3"/>
          <p:cNvSpPr>
            <a:spLocks noGrp="1"/>
          </p:cNvSpPr>
          <p:nvPr>
            <p:ph type="ftr" sz="quarter" idx="11"/>
          </p:nvPr>
        </p:nvSpPr>
        <p:spPr/>
        <p:txBody>
          <a:bodyPr/>
          <a:lstStyle/>
          <a:p>
            <a:r>
              <a:rPr lang="en-US" smtClean="0"/>
              <a:t>
              </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52827188"/>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smtClean="0"/>
              <a:t>12/24/2019</a:t>
            </a:fld>
            <a:endParaRPr lang="en-US" dirty="0"/>
          </a:p>
        </p:txBody>
      </p:sp>
      <p:sp>
        <p:nvSpPr>
          <p:cNvPr id="3" name="Footer Placeholder 2"/>
          <p:cNvSpPr>
            <a:spLocks noGrp="1"/>
          </p:cNvSpPr>
          <p:nvPr>
            <p:ph type="ftr" sz="quarter" idx="11"/>
          </p:nvPr>
        </p:nvSpPr>
        <p:spPr/>
        <p:txBody>
          <a:bodyPr/>
          <a:lstStyle/>
          <a:p>
            <a:r>
              <a:rPr lang="en-US" smtClean="0"/>
              <a:t>
              </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30531599"/>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E86A4C-8E40-4F87-A4F0-01A0687C5742}" type="datetimeFigureOut">
              <a:rPr lang="en-US" smtClean="0"/>
              <a:t>12/24/2019</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2339650"/>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smtClean="0"/>
              <a:t>12/24/2019</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17075963"/>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E451C3-0FF4-47C4-B829-773ADF60F88C}" type="datetimeFigureOut">
              <a:rPr lang="en-US" smtClean="0"/>
              <a:t>12/24/2019</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81415627"/>
      </p:ext>
    </p:extLst>
  </p:cSld>
  <p:clrMapOvr>
    <a:masterClrMapping/>
  </p:clrMapOvr>
  <p:hf sldNum="0" hdr="0" ftr="0" dt="0"/>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E451C3-0FF4-47C4-B829-773ADF60F88C}" type="datetimeFigureOut">
              <a:rPr lang="en-US" smtClean="0"/>
              <a:t>12/24/2019</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537590847"/>
      </p:ext>
    </p:extLst>
  </p:cSld>
  <p:clrMapOvr>
    <a:masterClrMapping/>
  </p:clrMapOvr>
  <p:hf sldNum="0" hdr="0" ftr="0" dt="0"/>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E451C3-0FF4-47C4-B829-773ADF60F88C}" type="datetimeFigureOut">
              <a:rPr lang="en-US" smtClean="0"/>
              <a:t>12/24/2019</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54982357"/>
      </p:ext>
    </p:extLst>
  </p:cSld>
  <p:clrMapOvr>
    <a:masterClrMapping/>
  </p:clrMapOvr>
  <p:hf sldNum="0" hdr="0" ftr="0" dt="0"/>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E451C3-0FF4-47C4-B829-773ADF60F88C}" type="datetimeFigureOut">
              <a:rPr lang="en-US" smtClean="0"/>
              <a:t>12/24/2019</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080536622"/>
      </p:ext>
    </p:extLst>
  </p:cSld>
  <p:clrMapOvr>
    <a:masterClrMapping/>
  </p:clrMapOvr>
  <p:hf sldNum="0" hdr="0" ftr="0" dt="0"/>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E451C3-0FF4-47C4-B829-773ADF60F88C}" type="datetimeFigureOut">
              <a:rPr lang="en-US" smtClean="0"/>
              <a:t>12/24/2019</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77531186"/>
      </p:ext>
    </p:extLst>
  </p:cSld>
  <p:clrMapOvr>
    <a:masterClrMapping/>
  </p:clrMapOvr>
  <p:hf sldNum="0" hdr="0" ftr="0" dt="0"/>
</p:sldLayout>
</file>

<file path=ppt/slideLayouts/slideLayout1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3086D93-FCAC-47E0-A2EE-787E62CA814C}" type="datetimeFigureOut">
              <a:rPr lang="en-US" smtClean="0"/>
              <a:t>12/24/2019</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66995757"/>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DA879A6-0FD0-4734-A311-86BFCA472E6E}" type="datetimeFigureOut">
              <a:rPr lang="en-US" smtClean="0"/>
              <a:t>12/24/2019</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017871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21" Type="http://schemas.openxmlformats.org/officeDocument/2006/relationships/image" Target="../media/image4.png"/><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image" Target="../media/image2.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image" Target="../media/image5.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theme" Target="../theme/theme3.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18" Type="http://schemas.openxmlformats.org/officeDocument/2006/relationships/theme" Target="../theme/theme4.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slideLayout" Target="../slideLayouts/slideLayout62.xml"/><Relationship Id="rId2" Type="http://schemas.openxmlformats.org/officeDocument/2006/relationships/slideLayout" Target="../slideLayouts/slideLayout47.xml"/><Relationship Id="rId16" Type="http://schemas.openxmlformats.org/officeDocument/2006/relationships/slideLayout" Target="../slideLayouts/slideLayout61.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0.xml"/><Relationship Id="rId13" Type="http://schemas.openxmlformats.org/officeDocument/2006/relationships/slideLayout" Target="../slideLayouts/slideLayout75.xml"/><Relationship Id="rId3" Type="http://schemas.openxmlformats.org/officeDocument/2006/relationships/slideLayout" Target="../slideLayouts/slideLayout65.xml"/><Relationship Id="rId7" Type="http://schemas.openxmlformats.org/officeDocument/2006/relationships/slideLayout" Target="../slideLayouts/slideLayout69.xml"/><Relationship Id="rId12" Type="http://schemas.openxmlformats.org/officeDocument/2006/relationships/slideLayout" Target="../slideLayouts/slideLayout74.xml"/><Relationship Id="rId17" Type="http://schemas.openxmlformats.org/officeDocument/2006/relationships/theme" Target="../theme/theme5.xml"/><Relationship Id="rId2" Type="http://schemas.openxmlformats.org/officeDocument/2006/relationships/slideLayout" Target="../slideLayouts/slideLayout64.xml"/><Relationship Id="rId16" Type="http://schemas.openxmlformats.org/officeDocument/2006/relationships/slideLayout" Target="../slideLayouts/slideLayout78.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5" Type="http://schemas.openxmlformats.org/officeDocument/2006/relationships/slideLayout" Target="../slideLayouts/slideLayout67.xml"/><Relationship Id="rId15" Type="http://schemas.openxmlformats.org/officeDocument/2006/relationships/slideLayout" Target="../slideLayouts/slideLayout77.xml"/><Relationship Id="rId10" Type="http://schemas.openxmlformats.org/officeDocument/2006/relationships/slideLayout" Target="../slideLayouts/slideLayout72.xml"/><Relationship Id="rId4" Type="http://schemas.openxmlformats.org/officeDocument/2006/relationships/slideLayout" Target="../slideLayouts/slideLayout66.xml"/><Relationship Id="rId9" Type="http://schemas.openxmlformats.org/officeDocument/2006/relationships/slideLayout" Target="../slideLayouts/slideLayout71.xml"/><Relationship Id="rId14" Type="http://schemas.openxmlformats.org/officeDocument/2006/relationships/slideLayout" Target="../slideLayouts/slideLayout7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6.xml"/><Relationship Id="rId13" Type="http://schemas.openxmlformats.org/officeDocument/2006/relationships/slideLayout" Target="../slideLayouts/slideLayout91.xml"/><Relationship Id="rId18" Type="http://schemas.openxmlformats.org/officeDocument/2006/relationships/theme" Target="../theme/theme6.xml"/><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slideLayout" Target="../slideLayouts/slideLayout90.xml"/><Relationship Id="rId17" Type="http://schemas.openxmlformats.org/officeDocument/2006/relationships/slideLayout" Target="../slideLayouts/slideLayout95.xml"/><Relationship Id="rId2" Type="http://schemas.openxmlformats.org/officeDocument/2006/relationships/slideLayout" Target="../slideLayouts/slideLayout80.xml"/><Relationship Id="rId16" Type="http://schemas.openxmlformats.org/officeDocument/2006/relationships/slideLayout" Target="../slideLayouts/slideLayout94.xml"/><Relationship Id="rId20" Type="http://schemas.openxmlformats.org/officeDocument/2006/relationships/image" Target="../media/image9.png"/><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5" Type="http://schemas.openxmlformats.org/officeDocument/2006/relationships/slideLayout" Target="../slideLayouts/slideLayout93.xml"/><Relationship Id="rId10" Type="http://schemas.openxmlformats.org/officeDocument/2006/relationships/slideLayout" Target="../slideLayouts/slideLayout88.xml"/><Relationship Id="rId19" Type="http://schemas.openxmlformats.org/officeDocument/2006/relationships/image" Target="../media/image8.png"/><Relationship Id="rId4" Type="http://schemas.openxmlformats.org/officeDocument/2006/relationships/slideLayout" Target="../slideLayouts/slideLayout82.xml"/><Relationship Id="rId9" Type="http://schemas.openxmlformats.org/officeDocument/2006/relationships/slideLayout" Target="../slideLayouts/slideLayout87.xml"/><Relationship Id="rId14" Type="http://schemas.openxmlformats.org/officeDocument/2006/relationships/slideLayout" Target="../slideLayouts/slideLayout92.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03.xml"/><Relationship Id="rId13" Type="http://schemas.openxmlformats.org/officeDocument/2006/relationships/slideLayout" Target="../slideLayouts/slideLayout108.xml"/><Relationship Id="rId18" Type="http://schemas.openxmlformats.org/officeDocument/2006/relationships/theme" Target="../theme/theme7.xml"/><Relationship Id="rId3" Type="http://schemas.openxmlformats.org/officeDocument/2006/relationships/slideLayout" Target="../slideLayouts/slideLayout98.xml"/><Relationship Id="rId21" Type="http://schemas.openxmlformats.org/officeDocument/2006/relationships/image" Target="../media/image14.png"/><Relationship Id="rId7" Type="http://schemas.openxmlformats.org/officeDocument/2006/relationships/slideLayout" Target="../slideLayouts/slideLayout102.xml"/><Relationship Id="rId12" Type="http://schemas.openxmlformats.org/officeDocument/2006/relationships/slideLayout" Target="../slideLayouts/slideLayout107.xml"/><Relationship Id="rId17" Type="http://schemas.openxmlformats.org/officeDocument/2006/relationships/slideLayout" Target="../slideLayouts/slideLayout112.xml"/><Relationship Id="rId2" Type="http://schemas.openxmlformats.org/officeDocument/2006/relationships/slideLayout" Target="../slideLayouts/slideLayout97.xml"/><Relationship Id="rId16" Type="http://schemas.openxmlformats.org/officeDocument/2006/relationships/slideLayout" Target="../slideLayouts/slideLayout111.xml"/><Relationship Id="rId20" Type="http://schemas.openxmlformats.org/officeDocument/2006/relationships/image" Target="../media/image13.png"/><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5" Type="http://schemas.openxmlformats.org/officeDocument/2006/relationships/slideLayout" Target="../slideLayouts/slideLayout110.xml"/><Relationship Id="rId10" Type="http://schemas.openxmlformats.org/officeDocument/2006/relationships/slideLayout" Target="../slideLayouts/slideLayout105.xml"/><Relationship Id="rId19" Type="http://schemas.openxmlformats.org/officeDocument/2006/relationships/image" Target="../media/image12.png"/><Relationship Id="rId4" Type="http://schemas.openxmlformats.org/officeDocument/2006/relationships/slideLayout" Target="../slideLayouts/slideLayout99.xml"/><Relationship Id="rId9" Type="http://schemas.openxmlformats.org/officeDocument/2006/relationships/slideLayout" Target="../slideLayouts/slideLayout104.xml"/><Relationship Id="rId14" Type="http://schemas.openxmlformats.org/officeDocument/2006/relationships/slideLayout" Target="../slideLayouts/slideLayout109.xml"/><Relationship Id="rId22" Type="http://schemas.openxmlformats.org/officeDocument/2006/relationships/image" Target="../media/image15.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slideLayout" Target="../slideLayouts/slideLayout125.xml"/><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slideLayout" Target="../slideLayouts/slideLayout124.xml"/><Relationship Id="rId17" Type="http://schemas.openxmlformats.org/officeDocument/2006/relationships/theme" Target="../theme/theme8.xml"/><Relationship Id="rId2" Type="http://schemas.openxmlformats.org/officeDocument/2006/relationships/slideLayout" Target="../slideLayouts/slideLayout114.xml"/><Relationship Id="rId16" Type="http://schemas.openxmlformats.org/officeDocument/2006/relationships/slideLayout" Target="../slideLayouts/slideLayout128.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5" Type="http://schemas.openxmlformats.org/officeDocument/2006/relationships/slideLayout" Target="../slideLayouts/slideLayout12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 Id="rId14" Type="http://schemas.openxmlformats.org/officeDocument/2006/relationships/slideLayout" Target="../slideLayouts/slideLayout1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E451C3-0FF4-47C4-B829-773ADF60F88C}" type="datetimeFigureOut">
              <a:rPr lang="en-US" smtClean="0"/>
              <a:t>12/24/2019</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
              </a:t>
            </a:r>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32112139"/>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2BE451C3-0FF4-47C4-B829-773ADF60F88C}" type="datetimeFigureOut">
              <a:rPr lang="en-US" smtClean="0"/>
              <a:t>12/24/2019</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r>
              <a:rPr lang="en-US" smtClean="0"/>
              <a:t>
              </a:t>
            </a:r>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58909936"/>
      </p:ext>
    </p:extLst>
  </p:cSld>
  <p:clrMap bg1="dk1" tx1="lt1" bg2="dk2" tx2="lt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 id="2147483702" r:id="rId16"/>
    <p:sldLayoutId id="2147483703"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2BE451C3-0FF4-47C4-B829-773ADF60F88C}" type="datetimeFigureOut">
              <a:rPr lang="en-US" smtClean="0"/>
              <a:t>12/24/2019</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r>
              <a:rPr lang="en-US" smtClean="0"/>
              <a:t>
              </a:t>
            </a:r>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21418564"/>
      </p:ext>
    </p:extLst>
  </p:cSld>
  <p:clrMap bg1="dk1" tx1="lt1" bg2="dk2" tx2="lt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 id="2147483735" r:id="rId13"/>
    <p:sldLayoutId id="2147483736" r:id="rId14"/>
    <p:sldLayoutId id="2147483737" r:id="rId15"/>
    <p:sldLayoutId id="2147483738" r:id="rId16"/>
    <p:sldLayoutId id="2147483739" r:id="rId17"/>
  </p:sldLayoutIdLst>
  <p:hf sldNum="0" hdr="0" ftr="0" dt="0"/>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2BE451C3-0FF4-47C4-B829-773ADF60F88C}" type="datetimeFigureOut">
              <a:rPr lang="en-US" smtClean="0"/>
              <a:t>12/24/2019</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r>
              <a:rPr lang="en-US" smtClean="0"/>
              <a:t>
              </a:t>
            </a:r>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82645218"/>
      </p:ext>
    </p:extLst>
  </p:cSld>
  <p:clrMap bg1="dk1" tx1="lt1" bg2="dk2" tx2="lt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 id="2147483753" r:id="rId13"/>
    <p:sldLayoutId id="2147483754" r:id="rId14"/>
    <p:sldLayoutId id="2147483755" r:id="rId15"/>
    <p:sldLayoutId id="2147483756" r:id="rId16"/>
    <p:sldLayoutId id="2147483757" r:id="rId17"/>
  </p:sldLayoutIdLst>
  <p:hf sldNum="0" hdr="0" ftr="0" dt="0"/>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2BE451C3-0FF4-47C4-B829-773ADF60F88C}" type="datetimeFigureOut">
              <a:rPr lang="en-US" smtClean="0"/>
              <a:t>12/24/2019</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smtClean="0"/>
              <a:t>
              </a:t>
            </a:r>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22515277"/>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 id="2147483770" r:id="rId12"/>
    <p:sldLayoutId id="2147483771" r:id="rId13"/>
    <p:sldLayoutId id="2147483772" r:id="rId14"/>
    <p:sldLayoutId id="2147483773" r:id="rId15"/>
    <p:sldLayoutId id="2147483774" r:id="rId16"/>
  </p:sldLayoutIdLst>
  <p:hf sldNum="0" hdr="0" ft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BE451C3-0FF4-47C4-B829-773ADF60F88C}" type="datetimeFigureOut">
              <a:rPr lang="en-US" smtClean="0"/>
              <a:t>12/24/2019</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r>
              <a:rPr lang="en-US" smtClean="0"/>
              <a:t>
              </a:t>
            </a:r>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70424272"/>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 id="2147483787" r:id="rId12"/>
    <p:sldLayoutId id="2147483788" r:id="rId13"/>
    <p:sldLayoutId id="2147483789" r:id="rId14"/>
    <p:sldLayoutId id="2147483790" r:id="rId15"/>
    <p:sldLayoutId id="2147483791" r:id="rId16"/>
    <p:sldLayoutId id="2147483792" r:id="rId17"/>
  </p:sldLayoutIdLst>
  <p:hf sldNum="0" hdr="0" ftr="0" dt="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713"/>
          <a:stretch/>
        </p:blipFill>
        <p:spPr>
          <a:xfrm>
            <a:off x="8000197" y="0"/>
            <a:ext cx="1603387" cy="1143000"/>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4199"/>
          <a:stretch/>
        </p:blipFill>
        <p:spPr>
          <a:xfrm>
            <a:off x="8609012" y="6092866"/>
            <a:ext cx="993734" cy="765134"/>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2BE451C3-0FF4-47C4-B829-773ADF60F88C}" type="datetimeFigureOut">
              <a:rPr lang="en-US" smtClean="0"/>
              <a:t>12/24/2019</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r>
              <a:rPr lang="en-US" smtClean="0"/>
              <a:t>
              </a:t>
            </a:r>
            <a:endParaRPr lang="en-US" dirty="0"/>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61107410"/>
      </p:ext>
    </p:extLst>
  </p:cSld>
  <p:clrMap bg1="dk1" tx1="lt1" bg2="dk2" tx2="lt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 id="2147483805" r:id="rId12"/>
    <p:sldLayoutId id="2147483806" r:id="rId13"/>
    <p:sldLayoutId id="2147483807" r:id="rId14"/>
    <p:sldLayoutId id="2147483808" r:id="rId15"/>
    <p:sldLayoutId id="2147483809" r:id="rId16"/>
    <p:sldLayoutId id="2147483810"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BE451C3-0FF4-47C4-B829-773ADF60F88C}" type="datetimeFigureOut">
              <a:rPr lang="en-US" smtClean="0"/>
              <a:t>12/24/2019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smtClean="0"/>
              <a:t>
              </a:t>
            </a:r>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37280029"/>
      </p:ext>
    </p:extLst>
  </p:cSld>
  <p:clrMap bg1="lt1" tx1="dk1" bg2="lt2" tx2="dk2" accent1="accent1" accent2="accent2" accent3="accent3" accent4="accent4" accent5="accent5" accent6="accent6" hlink="hlink" folHlink="folHlink"/>
  <p:sldLayoutIdLst>
    <p:sldLayoutId id="2147483812" r:id="rId1"/>
    <p:sldLayoutId id="2147483813" r:id="rId2"/>
    <p:sldLayoutId id="2147483814" r:id="rId3"/>
    <p:sldLayoutId id="2147483815" r:id="rId4"/>
    <p:sldLayoutId id="2147483816" r:id="rId5"/>
    <p:sldLayoutId id="2147483817" r:id="rId6"/>
    <p:sldLayoutId id="2147483818" r:id="rId7"/>
    <p:sldLayoutId id="2147483819" r:id="rId8"/>
    <p:sldLayoutId id="2147483820" r:id="rId9"/>
    <p:sldLayoutId id="2147483821" r:id="rId10"/>
    <p:sldLayoutId id="2147483822" r:id="rId11"/>
    <p:sldLayoutId id="2147483823" r:id="rId12"/>
    <p:sldLayoutId id="2147483824" r:id="rId13"/>
    <p:sldLayoutId id="2147483825" r:id="rId14"/>
    <p:sldLayoutId id="2147483826" r:id="rId15"/>
    <p:sldLayoutId id="2147483827" r:id="rId16"/>
  </p:sldLayoutIdLs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7.xml"/></Relationships>
</file>

<file path=ppt/slides/_rels/slide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4.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80.xml"/></Relationships>
</file>

<file path=ppt/slides/_rels/slide2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97.xml"/></Relationships>
</file>

<file path=ppt/slides/_rels/slide3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14.xml"/></Relationships>
</file>

<file path=ppt/slides/_rels/slide4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4.xml"/></Relationships>
</file>

<file path=ppt/slides/_rels/slide4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5.xml"/><Relationship Id="rId1" Type="http://schemas.openxmlformats.org/officeDocument/2006/relationships/slideLayout" Target="../slideLayouts/slideLayout97.xml"/><Relationship Id="rId4" Type="http://schemas.openxmlformats.org/officeDocument/2006/relationships/image" Target="../media/image42.png"/></Relationships>
</file>

<file path=ppt/slides/_rels/slide4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Image result for WALK IN WISDO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420413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0" y="4204138"/>
            <a:ext cx="12192000" cy="923330"/>
          </a:xfrm>
          <a:prstGeom prst="rect">
            <a:avLst/>
          </a:prstGeom>
          <a:noFill/>
        </p:spPr>
        <p:txBody>
          <a:bodyPr wrap="square" lIns="91440" tIns="45720" rIns="91440" bIns="45720">
            <a:spAutoFit/>
          </a:bodyPr>
          <a:lstStyle/>
          <a:p>
            <a:pPr algn="ctr"/>
            <a:r>
              <a:rPr lang="id-ID"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BERJALAN DALAM HIKMAT</a:t>
            </a:r>
            <a:endPar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
        <p:nvSpPr>
          <p:cNvPr id="6" name="Rectangle 5"/>
          <p:cNvSpPr/>
          <p:nvPr/>
        </p:nvSpPr>
        <p:spPr>
          <a:xfrm>
            <a:off x="0" y="5127468"/>
            <a:ext cx="12192000" cy="646331"/>
          </a:xfrm>
          <a:prstGeom prst="rect">
            <a:avLst/>
          </a:prstGeom>
          <a:noFill/>
        </p:spPr>
        <p:txBody>
          <a:bodyPr wrap="square" lIns="91440" tIns="45720" rIns="91440" bIns="45720">
            <a:spAutoFit/>
          </a:bodyPr>
          <a:lstStyle/>
          <a:p>
            <a:pPr algn="ctr"/>
            <a:r>
              <a:rPr lang="id-ID" b="1" dirty="0" smtClean="0">
                <a:ln w="6600">
                  <a:solidFill>
                    <a:schemeClr val="accent2"/>
                  </a:solidFill>
                  <a:prstDash val="solid"/>
                </a:ln>
                <a:solidFill>
                  <a:srgbClr val="FFFFFF"/>
                </a:solidFill>
                <a:effectLst>
                  <a:outerShdw dist="38100" dir="2700000" algn="tl" rotWithShape="0">
                    <a:schemeClr val="accent2"/>
                  </a:outerShdw>
                </a:effectLst>
              </a:rPr>
              <a:t>Disusun dengan anugerah Tuhan </a:t>
            </a:r>
          </a:p>
          <a:p>
            <a:pPr algn="ctr"/>
            <a:r>
              <a:rPr lang="id-ID" b="1" dirty="0" smtClean="0">
                <a:ln w="6600">
                  <a:solidFill>
                    <a:schemeClr val="accent2"/>
                  </a:solidFill>
                  <a:prstDash val="solid"/>
                </a:ln>
                <a:solidFill>
                  <a:srgbClr val="FFFFFF"/>
                </a:solidFill>
                <a:effectLst>
                  <a:outerShdw dist="38100" dir="2700000" algn="tl" rotWithShape="0">
                    <a:schemeClr val="accent2"/>
                  </a:outerShdw>
                </a:effectLst>
              </a:rPr>
              <a:t>oleh Grace Sumilat S.MG</a:t>
            </a:r>
            <a:endParaRPr lang="en-US" b="1" cap="none" spc="0"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24269007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BEBERAPA MACAM HIKMAT</a:t>
            </a:r>
            <a:br>
              <a:rPr lang="id-ID" dirty="0" smtClean="0"/>
            </a:br>
            <a:r>
              <a:rPr lang="id-ID" dirty="0" smtClean="0"/>
              <a:t>YAKOBUS 3:13-4:10</a:t>
            </a:r>
            <a:endParaRPr lang="id-ID" dirty="0"/>
          </a:p>
        </p:txBody>
      </p:sp>
      <p:sp>
        <p:nvSpPr>
          <p:cNvPr id="3" name="Content Placeholder 2"/>
          <p:cNvSpPr>
            <a:spLocks noGrp="1"/>
          </p:cNvSpPr>
          <p:nvPr>
            <p:ph idx="1"/>
          </p:nvPr>
        </p:nvSpPr>
        <p:spPr/>
        <p:txBody>
          <a:bodyPr>
            <a:normAutofit fontScale="77500" lnSpcReduction="20000"/>
          </a:bodyPr>
          <a:lstStyle/>
          <a:p>
            <a:pPr marL="742950" indent="-742950">
              <a:buFont typeface="+mj-lt"/>
              <a:buAutoNum type="arabicPeriod"/>
            </a:pPr>
            <a:r>
              <a:rPr lang="id-ID" sz="4400" b="1" dirty="0" smtClean="0"/>
              <a:t>HIKMAT YANG DATANG DARI ATAS</a:t>
            </a:r>
          </a:p>
          <a:p>
            <a:pPr marL="742950" indent="-742950">
              <a:buFont typeface="+mj-lt"/>
              <a:buAutoNum type="arabicPeriod"/>
            </a:pPr>
            <a:r>
              <a:rPr lang="id-ID" sz="4400" b="1" dirty="0" smtClean="0"/>
              <a:t>HIKMAT YANG LAHIR DARI KELEMAHLEMBUTAN</a:t>
            </a:r>
          </a:p>
          <a:p>
            <a:pPr marL="742950" indent="-742950">
              <a:buFont typeface="+mj-lt"/>
              <a:buAutoNum type="arabicPeriod"/>
            </a:pPr>
            <a:r>
              <a:rPr lang="id-ID" sz="4400" b="1" dirty="0" smtClean="0"/>
              <a:t>HIKMAT DARI NAFSU MANUSIA</a:t>
            </a:r>
          </a:p>
          <a:p>
            <a:pPr marL="742950" indent="-742950">
              <a:buFont typeface="+mj-lt"/>
              <a:buAutoNum type="arabicPeriod"/>
            </a:pPr>
            <a:r>
              <a:rPr lang="id-ID" sz="4400" b="1" dirty="0" smtClean="0"/>
              <a:t>HIKMAT DARI DUNIA</a:t>
            </a:r>
          </a:p>
          <a:p>
            <a:pPr marL="742950" indent="-742950">
              <a:buFont typeface="+mj-lt"/>
              <a:buAutoNum type="arabicPeriod"/>
            </a:pPr>
            <a:r>
              <a:rPr lang="id-ID" sz="4400" b="1" dirty="0" smtClean="0"/>
              <a:t>HIKMAT DARI SETAN-SETAN</a:t>
            </a:r>
            <a:endParaRPr lang="id-ID" sz="4400" b="1" dirty="0"/>
          </a:p>
        </p:txBody>
      </p:sp>
    </p:spTree>
    <p:extLst>
      <p:ext uri="{BB962C8B-B14F-4D97-AF65-F5344CB8AC3E}">
        <p14:creationId xmlns:p14="http://schemas.microsoft.com/office/powerpoint/2010/main" val="23219586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5350933"/>
            <a:ext cx="8534400" cy="1507067"/>
          </a:xfrm>
        </p:spPr>
        <p:txBody>
          <a:bodyPr/>
          <a:lstStyle/>
          <a:p>
            <a:r>
              <a:rPr lang="id-ID" dirty="0" smtClean="0"/>
              <a:t>1. HIKMAT YANG DATANG DARI ATAS</a:t>
            </a:r>
            <a:br>
              <a:rPr lang="id-ID" dirty="0" smtClean="0"/>
            </a:br>
            <a:r>
              <a:rPr lang="id-ID" dirty="0" smtClean="0"/>
              <a:t>YAKOBUS 3:17-18 </a:t>
            </a:r>
            <a:endParaRPr lang="id-ID" dirty="0"/>
          </a:p>
        </p:txBody>
      </p:sp>
      <p:sp>
        <p:nvSpPr>
          <p:cNvPr id="3" name="Content Placeholder 2"/>
          <p:cNvSpPr>
            <a:spLocks noGrp="1"/>
          </p:cNvSpPr>
          <p:nvPr>
            <p:ph idx="1"/>
          </p:nvPr>
        </p:nvSpPr>
        <p:spPr>
          <a:xfrm>
            <a:off x="0" y="0"/>
            <a:ext cx="12192000" cy="5350933"/>
          </a:xfrm>
        </p:spPr>
        <p:txBody>
          <a:bodyPr>
            <a:noAutofit/>
          </a:bodyPr>
          <a:lstStyle/>
          <a:p>
            <a:pPr lvl="1"/>
            <a:r>
              <a:rPr lang="id-ID" sz="2400" b="1" dirty="0" smtClean="0"/>
              <a:t>Pertama-tama </a:t>
            </a:r>
            <a:r>
              <a:rPr lang="id-ID" sz="2400" b="1" dirty="0"/>
              <a:t>murni</a:t>
            </a:r>
          </a:p>
          <a:p>
            <a:pPr lvl="1"/>
            <a:r>
              <a:rPr lang="id-ID" sz="2400" b="1" dirty="0"/>
              <a:t>Pendamai</a:t>
            </a:r>
          </a:p>
          <a:p>
            <a:pPr lvl="1"/>
            <a:r>
              <a:rPr lang="id-ID" sz="2400" b="1" dirty="0"/>
              <a:t>Peramah</a:t>
            </a:r>
          </a:p>
          <a:p>
            <a:pPr lvl="1"/>
            <a:r>
              <a:rPr lang="id-ID" sz="2400" b="1" dirty="0"/>
              <a:t>Penurut</a:t>
            </a:r>
          </a:p>
          <a:p>
            <a:pPr lvl="1"/>
            <a:r>
              <a:rPr lang="id-ID" sz="2400" b="1" dirty="0"/>
              <a:t>Penuh belas kasihan</a:t>
            </a:r>
          </a:p>
          <a:p>
            <a:pPr lvl="1"/>
            <a:r>
              <a:rPr lang="id-ID" sz="2400" b="1" dirty="0"/>
              <a:t>Penuh buah-buah yang baik</a:t>
            </a:r>
          </a:p>
          <a:p>
            <a:pPr lvl="1"/>
            <a:r>
              <a:rPr lang="id-ID" sz="2400" b="1" dirty="0"/>
              <a:t>Tidak memihak</a:t>
            </a:r>
          </a:p>
          <a:p>
            <a:pPr lvl="1"/>
            <a:r>
              <a:rPr lang="id-ID" sz="2400" b="1" dirty="0"/>
              <a:t>Tidak munafik</a:t>
            </a:r>
          </a:p>
          <a:p>
            <a:pPr lvl="1"/>
            <a:r>
              <a:rPr lang="id-ID" sz="2400" b="1" dirty="0"/>
              <a:t>Kebenaran yang ditaburkan dalam damai untuk mereka yang mengadakan </a:t>
            </a:r>
            <a:r>
              <a:rPr lang="id-ID" sz="2400" b="1" dirty="0" smtClean="0"/>
              <a:t>damai</a:t>
            </a:r>
            <a:endParaRPr lang="id-ID" sz="2400" b="1" dirty="0"/>
          </a:p>
        </p:txBody>
      </p:sp>
    </p:spTree>
    <p:extLst>
      <p:ext uri="{BB962C8B-B14F-4D97-AF65-F5344CB8AC3E}">
        <p14:creationId xmlns:p14="http://schemas.microsoft.com/office/powerpoint/2010/main" val="177412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5344510" cy="6847490"/>
          </a:xfrm>
        </p:spPr>
        <p:txBody>
          <a:bodyPr>
            <a:noAutofit/>
          </a:bodyPr>
          <a:lstStyle/>
          <a:p>
            <a:pPr algn="ctr"/>
            <a:r>
              <a:rPr lang="id-ID" sz="6000" b="1" dirty="0" smtClean="0"/>
              <a:t>MURNI</a:t>
            </a:r>
            <a:br>
              <a:rPr lang="id-ID" sz="6000" b="1" dirty="0" smtClean="0"/>
            </a:br>
            <a:r>
              <a:rPr lang="id-ID" sz="6000" b="1" dirty="0" smtClean="0"/>
              <a:t/>
            </a:r>
            <a:br>
              <a:rPr lang="id-ID" sz="6000" b="1" dirty="0" smtClean="0"/>
            </a:br>
            <a:r>
              <a:rPr lang="id-ID" sz="6000" b="1" dirty="0" smtClean="0">
                <a:solidFill>
                  <a:srgbClr val="FF0000"/>
                </a:solidFill>
              </a:rPr>
              <a:t>PURE</a:t>
            </a:r>
            <a:br>
              <a:rPr lang="id-ID" sz="6000" b="1" dirty="0" smtClean="0">
                <a:solidFill>
                  <a:srgbClr val="FF0000"/>
                </a:solidFill>
              </a:rPr>
            </a:br>
            <a:r>
              <a:rPr lang="id-ID" sz="6000" b="1" dirty="0" smtClean="0"/>
              <a:t/>
            </a:r>
            <a:br>
              <a:rPr lang="id-ID" sz="6000" b="1" dirty="0" smtClean="0"/>
            </a:br>
            <a:r>
              <a:rPr lang="id-ID" sz="6000" b="1" dirty="0" smtClean="0"/>
              <a:t>SUCI</a:t>
            </a:r>
            <a:br>
              <a:rPr lang="id-ID" sz="6000" b="1" dirty="0" smtClean="0"/>
            </a:br>
            <a:r>
              <a:rPr lang="id-ID" sz="6000" b="1" dirty="0" smtClean="0"/>
              <a:t>SALEH</a:t>
            </a:r>
            <a:br>
              <a:rPr lang="id-ID" sz="6000" b="1" dirty="0" smtClean="0"/>
            </a:br>
            <a:r>
              <a:rPr lang="id-ID" sz="6000" b="1" dirty="0" smtClean="0"/>
              <a:t>TIDAK BERSALAH</a:t>
            </a:r>
            <a:endParaRPr lang="id-ID" sz="6000" b="1" dirty="0"/>
          </a:p>
        </p:txBody>
      </p:sp>
      <p:pic>
        <p:nvPicPr>
          <p:cNvPr id="2050" name="Picture 2" descr="Image result for HONEY PUR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344510" y="0"/>
            <a:ext cx="6847490" cy="68474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91947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5738648" cy="6858000"/>
          </a:xfrm>
        </p:spPr>
        <p:txBody>
          <a:bodyPr>
            <a:normAutofit/>
          </a:bodyPr>
          <a:lstStyle/>
          <a:p>
            <a:pPr algn="ctr"/>
            <a:r>
              <a:rPr lang="id-ID" sz="8800" b="1" dirty="0" smtClean="0"/>
              <a:t>PENDAMAI</a:t>
            </a:r>
            <a:br>
              <a:rPr lang="id-ID" sz="8800" b="1" dirty="0" smtClean="0"/>
            </a:br>
            <a:r>
              <a:rPr lang="id-ID" sz="8800" b="1" dirty="0" smtClean="0"/>
              <a:t/>
            </a:r>
            <a:br>
              <a:rPr lang="id-ID" sz="8800" b="1" dirty="0" smtClean="0"/>
            </a:br>
            <a:r>
              <a:rPr lang="id-ID" sz="8800" b="1" dirty="0" smtClean="0">
                <a:solidFill>
                  <a:srgbClr val="FF0000"/>
                </a:solidFill>
              </a:rPr>
              <a:t>PEACEABLE</a:t>
            </a:r>
            <a:endParaRPr lang="id-ID" sz="8800" b="1" dirty="0">
              <a:solidFill>
                <a:srgbClr val="FF0000"/>
              </a:solidFill>
            </a:endParaRPr>
          </a:p>
        </p:txBody>
      </p:sp>
      <p:pic>
        <p:nvPicPr>
          <p:cNvPr id="3080" name="Picture 8" descr="Image result for peaceabl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328745" y="-1"/>
            <a:ext cx="6863255" cy="68632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97804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2758965" cy="6857999"/>
          </a:xfrm>
        </p:spPr>
        <p:txBody>
          <a:bodyPr>
            <a:normAutofit/>
          </a:bodyPr>
          <a:lstStyle/>
          <a:p>
            <a:pPr algn="ctr"/>
            <a:r>
              <a:rPr lang="id-ID" sz="4000" b="1" dirty="0" smtClean="0"/>
              <a:t>PERAMAH</a:t>
            </a:r>
            <a:br>
              <a:rPr lang="id-ID" sz="4000" b="1" dirty="0" smtClean="0"/>
            </a:br>
            <a:r>
              <a:rPr lang="id-ID" sz="4000" b="1" dirty="0" smtClean="0"/>
              <a:t/>
            </a:r>
            <a:br>
              <a:rPr lang="id-ID" sz="4000" b="1" dirty="0" smtClean="0"/>
            </a:br>
            <a:r>
              <a:rPr lang="id-ID" sz="4000" b="1" dirty="0" smtClean="0">
                <a:solidFill>
                  <a:srgbClr val="FF0000"/>
                </a:solidFill>
              </a:rPr>
              <a:t>GENTLE</a:t>
            </a:r>
            <a:br>
              <a:rPr lang="id-ID" sz="4000" b="1" dirty="0" smtClean="0">
                <a:solidFill>
                  <a:srgbClr val="FF0000"/>
                </a:solidFill>
              </a:rPr>
            </a:br>
            <a:r>
              <a:rPr lang="id-ID" sz="4000" b="1" dirty="0" smtClean="0"/>
              <a:t/>
            </a:r>
            <a:br>
              <a:rPr lang="id-ID" sz="4000" b="1" dirty="0" smtClean="0"/>
            </a:br>
            <a:r>
              <a:rPr lang="id-ID" sz="4000" b="1" dirty="0" smtClean="0"/>
              <a:t>BAIK HATI</a:t>
            </a:r>
            <a:endParaRPr lang="id-ID" sz="4000" b="1" dirty="0"/>
          </a:p>
        </p:txBody>
      </p:sp>
      <p:pic>
        <p:nvPicPr>
          <p:cNvPr id="4098" name="Picture 2" descr="Image result for DOLPHIN"/>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8301"/>
          <a:stretch/>
        </p:blipFill>
        <p:spPr bwMode="auto">
          <a:xfrm>
            <a:off x="2758965" y="0"/>
            <a:ext cx="943303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85429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5328745" cy="6863255"/>
          </a:xfrm>
        </p:spPr>
        <p:txBody>
          <a:bodyPr/>
          <a:lstStyle/>
          <a:p>
            <a:pPr algn="ctr"/>
            <a:r>
              <a:rPr lang="id-ID" b="1" dirty="0" smtClean="0"/>
              <a:t>PENURUT</a:t>
            </a:r>
            <a:br>
              <a:rPr lang="id-ID" b="1" dirty="0" smtClean="0"/>
            </a:br>
            <a:r>
              <a:rPr lang="id-ID" b="1" dirty="0" smtClean="0"/>
              <a:t/>
            </a:r>
            <a:br>
              <a:rPr lang="id-ID" b="1" dirty="0" smtClean="0"/>
            </a:br>
            <a:r>
              <a:rPr lang="id-ID" b="1" dirty="0" smtClean="0">
                <a:solidFill>
                  <a:srgbClr val="FF0000"/>
                </a:solidFill>
              </a:rPr>
              <a:t>COMPLIANT</a:t>
            </a:r>
            <a:br>
              <a:rPr lang="id-ID" b="1" dirty="0" smtClean="0">
                <a:solidFill>
                  <a:srgbClr val="FF0000"/>
                </a:solidFill>
              </a:rPr>
            </a:br>
            <a:r>
              <a:rPr lang="id-ID" b="1" dirty="0" smtClean="0">
                <a:solidFill>
                  <a:srgbClr val="FF0000"/>
                </a:solidFill>
              </a:rPr>
              <a:t/>
            </a:r>
            <a:br>
              <a:rPr lang="id-ID" b="1" dirty="0" smtClean="0">
                <a:solidFill>
                  <a:srgbClr val="FF0000"/>
                </a:solidFill>
              </a:rPr>
            </a:br>
            <a:r>
              <a:rPr lang="id-ID" b="1" dirty="0" smtClean="0"/>
              <a:t>PENGALAH</a:t>
            </a:r>
            <a:br>
              <a:rPr lang="id-ID" b="1" dirty="0" smtClean="0"/>
            </a:br>
            <a:r>
              <a:rPr lang="id-ID" b="1" dirty="0" smtClean="0"/>
              <a:t>TERBUKA UNTUK NASIHAT YANG BAIK</a:t>
            </a:r>
            <a:endParaRPr lang="id-ID" b="1" dirty="0"/>
          </a:p>
        </p:txBody>
      </p:sp>
      <p:pic>
        <p:nvPicPr>
          <p:cNvPr id="5124" name="Picture 4" descr="Related imag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328745" y="0"/>
            <a:ext cx="6863255" cy="68632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98431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3531477" cy="6858000"/>
          </a:xfrm>
        </p:spPr>
        <p:txBody>
          <a:bodyPr>
            <a:normAutofit/>
          </a:bodyPr>
          <a:lstStyle/>
          <a:p>
            <a:r>
              <a:rPr lang="id-ID" b="1" dirty="0" smtClean="0"/>
              <a:t>PENUH </a:t>
            </a:r>
            <a:br>
              <a:rPr lang="id-ID" b="1" dirty="0" smtClean="0"/>
            </a:br>
            <a:r>
              <a:rPr lang="id-ID" b="1" dirty="0" smtClean="0"/>
              <a:t>BELAS KASIHAN</a:t>
            </a:r>
            <a:br>
              <a:rPr lang="id-ID" b="1" dirty="0" smtClean="0"/>
            </a:br>
            <a:r>
              <a:rPr lang="id-ID" b="1" dirty="0" smtClean="0"/>
              <a:t/>
            </a:r>
            <a:br>
              <a:rPr lang="id-ID" b="1" dirty="0" smtClean="0"/>
            </a:br>
            <a:r>
              <a:rPr lang="id-ID" b="1" dirty="0" smtClean="0">
                <a:solidFill>
                  <a:srgbClr val="FF0000"/>
                </a:solidFill>
              </a:rPr>
              <a:t>MERCY</a:t>
            </a:r>
            <a:br>
              <a:rPr lang="id-ID" b="1" dirty="0" smtClean="0">
                <a:solidFill>
                  <a:srgbClr val="FF0000"/>
                </a:solidFill>
              </a:rPr>
            </a:br>
            <a:r>
              <a:rPr lang="id-ID" b="1" dirty="0" smtClean="0"/>
              <a:t/>
            </a:r>
            <a:br>
              <a:rPr lang="id-ID" b="1" dirty="0" smtClean="0"/>
            </a:br>
            <a:r>
              <a:rPr lang="id-ID" b="1" dirty="0" smtClean="0"/>
              <a:t>PENUH KEMURAHAN</a:t>
            </a:r>
            <a:br>
              <a:rPr lang="id-ID" b="1" dirty="0" smtClean="0"/>
            </a:br>
            <a:r>
              <a:rPr lang="id-ID" b="1" dirty="0"/>
              <a:t/>
            </a:r>
            <a:br>
              <a:rPr lang="id-ID" b="1" dirty="0"/>
            </a:br>
            <a:r>
              <a:rPr lang="id-ID" b="1" dirty="0" smtClean="0"/>
              <a:t>PENUH RAHMAT</a:t>
            </a:r>
            <a:endParaRPr lang="id-ID" b="1" dirty="0"/>
          </a:p>
        </p:txBody>
      </p:sp>
      <p:pic>
        <p:nvPicPr>
          <p:cNvPr id="6146" name="Picture 2" descr="Image result for ORANG SAMARIA YANG BAIK HAT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31477" y="0"/>
            <a:ext cx="8660524" cy="68706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62910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7630510" cy="6858001"/>
          </a:xfrm>
        </p:spPr>
        <p:txBody>
          <a:bodyPr>
            <a:normAutofit/>
          </a:bodyPr>
          <a:lstStyle/>
          <a:p>
            <a:r>
              <a:rPr lang="id-ID" b="1" dirty="0" smtClean="0"/>
              <a:t>PENUH BUAH-BUAH YANG BAIK</a:t>
            </a:r>
            <a:br>
              <a:rPr lang="id-ID" b="1" dirty="0" smtClean="0"/>
            </a:br>
            <a:r>
              <a:rPr lang="id-ID" b="1" dirty="0" smtClean="0"/>
              <a:t/>
            </a:r>
            <a:br>
              <a:rPr lang="id-ID" b="1" dirty="0" smtClean="0"/>
            </a:br>
            <a:r>
              <a:rPr lang="id-ID" b="1" dirty="0" smtClean="0">
                <a:solidFill>
                  <a:srgbClr val="FF0000"/>
                </a:solidFill>
              </a:rPr>
              <a:t>FULL OF GOOD FRUIT</a:t>
            </a:r>
            <a:r>
              <a:rPr lang="id-ID" b="1" dirty="0" smtClean="0"/>
              <a:t/>
            </a:r>
            <a:br>
              <a:rPr lang="id-ID" b="1" dirty="0" smtClean="0"/>
            </a:br>
            <a:r>
              <a:rPr lang="id-ID" b="1" dirty="0"/>
              <a:t/>
            </a:r>
            <a:br>
              <a:rPr lang="id-ID" b="1" dirty="0"/>
            </a:br>
            <a:r>
              <a:rPr lang="id-ID" b="1" dirty="0" smtClean="0"/>
              <a:t>HASIL</a:t>
            </a:r>
            <a:br>
              <a:rPr lang="id-ID" b="1" dirty="0" smtClean="0"/>
            </a:br>
            <a:r>
              <a:rPr lang="id-ID" b="1" dirty="0" smtClean="0"/>
              <a:t>BULIR</a:t>
            </a:r>
            <a:br>
              <a:rPr lang="id-ID" b="1" dirty="0" smtClean="0"/>
            </a:br>
            <a:r>
              <a:rPr lang="id-ID" b="1" dirty="0" smtClean="0"/>
              <a:t>MEMULIAKAN</a:t>
            </a:r>
            <a:endParaRPr lang="id-ID" b="1" dirty="0"/>
          </a:p>
        </p:txBody>
      </p:sp>
      <p:pic>
        <p:nvPicPr>
          <p:cNvPr id="7170" name="Picture 2" descr="Image result for PSALM 1"/>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7630510" y="-1"/>
            <a:ext cx="4561490" cy="68422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27464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Image result for IMPARTIAL"/>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1404" y="-1"/>
            <a:ext cx="12140597" cy="570711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51404" y="5532437"/>
            <a:ext cx="12140596" cy="1325563"/>
          </a:xfrm>
        </p:spPr>
        <p:txBody>
          <a:bodyPr/>
          <a:lstStyle/>
          <a:p>
            <a:r>
              <a:rPr lang="id-ID" b="1" dirty="0" smtClean="0"/>
              <a:t>TIDAK MEMIHAK      </a:t>
            </a:r>
            <a:r>
              <a:rPr lang="id-ID" b="1" dirty="0" smtClean="0">
                <a:solidFill>
                  <a:srgbClr val="FF0000"/>
                </a:solidFill>
              </a:rPr>
              <a:t>IMPARTIAL  </a:t>
            </a:r>
            <a:r>
              <a:rPr lang="id-ID" b="1" dirty="0" smtClean="0"/>
              <a:t>TANPA PRASANGKA</a:t>
            </a:r>
            <a:endParaRPr lang="id-ID" b="1" dirty="0"/>
          </a:p>
        </p:txBody>
      </p:sp>
    </p:spTree>
    <p:extLst>
      <p:ext uri="{BB962C8B-B14F-4D97-AF65-F5344CB8AC3E}">
        <p14:creationId xmlns:p14="http://schemas.microsoft.com/office/powerpoint/2010/main" val="22523275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3957145" cy="6858000"/>
          </a:xfrm>
        </p:spPr>
        <p:txBody>
          <a:bodyPr>
            <a:normAutofit/>
          </a:bodyPr>
          <a:lstStyle/>
          <a:p>
            <a:r>
              <a:rPr lang="id-ID" b="1" dirty="0" smtClean="0"/>
              <a:t>TIDAK MUNAFIK</a:t>
            </a:r>
            <a:br>
              <a:rPr lang="id-ID" b="1" dirty="0" smtClean="0"/>
            </a:br>
            <a:r>
              <a:rPr lang="id-ID" b="1" dirty="0"/>
              <a:t/>
            </a:r>
            <a:br>
              <a:rPr lang="id-ID" b="1" dirty="0"/>
            </a:br>
            <a:r>
              <a:rPr lang="id-ID" b="1" dirty="0" smtClean="0">
                <a:solidFill>
                  <a:srgbClr val="FF0000"/>
                </a:solidFill>
              </a:rPr>
              <a:t>NOT HYPOCRITICAL </a:t>
            </a:r>
            <a:br>
              <a:rPr lang="id-ID" b="1" dirty="0" smtClean="0">
                <a:solidFill>
                  <a:srgbClr val="FF0000"/>
                </a:solidFill>
              </a:rPr>
            </a:br>
            <a:r>
              <a:rPr lang="id-ID" b="1" dirty="0">
                <a:solidFill>
                  <a:srgbClr val="FF0000"/>
                </a:solidFill>
              </a:rPr>
              <a:t/>
            </a:r>
            <a:br>
              <a:rPr lang="id-ID" b="1" dirty="0">
                <a:solidFill>
                  <a:srgbClr val="FF0000"/>
                </a:solidFill>
              </a:rPr>
            </a:br>
            <a:r>
              <a:rPr lang="id-ID" b="1" dirty="0" smtClean="0"/>
              <a:t>TIDAK PURA-PURA</a:t>
            </a:r>
            <a:endParaRPr lang="id-ID" b="1" dirty="0"/>
          </a:p>
        </p:txBody>
      </p:sp>
      <p:pic>
        <p:nvPicPr>
          <p:cNvPr id="9218" name="Picture 2" descr="Image result for KUBURAN YANG DILABUR PUTIH"/>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9253"/>
          <a:stretch/>
        </p:blipFill>
        <p:spPr bwMode="auto">
          <a:xfrm>
            <a:off x="3894082" y="0"/>
            <a:ext cx="829791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60680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630511" cy="6849084"/>
          </a:xfrm>
        </p:spPr>
        <p:txBody>
          <a:bodyPr>
            <a:normAutofit/>
          </a:bodyPr>
          <a:lstStyle/>
          <a:p>
            <a:pPr algn="ctr"/>
            <a:r>
              <a:rPr lang="id-ID" b="1" dirty="0" smtClean="0"/>
              <a:t>MENGADAKAN DAMAI</a:t>
            </a:r>
            <a:br>
              <a:rPr lang="id-ID" b="1" dirty="0" smtClean="0"/>
            </a:br>
            <a:r>
              <a:rPr lang="id-ID" b="1" dirty="0" smtClean="0"/>
              <a:t/>
            </a:r>
            <a:br>
              <a:rPr lang="id-ID" b="1" dirty="0" smtClean="0"/>
            </a:br>
            <a:r>
              <a:rPr lang="id-ID" b="1" dirty="0" smtClean="0">
                <a:solidFill>
                  <a:srgbClr val="FF0000"/>
                </a:solidFill>
              </a:rPr>
              <a:t>PEACEMAKER</a:t>
            </a:r>
            <a:r>
              <a:rPr lang="id-ID" b="1" dirty="0" smtClean="0"/>
              <a:t/>
            </a:r>
            <a:br>
              <a:rPr lang="id-ID" b="1" dirty="0" smtClean="0"/>
            </a:br>
            <a:r>
              <a:rPr lang="id-ID" b="1" dirty="0"/>
              <a:t/>
            </a:r>
            <a:br>
              <a:rPr lang="id-ID" b="1" dirty="0"/>
            </a:br>
            <a:r>
              <a:rPr lang="id-ID" b="1" dirty="0" smtClean="0"/>
              <a:t>PEMBAWA DAMAI SEJAHTERA</a:t>
            </a:r>
            <a:br>
              <a:rPr lang="id-ID" b="1" dirty="0" smtClean="0"/>
            </a:br>
            <a:endParaRPr lang="id-ID" b="1" dirty="0"/>
          </a:p>
        </p:txBody>
      </p:sp>
      <p:pic>
        <p:nvPicPr>
          <p:cNvPr id="10242" name="Picture 2" descr="Image result for dove bird"/>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7630511" y="0"/>
            <a:ext cx="4561490" cy="68490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23980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Image result for JOSEPH IN THE JESUS BIRTH"/>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161925"/>
            <a:ext cx="12192000" cy="653415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0" y="1"/>
            <a:ext cx="6306207" cy="6858000"/>
          </a:xfrm>
        </p:spPr>
        <p:txBody>
          <a:bodyPr>
            <a:noAutofit/>
          </a:bodyPr>
          <a:lstStyle/>
          <a:p>
            <a:r>
              <a:rPr lang="id-ID" sz="3200" b="1" dirty="0" smtClean="0">
                <a:solidFill>
                  <a:schemeClr val="bg1"/>
                </a:solidFill>
              </a:rPr>
              <a:t>YUSUF MEMILIKI HIKMAT YANG DARI ATAS</a:t>
            </a:r>
            <a:br>
              <a:rPr lang="id-ID" sz="3200" b="1" dirty="0" smtClean="0">
                <a:solidFill>
                  <a:schemeClr val="bg1"/>
                </a:solidFill>
              </a:rPr>
            </a:br>
            <a:r>
              <a:rPr lang="id-ID" sz="3200" b="1" dirty="0" smtClean="0">
                <a:solidFill>
                  <a:schemeClr val="bg1"/>
                </a:solidFill>
              </a:rPr>
              <a:t/>
            </a:r>
            <a:br>
              <a:rPr lang="id-ID" sz="3200" b="1" dirty="0" smtClean="0">
                <a:solidFill>
                  <a:schemeClr val="bg1"/>
                </a:solidFill>
              </a:rPr>
            </a:br>
            <a:r>
              <a:rPr lang="id-ID" sz="3200" b="1" dirty="0" smtClean="0">
                <a:solidFill>
                  <a:schemeClr val="bg1"/>
                </a:solidFill>
              </a:rPr>
              <a:t>-TULUS HATI ( MURNI)</a:t>
            </a:r>
            <a:br>
              <a:rPr lang="id-ID" sz="3200" b="1" dirty="0" smtClean="0">
                <a:solidFill>
                  <a:schemeClr val="bg1"/>
                </a:solidFill>
              </a:rPr>
            </a:br>
            <a:r>
              <a:rPr lang="id-ID" sz="3200" b="1" dirty="0" smtClean="0">
                <a:solidFill>
                  <a:schemeClr val="bg1"/>
                </a:solidFill>
              </a:rPr>
              <a:t/>
            </a:r>
            <a:br>
              <a:rPr lang="id-ID" sz="3200" b="1" dirty="0" smtClean="0">
                <a:solidFill>
                  <a:schemeClr val="bg1"/>
                </a:solidFill>
              </a:rPr>
            </a:br>
            <a:r>
              <a:rPr lang="id-ID" sz="3200" b="1" dirty="0" smtClean="0">
                <a:solidFill>
                  <a:schemeClr val="bg1"/>
                </a:solidFill>
              </a:rPr>
              <a:t>-TIDAK MAU MENCEMARKAN </a:t>
            </a:r>
            <a:br>
              <a:rPr lang="id-ID" sz="3200" b="1" dirty="0" smtClean="0">
                <a:solidFill>
                  <a:schemeClr val="bg1"/>
                </a:solidFill>
              </a:rPr>
            </a:br>
            <a:r>
              <a:rPr lang="id-ID" sz="3200" b="1" dirty="0" smtClean="0">
                <a:solidFill>
                  <a:schemeClr val="bg1"/>
                </a:solidFill>
              </a:rPr>
              <a:t>NAMA ISTERINYA DI MUKA UMUM </a:t>
            </a:r>
            <a:br>
              <a:rPr lang="id-ID" sz="3200" b="1" dirty="0" smtClean="0">
                <a:solidFill>
                  <a:schemeClr val="bg1"/>
                </a:solidFill>
              </a:rPr>
            </a:br>
            <a:r>
              <a:rPr lang="id-ID" sz="3200" b="1" dirty="0" smtClean="0">
                <a:solidFill>
                  <a:schemeClr val="bg1"/>
                </a:solidFill>
              </a:rPr>
              <a:t>( PEMBAWA DAMAI SEJAHTERA, PENUH BELAS KASIHAN)</a:t>
            </a:r>
            <a:br>
              <a:rPr lang="id-ID" sz="3200" b="1" dirty="0" smtClean="0">
                <a:solidFill>
                  <a:schemeClr val="bg1"/>
                </a:solidFill>
              </a:rPr>
            </a:br>
            <a:r>
              <a:rPr lang="id-ID" sz="3200" b="1" dirty="0" smtClean="0">
                <a:solidFill>
                  <a:schemeClr val="bg1"/>
                </a:solidFill>
              </a:rPr>
              <a:t/>
            </a:r>
            <a:br>
              <a:rPr lang="id-ID" sz="3200" b="1" dirty="0" smtClean="0">
                <a:solidFill>
                  <a:schemeClr val="bg1"/>
                </a:solidFill>
              </a:rPr>
            </a:br>
            <a:r>
              <a:rPr lang="id-ID" sz="3200" b="1" dirty="0" smtClean="0">
                <a:solidFill>
                  <a:schemeClr val="bg1"/>
                </a:solidFill>
              </a:rPr>
              <a:t>-PENURUT</a:t>
            </a:r>
            <a:br>
              <a:rPr lang="id-ID" sz="3200" b="1" dirty="0" smtClean="0">
                <a:solidFill>
                  <a:schemeClr val="bg1"/>
                </a:solidFill>
              </a:rPr>
            </a:br>
            <a:r>
              <a:rPr lang="id-ID" sz="3200" b="1" dirty="0" smtClean="0">
                <a:solidFill>
                  <a:schemeClr val="bg1"/>
                </a:solidFill>
              </a:rPr>
              <a:t/>
            </a:r>
            <a:br>
              <a:rPr lang="id-ID" sz="3200" b="1" dirty="0" smtClean="0">
                <a:solidFill>
                  <a:schemeClr val="bg1"/>
                </a:solidFill>
              </a:rPr>
            </a:br>
            <a:r>
              <a:rPr lang="id-ID" sz="3200" b="1" dirty="0" smtClean="0">
                <a:solidFill>
                  <a:schemeClr val="bg1"/>
                </a:solidFill>
              </a:rPr>
              <a:t>-BUAH YANG BAIK ( PENGENDALIAN DIRI)</a:t>
            </a:r>
            <a:br>
              <a:rPr lang="id-ID" sz="3200" b="1" dirty="0" smtClean="0">
                <a:solidFill>
                  <a:schemeClr val="bg1"/>
                </a:solidFill>
              </a:rPr>
            </a:br>
            <a:endParaRPr lang="id-ID" sz="3200" b="1" dirty="0">
              <a:solidFill>
                <a:schemeClr val="bg1"/>
              </a:solidFill>
            </a:endParaRPr>
          </a:p>
        </p:txBody>
      </p:sp>
    </p:spTree>
    <p:extLst>
      <p:ext uri="{BB962C8B-B14F-4D97-AF65-F5344CB8AC3E}">
        <p14:creationId xmlns:p14="http://schemas.microsoft.com/office/powerpoint/2010/main" val="341361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825625"/>
          </a:xfrm>
        </p:spPr>
        <p:txBody>
          <a:bodyPr>
            <a:normAutofit/>
          </a:bodyPr>
          <a:lstStyle/>
          <a:p>
            <a:pPr algn="r"/>
            <a:r>
              <a:rPr lang="id-ID" dirty="0" smtClean="0"/>
              <a:t>2. HIKMAT YANG LAHIR DARI KELEMAHLEMBUTAN</a:t>
            </a:r>
            <a:br>
              <a:rPr lang="id-ID" dirty="0" smtClean="0"/>
            </a:br>
            <a:r>
              <a:rPr lang="id-ID" dirty="0" smtClean="0"/>
              <a:t>YAKOBUS 3:13, 4:6-10</a:t>
            </a:r>
            <a:br>
              <a:rPr lang="id-ID" dirty="0" smtClean="0"/>
            </a:br>
            <a:endParaRPr lang="id-ID" dirty="0"/>
          </a:p>
        </p:txBody>
      </p:sp>
      <p:sp>
        <p:nvSpPr>
          <p:cNvPr id="3" name="Content Placeholder 2"/>
          <p:cNvSpPr>
            <a:spLocks noGrp="1"/>
          </p:cNvSpPr>
          <p:nvPr>
            <p:ph idx="1"/>
          </p:nvPr>
        </p:nvSpPr>
        <p:spPr>
          <a:xfrm>
            <a:off x="0" y="1825625"/>
            <a:ext cx="12192000" cy="5032374"/>
          </a:xfrm>
        </p:spPr>
        <p:txBody>
          <a:bodyPr>
            <a:noAutofit/>
          </a:bodyPr>
          <a:lstStyle/>
          <a:p>
            <a:pPr lvl="1"/>
            <a:r>
              <a:rPr lang="id-ID" sz="3200" dirty="0"/>
              <a:t>Bijak</a:t>
            </a:r>
          </a:p>
          <a:p>
            <a:pPr lvl="1"/>
            <a:r>
              <a:rPr lang="id-ID" sz="3200" dirty="0"/>
              <a:t>Berbudi</a:t>
            </a:r>
          </a:p>
          <a:p>
            <a:pPr lvl="1"/>
            <a:r>
              <a:rPr lang="id-ID" sz="3200" dirty="0"/>
              <a:t>Rendah hati</a:t>
            </a:r>
          </a:p>
          <a:p>
            <a:pPr lvl="1"/>
            <a:r>
              <a:rPr lang="id-ID" sz="3200" dirty="0"/>
              <a:t>Tunduk kepada Allah dan melawan iblis</a:t>
            </a:r>
          </a:p>
          <a:p>
            <a:pPr lvl="1"/>
            <a:r>
              <a:rPr lang="id-ID" sz="3200" dirty="0"/>
              <a:t>Mendekat kepada Allah</a:t>
            </a:r>
          </a:p>
          <a:p>
            <a:pPr lvl="1"/>
            <a:r>
              <a:rPr lang="id-ID" sz="3200" dirty="0"/>
              <a:t>Bertobat/ mentahirkan tangan/ menyucikan hati/ tidak mendua hati/ punya hati yang remuk karena bertobat</a:t>
            </a:r>
          </a:p>
          <a:p>
            <a:pPr lvl="1"/>
            <a:r>
              <a:rPr lang="id-ID" sz="3200" dirty="0"/>
              <a:t>Merendahkan diri di hadapan </a:t>
            </a:r>
            <a:r>
              <a:rPr lang="id-ID" sz="3200" dirty="0" smtClean="0"/>
              <a:t>Tuhan</a:t>
            </a:r>
            <a:endParaRPr lang="id-ID" sz="3200" dirty="0"/>
          </a:p>
        </p:txBody>
      </p:sp>
    </p:spTree>
    <p:extLst>
      <p:ext uri="{BB962C8B-B14F-4D97-AF65-F5344CB8AC3E}">
        <p14:creationId xmlns:p14="http://schemas.microsoft.com/office/powerpoint/2010/main" val="33076643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2" name="Picture 4"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854" y="0"/>
            <a:ext cx="12093533" cy="477695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0" y="4776952"/>
            <a:ext cx="12192000" cy="2081048"/>
          </a:xfrm>
        </p:spPr>
        <p:txBody>
          <a:bodyPr>
            <a:normAutofit/>
          </a:bodyPr>
          <a:lstStyle/>
          <a:p>
            <a:pPr algn="ctr"/>
            <a:r>
              <a:rPr lang="id-ID" b="1" dirty="0" smtClean="0"/>
              <a:t>BIJAK     </a:t>
            </a:r>
            <a:r>
              <a:rPr lang="id-ID" b="1" dirty="0" smtClean="0">
                <a:solidFill>
                  <a:srgbClr val="FF0000"/>
                </a:solidFill>
              </a:rPr>
              <a:t>WISE</a:t>
            </a:r>
            <a:r>
              <a:rPr lang="id-ID" b="1" dirty="0"/>
              <a:t> </a:t>
            </a:r>
            <a:r>
              <a:rPr lang="id-ID" b="1" dirty="0" smtClean="0"/>
              <a:t>  ARIF BIJAKSANA</a:t>
            </a:r>
            <a:r>
              <a:rPr lang="id-ID" b="1" dirty="0"/>
              <a:t> </a:t>
            </a:r>
            <a:r>
              <a:rPr lang="id-ID" b="1" dirty="0" smtClean="0"/>
              <a:t>   CAKAP</a:t>
            </a:r>
            <a:r>
              <a:rPr lang="id-ID" b="1" dirty="0"/>
              <a:t> </a:t>
            </a:r>
            <a:r>
              <a:rPr lang="id-ID" b="1" dirty="0" smtClean="0"/>
              <a:t>  TERPELAJAR</a:t>
            </a:r>
            <a:endParaRPr lang="id-ID" b="1" dirty="0"/>
          </a:p>
        </p:txBody>
      </p:sp>
    </p:spTree>
    <p:extLst>
      <p:ext uri="{BB962C8B-B14F-4D97-AF65-F5344CB8AC3E}">
        <p14:creationId xmlns:p14="http://schemas.microsoft.com/office/powerpoint/2010/main" val="239815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Image result for UNDERSTANDIN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12835" y="0"/>
            <a:ext cx="11766331" cy="686560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0" y="5880538"/>
            <a:ext cx="12192000" cy="985070"/>
          </a:xfrm>
        </p:spPr>
        <p:txBody>
          <a:bodyPr>
            <a:noAutofit/>
          </a:bodyPr>
          <a:lstStyle/>
          <a:p>
            <a:pPr algn="ctr"/>
            <a:r>
              <a:rPr lang="id-ID" sz="3600" b="1" dirty="0" smtClean="0"/>
              <a:t>BERBUDI    </a:t>
            </a:r>
            <a:r>
              <a:rPr lang="id-ID" sz="3600" b="1" dirty="0" smtClean="0">
                <a:solidFill>
                  <a:srgbClr val="FF0000"/>
                </a:solidFill>
              </a:rPr>
              <a:t>UNDERSTANDING</a:t>
            </a:r>
            <a:r>
              <a:rPr lang="id-ID" sz="3600" b="1" dirty="0" smtClean="0"/>
              <a:t> </a:t>
            </a:r>
            <a:br>
              <a:rPr lang="id-ID" sz="3600" b="1" dirty="0" smtClean="0"/>
            </a:br>
            <a:r>
              <a:rPr lang="id-ID" sz="3600" b="1" dirty="0" smtClean="0"/>
              <a:t>DILENGKAPI DENGAN PENGETAHUAN</a:t>
            </a:r>
            <a:endParaRPr lang="id-ID" sz="3600" b="1" dirty="0"/>
          </a:p>
        </p:txBody>
      </p:sp>
    </p:spTree>
    <p:extLst>
      <p:ext uri="{BB962C8B-B14F-4D97-AF65-F5344CB8AC3E}">
        <p14:creationId xmlns:p14="http://schemas.microsoft.com/office/powerpoint/2010/main" val="16932313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Related imag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18701" y="-1"/>
            <a:ext cx="11354599" cy="688088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0" y="-96646"/>
            <a:ext cx="12192000" cy="711502"/>
          </a:xfrm>
        </p:spPr>
        <p:txBody>
          <a:bodyPr/>
          <a:lstStyle/>
          <a:p>
            <a:pPr algn="ctr"/>
            <a:r>
              <a:rPr lang="id-ID" b="1" dirty="0" smtClean="0"/>
              <a:t>RENDAH HATI   </a:t>
            </a:r>
            <a:r>
              <a:rPr lang="id-ID" b="1" dirty="0" smtClean="0">
                <a:solidFill>
                  <a:srgbClr val="FF0000"/>
                </a:solidFill>
              </a:rPr>
              <a:t>HUMBLE</a:t>
            </a:r>
            <a:r>
              <a:rPr lang="id-ID" b="1" dirty="0" smtClean="0"/>
              <a:t> LUNAK LEMBUT</a:t>
            </a:r>
            <a:endParaRPr lang="id-ID" b="1" dirty="0"/>
          </a:p>
        </p:txBody>
      </p:sp>
    </p:spTree>
    <p:extLst>
      <p:ext uri="{BB962C8B-B14F-4D97-AF65-F5344CB8AC3E}">
        <p14:creationId xmlns:p14="http://schemas.microsoft.com/office/powerpoint/2010/main" val="21259537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1"/>
            <a:ext cx="7031421" cy="6845832"/>
          </a:xfrm>
        </p:spPr>
        <p:txBody>
          <a:bodyPr>
            <a:normAutofit/>
          </a:bodyPr>
          <a:lstStyle/>
          <a:p>
            <a:pPr algn="ctr"/>
            <a:r>
              <a:rPr lang="id-ID" b="1" dirty="0" smtClean="0"/>
              <a:t>TUNDUK KEPADA ALLAH </a:t>
            </a:r>
            <a:br>
              <a:rPr lang="id-ID" b="1" dirty="0" smtClean="0"/>
            </a:br>
            <a:r>
              <a:rPr lang="id-ID" b="1" dirty="0" smtClean="0"/>
              <a:t>DAN MELAWAN IBLIS</a:t>
            </a:r>
            <a:br>
              <a:rPr lang="id-ID" b="1" dirty="0" smtClean="0"/>
            </a:br>
            <a:r>
              <a:rPr lang="id-ID" b="1" dirty="0" smtClean="0"/>
              <a:t/>
            </a:r>
            <a:br>
              <a:rPr lang="id-ID" b="1" dirty="0" smtClean="0"/>
            </a:br>
            <a:r>
              <a:rPr lang="en-US" b="1" dirty="0" smtClean="0">
                <a:solidFill>
                  <a:srgbClr val="FF0000"/>
                </a:solidFill>
              </a:rPr>
              <a:t>SUBMIT TO GOD. </a:t>
            </a:r>
            <a:r>
              <a:rPr lang="id-ID" b="1" dirty="0" smtClean="0">
                <a:solidFill>
                  <a:srgbClr val="FF0000"/>
                </a:solidFill>
              </a:rPr>
              <a:t/>
            </a:r>
            <a:br>
              <a:rPr lang="id-ID" b="1" dirty="0" smtClean="0">
                <a:solidFill>
                  <a:srgbClr val="FF0000"/>
                </a:solidFill>
              </a:rPr>
            </a:br>
            <a:r>
              <a:rPr lang="en-US" b="1" dirty="0" smtClean="0">
                <a:solidFill>
                  <a:srgbClr val="FF0000"/>
                </a:solidFill>
              </a:rPr>
              <a:t>RESIST THE DEVI</a:t>
            </a:r>
            <a:r>
              <a:rPr lang="id-ID" b="1" dirty="0" smtClean="0">
                <a:solidFill>
                  <a:srgbClr val="FF0000"/>
                </a:solidFill>
              </a:rPr>
              <a:t>L</a:t>
            </a:r>
            <a:endParaRPr lang="id-ID" b="1" dirty="0">
              <a:solidFill>
                <a:srgbClr val="FF0000"/>
              </a:solidFill>
            </a:endParaRPr>
          </a:p>
        </p:txBody>
      </p:sp>
      <p:pic>
        <p:nvPicPr>
          <p:cNvPr id="15362" name="Picture 2" descr="Image result for PERLENGKAPAN SENJATA ALLAH"/>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7031421" y="0"/>
            <a:ext cx="5160579" cy="6845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86766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Image result for MENDEKAT KEPADA ALLAH"/>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93380" y="0"/>
            <a:ext cx="1040524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893380" y="286298"/>
            <a:ext cx="3415860" cy="3465896"/>
          </a:xfrm>
        </p:spPr>
        <p:txBody>
          <a:bodyPr>
            <a:normAutofit/>
          </a:bodyPr>
          <a:lstStyle/>
          <a:p>
            <a:pPr algn="ctr"/>
            <a:r>
              <a:rPr lang="id-ID" b="1" dirty="0" smtClean="0">
                <a:solidFill>
                  <a:srgbClr val="FF0000"/>
                </a:solidFill>
              </a:rPr>
              <a:t>NEAR TO GOD</a:t>
            </a:r>
            <a:endParaRPr lang="id-ID" b="1" dirty="0">
              <a:solidFill>
                <a:srgbClr val="FF0000"/>
              </a:solidFill>
            </a:endParaRPr>
          </a:p>
        </p:txBody>
      </p:sp>
    </p:spTree>
    <p:extLst>
      <p:ext uri="{BB962C8B-B14F-4D97-AF65-F5344CB8AC3E}">
        <p14:creationId xmlns:p14="http://schemas.microsoft.com/office/powerpoint/2010/main" val="24537394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Image result for REPENT"/>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927623" y="-41784"/>
            <a:ext cx="10336754" cy="6899783"/>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927623" y="-41784"/>
            <a:ext cx="5504708" cy="6899784"/>
          </a:xfrm>
        </p:spPr>
        <p:txBody>
          <a:bodyPr>
            <a:noAutofit/>
          </a:bodyPr>
          <a:lstStyle/>
          <a:p>
            <a:r>
              <a:rPr lang="id-ID" b="1" dirty="0" smtClean="0">
                <a:solidFill>
                  <a:schemeClr val="bg1"/>
                </a:solidFill>
              </a:rPr>
              <a:t>BERTOBAT </a:t>
            </a:r>
            <a:r>
              <a:rPr lang="id-ID" b="1" dirty="0" smtClean="0"/>
              <a:t/>
            </a:r>
            <a:br>
              <a:rPr lang="id-ID" b="1" dirty="0" smtClean="0"/>
            </a:br>
            <a:r>
              <a:rPr lang="id-ID" b="1" dirty="0" smtClean="0"/>
              <a:t/>
            </a:r>
            <a:br>
              <a:rPr lang="id-ID" b="1" dirty="0" smtClean="0"/>
            </a:br>
            <a:r>
              <a:rPr lang="id-ID" b="1" dirty="0" smtClean="0">
                <a:solidFill>
                  <a:srgbClr val="FF0000"/>
                </a:solidFill>
              </a:rPr>
              <a:t>REPENT</a:t>
            </a:r>
            <a:br>
              <a:rPr lang="id-ID" b="1" dirty="0" smtClean="0">
                <a:solidFill>
                  <a:srgbClr val="FF0000"/>
                </a:solidFill>
              </a:rPr>
            </a:br>
            <a:r>
              <a:rPr lang="id-ID" b="1" dirty="0">
                <a:solidFill>
                  <a:srgbClr val="FF0000"/>
                </a:solidFill>
              </a:rPr>
              <a:t/>
            </a:r>
            <a:br>
              <a:rPr lang="id-ID" b="1" dirty="0">
                <a:solidFill>
                  <a:srgbClr val="FF0000"/>
                </a:solidFill>
              </a:rPr>
            </a:br>
            <a:r>
              <a:rPr lang="id-ID" b="1" dirty="0" smtClean="0">
                <a:solidFill>
                  <a:schemeClr val="bg1"/>
                </a:solidFill>
              </a:rPr>
              <a:t>TAHIRKANLAH TANGANMU</a:t>
            </a:r>
            <a:br>
              <a:rPr lang="id-ID" b="1" dirty="0" smtClean="0">
                <a:solidFill>
                  <a:schemeClr val="bg1"/>
                </a:solidFill>
              </a:rPr>
            </a:br>
            <a:r>
              <a:rPr lang="id-ID" b="1" dirty="0">
                <a:solidFill>
                  <a:schemeClr val="bg1"/>
                </a:solidFill>
              </a:rPr>
              <a:t/>
            </a:r>
            <a:br>
              <a:rPr lang="id-ID" b="1" dirty="0">
                <a:solidFill>
                  <a:schemeClr val="bg1"/>
                </a:solidFill>
              </a:rPr>
            </a:br>
            <a:r>
              <a:rPr lang="id-ID" b="1" dirty="0" smtClean="0">
                <a:solidFill>
                  <a:schemeClr val="bg1"/>
                </a:solidFill>
              </a:rPr>
              <a:t>SUCIKANLAH HATIMU/ TIDAK MENDUA HATI</a:t>
            </a:r>
            <a:br>
              <a:rPr lang="id-ID" b="1" dirty="0" smtClean="0">
                <a:solidFill>
                  <a:schemeClr val="bg1"/>
                </a:solidFill>
              </a:rPr>
            </a:br>
            <a:r>
              <a:rPr lang="id-ID" b="1" dirty="0">
                <a:solidFill>
                  <a:schemeClr val="bg1"/>
                </a:solidFill>
              </a:rPr>
              <a:t/>
            </a:r>
            <a:br>
              <a:rPr lang="id-ID" b="1" dirty="0">
                <a:solidFill>
                  <a:schemeClr val="bg1"/>
                </a:solidFill>
              </a:rPr>
            </a:br>
            <a:r>
              <a:rPr lang="id-ID" b="1" dirty="0" smtClean="0">
                <a:solidFill>
                  <a:schemeClr val="bg1"/>
                </a:solidFill>
              </a:rPr>
              <a:t>HATI YANG REMUK</a:t>
            </a:r>
            <a:endParaRPr lang="id-ID" b="1" dirty="0">
              <a:solidFill>
                <a:srgbClr val="FF0000"/>
              </a:solidFill>
            </a:endParaRPr>
          </a:p>
        </p:txBody>
      </p:sp>
    </p:spTree>
    <p:extLst>
      <p:ext uri="{BB962C8B-B14F-4D97-AF65-F5344CB8AC3E}">
        <p14:creationId xmlns:p14="http://schemas.microsoft.com/office/powerpoint/2010/main" val="40698288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Image result for MERENDAHKAN DIRI DI HADAPAN TUHAN"/>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0" y="5532437"/>
            <a:ext cx="12192000" cy="1325563"/>
          </a:xfrm>
        </p:spPr>
        <p:txBody>
          <a:bodyPr>
            <a:noAutofit/>
          </a:bodyPr>
          <a:lstStyle/>
          <a:p>
            <a:pPr algn="ctr"/>
            <a:r>
              <a:rPr lang="id-ID" sz="5400" b="1" dirty="0" smtClean="0">
                <a:solidFill>
                  <a:schemeClr val="bg1"/>
                </a:solidFill>
              </a:rPr>
              <a:t>MERENDAHKAN DIRI DI HADAPAN TUHAN</a:t>
            </a:r>
            <a:br>
              <a:rPr lang="id-ID" sz="5400" b="1" dirty="0" smtClean="0">
                <a:solidFill>
                  <a:schemeClr val="bg1"/>
                </a:solidFill>
              </a:rPr>
            </a:br>
            <a:r>
              <a:rPr lang="id-ID" sz="5400" b="1" dirty="0" smtClean="0">
                <a:solidFill>
                  <a:srgbClr val="FF0000"/>
                </a:solidFill>
              </a:rPr>
              <a:t>HUMBLE YOURSELVES BEFORE THE LORD</a:t>
            </a:r>
            <a:endParaRPr lang="id-ID" sz="5400" b="1" dirty="0">
              <a:solidFill>
                <a:srgbClr val="FF0000"/>
              </a:solidFill>
            </a:endParaRPr>
          </a:p>
        </p:txBody>
      </p:sp>
    </p:spTree>
    <p:extLst>
      <p:ext uri="{BB962C8B-B14F-4D97-AF65-F5344CB8AC3E}">
        <p14:creationId xmlns:p14="http://schemas.microsoft.com/office/powerpoint/2010/main" val="8401282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
            <a:ext cx="12192000" cy="6096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0" y="365125"/>
            <a:ext cx="4918841" cy="5499647"/>
          </a:xfrm>
        </p:spPr>
        <p:txBody>
          <a:bodyPr>
            <a:normAutofit/>
          </a:bodyPr>
          <a:lstStyle/>
          <a:p>
            <a:r>
              <a:rPr lang="id-ID" b="1" dirty="0" smtClean="0"/>
              <a:t>MARIA MEMILIKI HIKMAT </a:t>
            </a:r>
            <a:br>
              <a:rPr lang="id-ID" b="1" dirty="0" smtClean="0"/>
            </a:br>
            <a:r>
              <a:rPr lang="id-ID" b="1" dirty="0" smtClean="0"/>
              <a:t>YANG LAHIR DARI KELEMAHLEMBUTAN</a:t>
            </a:r>
            <a:endParaRPr lang="id-ID" b="1" dirty="0"/>
          </a:p>
        </p:txBody>
      </p:sp>
    </p:spTree>
    <p:extLst>
      <p:ext uri="{BB962C8B-B14F-4D97-AF65-F5344CB8AC3E}">
        <p14:creationId xmlns:p14="http://schemas.microsoft.com/office/powerpoint/2010/main" val="9055571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
            <a:ext cx="12192000" cy="6096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0" y="365125"/>
            <a:ext cx="4918841" cy="5499647"/>
          </a:xfrm>
        </p:spPr>
        <p:txBody>
          <a:bodyPr>
            <a:normAutofit/>
          </a:bodyPr>
          <a:lstStyle/>
          <a:p>
            <a:r>
              <a:rPr lang="id-ID" b="1" dirty="0" smtClean="0"/>
              <a:t>BIJAK/ </a:t>
            </a:r>
            <a:br>
              <a:rPr lang="id-ID" b="1" dirty="0" smtClean="0"/>
            </a:br>
            <a:r>
              <a:rPr lang="id-ID" b="1" dirty="0" smtClean="0"/>
              <a:t>BERPIKIR LOGIS</a:t>
            </a:r>
            <a:br>
              <a:rPr lang="id-ID" b="1" dirty="0" smtClean="0"/>
            </a:br>
            <a:r>
              <a:rPr lang="id-ID" b="1" dirty="0"/>
              <a:t/>
            </a:r>
            <a:br>
              <a:rPr lang="id-ID" b="1" dirty="0"/>
            </a:br>
            <a:r>
              <a:rPr lang="id-ID" b="1" dirty="0" smtClean="0"/>
              <a:t>BAGAIMANAKAH HAL ITU MUNGKIN TERJADI</a:t>
            </a:r>
            <a:br>
              <a:rPr lang="id-ID" b="1" dirty="0" smtClean="0"/>
            </a:br>
            <a:r>
              <a:rPr lang="id-ID" b="1" dirty="0" smtClean="0"/>
              <a:t>KARENA AKU BELUM BERSUAMI</a:t>
            </a:r>
            <a:endParaRPr lang="id-ID" b="1" dirty="0"/>
          </a:p>
        </p:txBody>
      </p:sp>
    </p:spTree>
    <p:extLst>
      <p:ext uri="{BB962C8B-B14F-4D97-AF65-F5344CB8AC3E}">
        <p14:creationId xmlns:p14="http://schemas.microsoft.com/office/powerpoint/2010/main" val="13991116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
            <a:ext cx="12192000" cy="6096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0" y="365125"/>
            <a:ext cx="4918841" cy="6111875"/>
          </a:xfrm>
        </p:spPr>
        <p:txBody>
          <a:bodyPr>
            <a:normAutofit/>
          </a:bodyPr>
          <a:lstStyle/>
          <a:p>
            <a:r>
              <a:rPr lang="id-ID" b="1" dirty="0" smtClean="0"/>
              <a:t>BERTANYA DALAM HATI APA ARTI SALAM ITU</a:t>
            </a:r>
            <a:br>
              <a:rPr lang="id-ID" b="1" dirty="0" smtClean="0"/>
            </a:br>
            <a:r>
              <a:rPr lang="id-ID" b="1" dirty="0"/>
              <a:t/>
            </a:r>
            <a:br>
              <a:rPr lang="id-ID" b="1" dirty="0"/>
            </a:br>
            <a:r>
              <a:rPr lang="id-ID" b="1" dirty="0" smtClean="0"/>
              <a:t>RENDAH HATI</a:t>
            </a:r>
            <a:br>
              <a:rPr lang="id-ID" b="1" dirty="0" smtClean="0"/>
            </a:br>
            <a:r>
              <a:rPr lang="id-ID" b="1" dirty="0" smtClean="0"/>
              <a:t>TIDAK MUDAH GR</a:t>
            </a:r>
            <a:br>
              <a:rPr lang="id-ID" b="1" dirty="0" smtClean="0"/>
            </a:br>
            <a:r>
              <a:rPr lang="id-ID" b="1" dirty="0" smtClean="0"/>
              <a:t>TIDAK SOMBONG</a:t>
            </a:r>
            <a:br>
              <a:rPr lang="id-ID" b="1" dirty="0" smtClean="0"/>
            </a:br>
            <a:r>
              <a:rPr lang="id-ID" b="1" dirty="0" smtClean="0"/>
              <a:t>TIDAK SOK ROHANI</a:t>
            </a:r>
            <a:endParaRPr lang="id-ID" b="1" dirty="0"/>
          </a:p>
        </p:txBody>
      </p:sp>
    </p:spTree>
    <p:extLst>
      <p:ext uri="{BB962C8B-B14F-4D97-AF65-F5344CB8AC3E}">
        <p14:creationId xmlns:p14="http://schemas.microsoft.com/office/powerpoint/2010/main" val="26268036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
            <a:ext cx="12192000" cy="6096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0" y="365125"/>
            <a:ext cx="4918841" cy="5499647"/>
          </a:xfrm>
        </p:spPr>
        <p:txBody>
          <a:bodyPr>
            <a:normAutofit/>
          </a:bodyPr>
          <a:lstStyle/>
          <a:p>
            <a:r>
              <a:rPr lang="id-ID" b="1" dirty="0" smtClean="0"/>
              <a:t>TUNDUK KEPADA OTORITAS TUHAN DALAM HIDUPNYA</a:t>
            </a:r>
            <a:br>
              <a:rPr lang="id-ID" b="1" dirty="0" smtClean="0"/>
            </a:br>
            <a:r>
              <a:rPr lang="id-ID" b="1" dirty="0"/>
              <a:t/>
            </a:r>
            <a:br>
              <a:rPr lang="id-ID" b="1" dirty="0"/>
            </a:br>
            <a:r>
              <a:rPr lang="id-ID" b="1" dirty="0" smtClean="0"/>
              <a:t>JADILAH PADAKU MENURUT PERKATAANMU ITU</a:t>
            </a:r>
            <a:endParaRPr lang="id-ID" b="1" dirty="0"/>
          </a:p>
        </p:txBody>
      </p:sp>
    </p:spTree>
    <p:extLst>
      <p:ext uri="{BB962C8B-B14F-4D97-AF65-F5344CB8AC3E}">
        <p14:creationId xmlns:p14="http://schemas.microsoft.com/office/powerpoint/2010/main" val="16808514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
            <a:ext cx="12192000" cy="6096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0" y="365125"/>
            <a:ext cx="4918841" cy="5499647"/>
          </a:xfrm>
        </p:spPr>
        <p:txBody>
          <a:bodyPr>
            <a:normAutofit/>
          </a:bodyPr>
          <a:lstStyle/>
          <a:p>
            <a:r>
              <a:rPr lang="id-ID" b="1" dirty="0" smtClean="0"/>
              <a:t>SEORANG ANAK DARA</a:t>
            </a:r>
            <a:br>
              <a:rPr lang="id-ID" b="1" dirty="0" smtClean="0"/>
            </a:br>
            <a:r>
              <a:rPr lang="id-ID" b="1" dirty="0"/>
              <a:t/>
            </a:r>
            <a:br>
              <a:rPr lang="id-ID" b="1" dirty="0"/>
            </a:br>
            <a:r>
              <a:rPr lang="id-ID" b="1" dirty="0" smtClean="0"/>
              <a:t>HIDUP MENJAGA KEKUDUSAN MORAL</a:t>
            </a:r>
            <a:endParaRPr lang="id-ID" b="1" dirty="0"/>
          </a:p>
        </p:txBody>
      </p:sp>
    </p:spTree>
    <p:extLst>
      <p:ext uri="{BB962C8B-B14F-4D97-AF65-F5344CB8AC3E}">
        <p14:creationId xmlns:p14="http://schemas.microsoft.com/office/powerpoint/2010/main" val="22864112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
            <a:ext cx="12192000" cy="6096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0" y="365125"/>
            <a:ext cx="4918841" cy="5499647"/>
          </a:xfrm>
        </p:spPr>
        <p:txBody>
          <a:bodyPr>
            <a:normAutofit/>
          </a:bodyPr>
          <a:lstStyle/>
          <a:p>
            <a:r>
              <a:rPr lang="id-ID" b="1" dirty="0" smtClean="0"/>
              <a:t>MERENDAHKAN DIRI DI HADAPAN TUHAN</a:t>
            </a:r>
            <a:br>
              <a:rPr lang="id-ID" b="1" dirty="0" smtClean="0"/>
            </a:br>
            <a:r>
              <a:rPr lang="id-ID" b="1" dirty="0"/>
              <a:t/>
            </a:r>
            <a:br>
              <a:rPr lang="id-ID" b="1" dirty="0"/>
            </a:br>
            <a:r>
              <a:rPr lang="id-ID" b="1" dirty="0" smtClean="0"/>
              <a:t>SESUNGGUHNYA AKU INI ADALAH HAMBA TUHAN</a:t>
            </a:r>
            <a:endParaRPr lang="id-ID" b="1" dirty="0"/>
          </a:p>
        </p:txBody>
      </p:sp>
    </p:spTree>
    <p:extLst>
      <p:ext uri="{BB962C8B-B14F-4D97-AF65-F5344CB8AC3E}">
        <p14:creationId xmlns:p14="http://schemas.microsoft.com/office/powerpoint/2010/main" val="24380170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46386"/>
            <a:ext cx="12192000" cy="1087821"/>
          </a:xfrm>
        </p:spPr>
        <p:txBody>
          <a:bodyPr>
            <a:normAutofit fontScale="90000"/>
          </a:bodyPr>
          <a:lstStyle/>
          <a:p>
            <a:r>
              <a:rPr lang="id-ID" sz="4000" b="1" dirty="0" smtClean="0"/>
              <a:t>3. HIKMAT/ KECERDASAN DARI NAFSU MANUSIA, YAKOBUS 4:1-3</a:t>
            </a:r>
            <a:endParaRPr lang="id-ID" sz="4000" b="1" dirty="0"/>
          </a:p>
        </p:txBody>
      </p:sp>
      <p:sp>
        <p:nvSpPr>
          <p:cNvPr id="3" name="Content Placeholder 2"/>
          <p:cNvSpPr>
            <a:spLocks noGrp="1"/>
          </p:cNvSpPr>
          <p:nvPr>
            <p:ph idx="1"/>
          </p:nvPr>
        </p:nvSpPr>
        <p:spPr>
          <a:xfrm>
            <a:off x="0" y="1718441"/>
            <a:ext cx="11808372" cy="5139558"/>
          </a:xfrm>
        </p:spPr>
        <p:txBody>
          <a:bodyPr>
            <a:normAutofit/>
          </a:bodyPr>
          <a:lstStyle/>
          <a:p>
            <a:pPr lvl="1"/>
            <a:r>
              <a:rPr lang="id-ID" sz="2400" dirty="0"/>
              <a:t>Mendatangkan sengketa</a:t>
            </a:r>
          </a:p>
          <a:p>
            <a:pPr lvl="1"/>
            <a:r>
              <a:rPr lang="id-ID" sz="2400" dirty="0"/>
              <a:t>Mendatangkan pertengkaran</a:t>
            </a:r>
          </a:p>
          <a:p>
            <a:pPr lvl="1"/>
            <a:r>
              <a:rPr lang="id-ID" sz="2400" dirty="0"/>
              <a:t>Gara-gara keinginan yang tidak terpenuhi, akhirnya</a:t>
            </a:r>
          </a:p>
          <a:p>
            <a:pPr lvl="2"/>
            <a:r>
              <a:rPr lang="id-ID" sz="2000" dirty="0"/>
              <a:t>Membunuh</a:t>
            </a:r>
          </a:p>
          <a:p>
            <a:pPr lvl="2"/>
            <a:r>
              <a:rPr lang="id-ID" sz="2000" dirty="0"/>
              <a:t>Iri hati</a:t>
            </a:r>
          </a:p>
          <a:p>
            <a:pPr lvl="1"/>
            <a:r>
              <a:rPr lang="id-ID" sz="2400" dirty="0"/>
              <a:t>Gara-gara tujuan yang tidak tercapai, akhirnya</a:t>
            </a:r>
          </a:p>
          <a:p>
            <a:pPr lvl="2"/>
            <a:r>
              <a:rPr lang="id-ID" sz="2000" dirty="0"/>
              <a:t>Bertengkar</a:t>
            </a:r>
          </a:p>
          <a:p>
            <a:pPr lvl="2"/>
            <a:r>
              <a:rPr lang="id-ID" sz="2000" dirty="0"/>
              <a:t>Berkelahi</a:t>
            </a:r>
          </a:p>
          <a:p>
            <a:pPr lvl="2"/>
            <a:r>
              <a:rPr lang="id-ID" sz="2000" dirty="0"/>
              <a:t>Tidak mendapat apa-apa/ hidup dalam kesia-siaan</a:t>
            </a:r>
          </a:p>
          <a:p>
            <a:pPr lvl="2"/>
            <a:r>
              <a:rPr lang="id-ID" sz="2000" dirty="0"/>
              <a:t>Tidak berdoa/ jauh dari Tuhan atau, salah berdoa karena doanya hanya untuk memuaskah hawa </a:t>
            </a:r>
            <a:r>
              <a:rPr lang="id-ID" sz="2000" dirty="0" smtClean="0"/>
              <a:t>nafsu</a:t>
            </a:r>
            <a:endParaRPr lang="id-ID" sz="2000" dirty="0"/>
          </a:p>
        </p:txBody>
      </p:sp>
    </p:spTree>
    <p:extLst>
      <p:ext uri="{BB962C8B-B14F-4D97-AF65-F5344CB8AC3E}">
        <p14:creationId xmlns:p14="http://schemas.microsoft.com/office/powerpoint/2010/main" val="28099739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7283669" cy="6850322"/>
          </a:xfrm>
        </p:spPr>
        <p:txBody>
          <a:bodyPr>
            <a:normAutofit/>
          </a:bodyPr>
          <a:lstStyle/>
          <a:p>
            <a:r>
              <a:rPr lang="id-ID" dirty="0" smtClean="0"/>
              <a:t>RAJA HERODES</a:t>
            </a:r>
            <a:br>
              <a:rPr lang="id-ID" dirty="0" smtClean="0"/>
            </a:br>
            <a:r>
              <a:rPr lang="id-ID" dirty="0"/>
              <a:t/>
            </a:r>
            <a:br>
              <a:rPr lang="id-ID" dirty="0"/>
            </a:br>
            <a:r>
              <a:rPr lang="id-ID" dirty="0" smtClean="0"/>
              <a:t>1. BERBOHONG/ BERPURA-PURA</a:t>
            </a:r>
            <a:br>
              <a:rPr lang="id-ID" dirty="0" smtClean="0"/>
            </a:br>
            <a:r>
              <a:rPr lang="id-ID" dirty="0" smtClean="0"/>
              <a:t>2. MALAS IKUT MENYEMBAH</a:t>
            </a:r>
            <a:br>
              <a:rPr lang="id-ID" dirty="0" smtClean="0"/>
            </a:br>
            <a:r>
              <a:rPr lang="id-ID" dirty="0" smtClean="0"/>
              <a:t>3. MARAH</a:t>
            </a:r>
            <a:br>
              <a:rPr lang="id-ID" dirty="0" smtClean="0"/>
            </a:br>
            <a:r>
              <a:rPr lang="id-ID" dirty="0" smtClean="0"/>
              <a:t>4. MEMBANTAI</a:t>
            </a:r>
            <a:br>
              <a:rPr lang="id-ID" dirty="0" smtClean="0"/>
            </a:br>
            <a:endParaRPr lang="id-ID" dirty="0"/>
          </a:p>
        </p:txBody>
      </p:sp>
      <p:pic>
        <p:nvPicPr>
          <p:cNvPr id="20482" name="Picture 2" descr="Related imag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7283669" y="-1"/>
            <a:ext cx="4908331" cy="68503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08358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325563"/>
          </a:xfrm>
        </p:spPr>
        <p:txBody>
          <a:bodyPr/>
          <a:lstStyle/>
          <a:p>
            <a:r>
              <a:rPr lang="id-ID" dirty="0" smtClean="0"/>
              <a:t>4. HIKMAT/ KECERDASAN DARI DUNIA YAKOBUS 4:4-5</a:t>
            </a:r>
            <a:endParaRPr lang="id-ID" dirty="0"/>
          </a:p>
        </p:txBody>
      </p:sp>
      <p:sp>
        <p:nvSpPr>
          <p:cNvPr id="3" name="Content Placeholder 2"/>
          <p:cNvSpPr>
            <a:spLocks noGrp="1"/>
          </p:cNvSpPr>
          <p:nvPr>
            <p:ph idx="1"/>
          </p:nvPr>
        </p:nvSpPr>
        <p:spPr>
          <a:xfrm>
            <a:off x="0" y="1163472"/>
            <a:ext cx="12192000" cy="5694528"/>
          </a:xfrm>
        </p:spPr>
        <p:txBody>
          <a:bodyPr>
            <a:noAutofit/>
          </a:bodyPr>
          <a:lstStyle/>
          <a:p>
            <a:pPr lvl="1"/>
            <a:r>
              <a:rPr lang="id-ID" sz="4000" dirty="0"/>
              <a:t>Persahabatan dengan dunia adalah permusuhan dengan Allah</a:t>
            </a:r>
          </a:p>
          <a:p>
            <a:pPr lvl="1"/>
            <a:r>
              <a:rPr lang="id-ID" sz="4000" dirty="0"/>
              <a:t>Kekuatiran dunia ( Markus 4:18-19)</a:t>
            </a:r>
          </a:p>
          <a:p>
            <a:pPr lvl="1"/>
            <a:r>
              <a:rPr lang="id-ID" sz="4000" dirty="0"/>
              <a:t>Tipu daya kekayaan ( Markus 4:18-19)</a:t>
            </a:r>
          </a:p>
          <a:p>
            <a:pPr lvl="1"/>
            <a:r>
              <a:rPr lang="id-ID" sz="4000" dirty="0"/>
              <a:t>Keinginan-keinginan akan hal yang lain </a:t>
            </a:r>
            <a:r>
              <a:rPr lang="id-ID" sz="4000" dirty="0" smtClean="0"/>
              <a:t>yang menghimpit Firman Tuhan ( </a:t>
            </a:r>
            <a:r>
              <a:rPr lang="id-ID" sz="4000" dirty="0"/>
              <a:t>Markus 4:18-19)</a:t>
            </a:r>
          </a:p>
          <a:p>
            <a:pPr lvl="1"/>
            <a:r>
              <a:rPr lang="id-ID" sz="4000" dirty="0"/>
              <a:t>Tidak berbuah ( Markus 4:18-19</a:t>
            </a:r>
            <a:r>
              <a:rPr lang="id-ID" sz="4000" dirty="0" smtClean="0"/>
              <a:t>)</a:t>
            </a:r>
            <a:endParaRPr lang="id-ID" sz="4000" dirty="0"/>
          </a:p>
        </p:txBody>
      </p:sp>
    </p:spTree>
    <p:extLst>
      <p:ext uri="{BB962C8B-B14F-4D97-AF65-F5344CB8AC3E}">
        <p14:creationId xmlns:p14="http://schemas.microsoft.com/office/powerpoint/2010/main" val="24632195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Image result for hana in the jesus birt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2234" y="-1"/>
            <a:ext cx="5349766" cy="688039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0" y="-1"/>
            <a:ext cx="6842235" cy="3416320"/>
          </a:xfrm>
          <a:prstGeom prst="rect">
            <a:avLst/>
          </a:prstGeom>
          <a:noFill/>
        </p:spPr>
        <p:txBody>
          <a:bodyPr wrap="square" lIns="91440" tIns="45720" rIns="91440" bIns="45720">
            <a:spAutoFit/>
          </a:bodyPr>
          <a:lstStyle/>
          <a:p>
            <a:pPr algn="ctr"/>
            <a:r>
              <a:rPr lang="id-ID" sz="5400" dirty="0" smtClean="0">
                <a:ln w="0"/>
                <a:effectLst>
                  <a:outerShdw blurRad="38100" dist="19050" dir="2700000" algn="tl" rotWithShape="0">
                    <a:schemeClr val="dk1">
                      <a:alpha val="40000"/>
                    </a:schemeClr>
                  </a:outerShdw>
                </a:effectLst>
              </a:rPr>
              <a:t>BELAJAR DARI HANA</a:t>
            </a:r>
          </a:p>
          <a:p>
            <a:pPr algn="ctr"/>
            <a:r>
              <a:rPr lang="id-ID" sz="5400" b="0" cap="none" spc="0" dirty="0" smtClean="0">
                <a:ln w="0"/>
                <a:solidFill>
                  <a:schemeClr val="tx1"/>
                </a:solidFill>
                <a:effectLst>
                  <a:outerShdw blurRad="38100" dist="19050" dir="2700000" algn="tl" rotWithShape="0">
                    <a:schemeClr val="dk1">
                      <a:alpha val="40000"/>
                    </a:schemeClr>
                  </a:outerShdw>
                </a:effectLst>
              </a:rPr>
              <a:t>HIDUPNYA TIDAK DIPENGARUHI</a:t>
            </a:r>
          </a:p>
          <a:p>
            <a:pPr algn="ctr"/>
            <a:r>
              <a:rPr lang="id-ID" sz="5400" dirty="0" smtClean="0">
                <a:ln w="0"/>
                <a:effectLst>
                  <a:outerShdw blurRad="38100" dist="19050" dir="2700000" algn="tl" rotWithShape="0">
                    <a:schemeClr val="dk1">
                      <a:alpha val="40000"/>
                    </a:schemeClr>
                  </a:outerShdw>
                </a:effectLst>
              </a:rPr>
              <a:t>OLEH HIKMAT DUNIA</a:t>
            </a:r>
            <a:endParaRPr lang="en-US" sz="5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5775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Image result for hana in the jesus birt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2234" y="-1"/>
            <a:ext cx="5349766" cy="688039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0" y="-1"/>
            <a:ext cx="6842235" cy="6247864"/>
          </a:xfrm>
          <a:prstGeom prst="rect">
            <a:avLst/>
          </a:prstGeom>
          <a:noFill/>
        </p:spPr>
        <p:txBody>
          <a:bodyPr wrap="square" lIns="91440" tIns="45720" rIns="91440" bIns="45720">
            <a:spAutoFit/>
          </a:bodyPr>
          <a:lstStyle/>
          <a:p>
            <a:pPr lvl="0"/>
            <a:r>
              <a:rPr lang="id-ID" sz="4000" dirty="0" smtClean="0"/>
              <a:t>PERSAHABATAN </a:t>
            </a:r>
          </a:p>
          <a:p>
            <a:pPr lvl="0"/>
            <a:r>
              <a:rPr lang="id-ID" sz="4000" dirty="0" smtClean="0"/>
              <a:t>DENGAN DUNIA </a:t>
            </a:r>
          </a:p>
          <a:p>
            <a:pPr lvl="0"/>
            <a:r>
              <a:rPr lang="id-ID" sz="4000" dirty="0" smtClean="0"/>
              <a:t>ADALAH PERMUSUHAN DENGAN ALLAH. </a:t>
            </a:r>
          </a:p>
          <a:p>
            <a:pPr lvl="0"/>
            <a:r>
              <a:rPr lang="id-ID" sz="4000" dirty="0" smtClean="0"/>
              <a:t>HANA TERUS BERGAUL DENGAN TUHAN, </a:t>
            </a:r>
          </a:p>
          <a:p>
            <a:pPr lvl="0"/>
            <a:r>
              <a:rPr lang="id-ID" sz="4000" dirty="0" smtClean="0"/>
              <a:t>SEHINGGA </a:t>
            </a:r>
          </a:p>
          <a:p>
            <a:pPr lvl="0"/>
            <a:r>
              <a:rPr lang="id-ID" sz="4000" dirty="0" smtClean="0"/>
              <a:t>MEMILIKI KEPEKAAN, </a:t>
            </a:r>
          </a:p>
          <a:p>
            <a:pPr lvl="0"/>
            <a:r>
              <a:rPr lang="id-ID" sz="4000" dirty="0" smtClean="0"/>
              <a:t>DI TENGAH BENGKOKNYA DUNIA INI</a:t>
            </a:r>
            <a:endParaRPr lang="id-ID" sz="4000" dirty="0"/>
          </a:p>
        </p:txBody>
      </p:sp>
    </p:spTree>
    <p:extLst>
      <p:ext uri="{BB962C8B-B14F-4D97-AF65-F5344CB8AC3E}">
        <p14:creationId xmlns:p14="http://schemas.microsoft.com/office/powerpoint/2010/main" val="24505527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Image result for hana in the jesus birt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2234" y="-1"/>
            <a:ext cx="5349766" cy="688039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0" y="-1"/>
            <a:ext cx="6842235" cy="5909310"/>
          </a:xfrm>
          <a:prstGeom prst="rect">
            <a:avLst/>
          </a:prstGeom>
          <a:noFill/>
        </p:spPr>
        <p:txBody>
          <a:bodyPr wrap="square" lIns="91440" tIns="45720" rIns="91440" bIns="45720">
            <a:spAutoFit/>
          </a:bodyPr>
          <a:lstStyle/>
          <a:p>
            <a:pPr lvl="0"/>
            <a:r>
              <a:rPr lang="id-ID" sz="5400" dirty="0" smtClean="0"/>
              <a:t>KEKUATIRAN DUNIA </a:t>
            </a:r>
          </a:p>
          <a:p>
            <a:pPr lvl="0"/>
            <a:r>
              <a:rPr lang="id-ID" sz="5400" dirty="0" smtClean="0"/>
              <a:t>(MARKUS 4:18-19)</a:t>
            </a:r>
          </a:p>
          <a:p>
            <a:pPr lvl="0"/>
            <a:endParaRPr lang="id-ID" sz="5400" dirty="0"/>
          </a:p>
          <a:p>
            <a:pPr lvl="0"/>
            <a:r>
              <a:rPr lang="id-ID" sz="5400" dirty="0" smtClean="0"/>
              <a:t>HANA DI MASA TUA, TIDAK PERNAH KAWATIR AKAN HIDUPNYA</a:t>
            </a:r>
            <a:endParaRPr lang="id-ID" sz="5400" dirty="0"/>
          </a:p>
        </p:txBody>
      </p:sp>
    </p:spTree>
    <p:extLst>
      <p:ext uri="{BB962C8B-B14F-4D97-AF65-F5344CB8AC3E}">
        <p14:creationId xmlns:p14="http://schemas.microsoft.com/office/powerpoint/2010/main" val="2929101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Image result for hana in the jesus birt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2234" y="-1"/>
            <a:ext cx="5349766" cy="688039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0" y="-1"/>
            <a:ext cx="6842235" cy="5016758"/>
          </a:xfrm>
          <a:prstGeom prst="rect">
            <a:avLst/>
          </a:prstGeom>
          <a:noFill/>
        </p:spPr>
        <p:txBody>
          <a:bodyPr wrap="square" lIns="91440" tIns="45720" rIns="91440" bIns="45720">
            <a:spAutoFit/>
          </a:bodyPr>
          <a:lstStyle/>
          <a:p>
            <a:pPr lvl="0"/>
            <a:r>
              <a:rPr lang="id-ID" sz="4000" dirty="0" smtClean="0"/>
              <a:t>TIPU DAYA KEKAYAAN ( MARKUS 4:18-19), </a:t>
            </a:r>
          </a:p>
          <a:p>
            <a:pPr lvl="0"/>
            <a:r>
              <a:rPr lang="id-ID" sz="4000" dirty="0" smtClean="0"/>
              <a:t>HANA TIDAK PERNAH TERJEBAK DALAM TIPU DAYA KEKAYAAN, HIDUPNYA </a:t>
            </a:r>
          </a:p>
          <a:p>
            <a:pPr lvl="0"/>
            <a:r>
              <a:rPr lang="id-ID" sz="4000" dirty="0" smtClean="0"/>
              <a:t>TERKONSENTRASI PENUH BAGAIMANA MENYENANGKAN HATI TUHAN</a:t>
            </a:r>
            <a:endParaRPr lang="id-ID" sz="4000" dirty="0"/>
          </a:p>
        </p:txBody>
      </p:sp>
    </p:spTree>
    <p:extLst>
      <p:ext uri="{BB962C8B-B14F-4D97-AF65-F5344CB8AC3E}">
        <p14:creationId xmlns:p14="http://schemas.microsoft.com/office/powerpoint/2010/main" val="4014825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Image result for hana in the jesus birt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2234" y="-1"/>
            <a:ext cx="5349766" cy="688039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0" y="-1"/>
            <a:ext cx="6842235" cy="6186309"/>
          </a:xfrm>
          <a:prstGeom prst="rect">
            <a:avLst/>
          </a:prstGeom>
          <a:noFill/>
        </p:spPr>
        <p:txBody>
          <a:bodyPr wrap="square" lIns="91440" tIns="45720" rIns="91440" bIns="45720">
            <a:spAutoFit/>
          </a:bodyPr>
          <a:lstStyle/>
          <a:p>
            <a:pPr lvl="0"/>
            <a:r>
              <a:rPr lang="id-ID" sz="4400" dirty="0" smtClean="0"/>
              <a:t>KEINGINAN-KEINGINAN AKAN HAL YANG LAIN </a:t>
            </a:r>
          </a:p>
          <a:p>
            <a:pPr lvl="0"/>
            <a:r>
              <a:rPr lang="id-ID" sz="4400" dirty="0" smtClean="0"/>
              <a:t>YANG MENGHIMPIT FIRMAN  ( MARKUS 4:18-19). </a:t>
            </a:r>
          </a:p>
          <a:p>
            <a:pPr lvl="0"/>
            <a:endParaRPr lang="id-ID" sz="4400" dirty="0"/>
          </a:p>
          <a:p>
            <a:pPr lvl="0"/>
            <a:r>
              <a:rPr lang="id-ID" sz="4400" dirty="0" smtClean="0"/>
              <a:t>HANA </a:t>
            </a:r>
          </a:p>
          <a:p>
            <a:pPr lvl="0"/>
            <a:r>
              <a:rPr lang="id-ID" sz="4400" dirty="0" smtClean="0"/>
              <a:t>TIDAK TERJEBAK PADA </a:t>
            </a:r>
          </a:p>
          <a:p>
            <a:pPr lvl="0"/>
            <a:r>
              <a:rPr lang="id-ID" sz="4400" dirty="0" smtClean="0"/>
              <a:t>KEINGINAN –KEINGINAN LAINNYA</a:t>
            </a:r>
            <a:endParaRPr lang="id-ID" sz="4400" dirty="0"/>
          </a:p>
        </p:txBody>
      </p:sp>
    </p:spTree>
    <p:extLst>
      <p:ext uri="{BB962C8B-B14F-4D97-AF65-F5344CB8AC3E}">
        <p14:creationId xmlns:p14="http://schemas.microsoft.com/office/powerpoint/2010/main" val="41060033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Image result for hana in the jesus birt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2234" y="-1"/>
            <a:ext cx="5349766" cy="688039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0" y="-1"/>
            <a:ext cx="6842235" cy="6001643"/>
          </a:xfrm>
          <a:prstGeom prst="rect">
            <a:avLst/>
          </a:prstGeom>
          <a:noFill/>
        </p:spPr>
        <p:txBody>
          <a:bodyPr wrap="square" lIns="91440" tIns="45720" rIns="91440" bIns="45720">
            <a:spAutoFit/>
          </a:bodyPr>
          <a:lstStyle/>
          <a:p>
            <a:pPr lvl="0"/>
            <a:r>
              <a:rPr lang="id-ID" sz="4800" dirty="0" smtClean="0"/>
              <a:t>TIDAK BERBUAH ( MARKUS 4:18-19)</a:t>
            </a:r>
          </a:p>
          <a:p>
            <a:pPr lvl="0"/>
            <a:endParaRPr lang="id-ID" sz="4800" dirty="0" smtClean="0"/>
          </a:p>
          <a:p>
            <a:pPr lvl="0"/>
            <a:r>
              <a:rPr lang="id-ID" sz="4800" dirty="0" smtClean="0"/>
              <a:t>HANA HIDUPNYA BERBUAH </a:t>
            </a:r>
          </a:p>
          <a:p>
            <a:pPr lvl="0"/>
            <a:r>
              <a:rPr lang="id-ID" sz="4800" dirty="0" smtClean="0"/>
              <a:t>DAN </a:t>
            </a:r>
          </a:p>
          <a:p>
            <a:pPr lvl="0"/>
            <a:r>
              <a:rPr lang="id-ID" sz="4800" dirty="0" smtClean="0"/>
              <a:t>MEMBERI DAMPAK KEPADA ORANG BANYAK.</a:t>
            </a:r>
            <a:endParaRPr lang="id-ID" sz="4800" dirty="0"/>
          </a:p>
        </p:txBody>
      </p:sp>
    </p:spTree>
    <p:extLst>
      <p:ext uri="{BB962C8B-B14F-4D97-AF65-F5344CB8AC3E}">
        <p14:creationId xmlns:p14="http://schemas.microsoft.com/office/powerpoint/2010/main" val="41363481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5849006" cy="1325563"/>
          </a:xfrm>
        </p:spPr>
        <p:txBody>
          <a:bodyPr>
            <a:normAutofit/>
          </a:bodyPr>
          <a:lstStyle/>
          <a:p>
            <a:r>
              <a:rPr lang="id-ID" dirty="0" smtClean="0"/>
              <a:t>5. HIKMAT/ KECERDASAN SETAN-SETAN</a:t>
            </a:r>
            <a:endParaRPr lang="id-ID" dirty="0"/>
          </a:p>
        </p:txBody>
      </p:sp>
      <p:sp>
        <p:nvSpPr>
          <p:cNvPr id="3" name="Content Placeholder 2"/>
          <p:cNvSpPr>
            <a:spLocks noGrp="1"/>
          </p:cNvSpPr>
          <p:nvPr>
            <p:ph idx="1"/>
          </p:nvPr>
        </p:nvSpPr>
        <p:spPr>
          <a:xfrm>
            <a:off x="0" y="2569779"/>
            <a:ext cx="5849006" cy="4288220"/>
          </a:xfrm>
        </p:spPr>
        <p:txBody>
          <a:bodyPr/>
          <a:lstStyle/>
          <a:p>
            <a:r>
              <a:rPr lang="id-ID" dirty="0" smtClean="0"/>
              <a:t>YEHEZKIEL 28:12-13</a:t>
            </a:r>
          </a:p>
          <a:p>
            <a:r>
              <a:rPr lang="id-ID" dirty="0" smtClean="0"/>
              <a:t>9 BATU</a:t>
            </a:r>
          </a:p>
          <a:p>
            <a:r>
              <a:rPr lang="id-ID" dirty="0" smtClean="0"/>
              <a:t>TEMPAT TATAHANNYA TERBUAT DARI EMAS</a:t>
            </a:r>
          </a:p>
          <a:p>
            <a:r>
              <a:rPr lang="id-ID" dirty="0" smtClean="0"/>
              <a:t>GAMBAR DARI KESEMPURNAAN</a:t>
            </a:r>
          </a:p>
          <a:p>
            <a:r>
              <a:rPr lang="id-ID" dirty="0" smtClean="0"/>
              <a:t>PENUH HIKMAT / PANDAI</a:t>
            </a:r>
          </a:p>
          <a:p>
            <a:r>
              <a:rPr lang="id-ID" dirty="0" smtClean="0"/>
              <a:t>DAN MAHA INDAH</a:t>
            </a:r>
            <a:endParaRPr lang="id-ID" dirty="0"/>
          </a:p>
        </p:txBody>
      </p:sp>
      <p:pic>
        <p:nvPicPr>
          <p:cNvPr id="27650" name="Picture 2" descr="Image result for YEHEZKIEL 28: 12-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49006" y="0"/>
            <a:ext cx="6342993" cy="68611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88577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5833241" cy="6858000"/>
          </a:xfrm>
        </p:spPr>
        <p:txBody>
          <a:bodyPr>
            <a:normAutofit/>
          </a:bodyPr>
          <a:lstStyle/>
          <a:p>
            <a:r>
              <a:rPr lang="id-ID" b="1" dirty="0" smtClean="0"/>
              <a:t>IBLIS JATUH DALAM DOSA</a:t>
            </a:r>
            <a:br>
              <a:rPr lang="id-ID" b="1" dirty="0" smtClean="0"/>
            </a:br>
            <a:r>
              <a:rPr lang="id-ID" b="1" dirty="0" smtClean="0"/>
              <a:t>IBLIS MENAWARKAN APA PADA HAWA?</a:t>
            </a:r>
            <a:br>
              <a:rPr lang="id-ID" b="1" dirty="0" smtClean="0"/>
            </a:br>
            <a:r>
              <a:rPr lang="id-ID" b="1" dirty="0" smtClean="0"/>
              <a:t/>
            </a:r>
            <a:br>
              <a:rPr lang="id-ID" b="1" dirty="0" smtClean="0"/>
            </a:br>
            <a:r>
              <a:rPr lang="id-ID" b="1" dirty="0" smtClean="0"/>
              <a:t>PENGETAHUAN </a:t>
            </a:r>
            <a:br>
              <a:rPr lang="id-ID" b="1" dirty="0" smtClean="0"/>
            </a:br>
            <a:r>
              <a:rPr lang="id-ID" b="1" dirty="0" smtClean="0"/>
              <a:t>( KEJADIAN 3:5)</a:t>
            </a:r>
            <a:endParaRPr lang="id-ID" b="1" dirty="0"/>
          </a:p>
        </p:txBody>
      </p:sp>
      <p:pic>
        <p:nvPicPr>
          <p:cNvPr id="33794" name="Picture 2" descr="Image result for GENESIS 3 SATAN AND EVE"/>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b="32899"/>
          <a:stretch/>
        </p:blipFill>
        <p:spPr bwMode="auto">
          <a:xfrm>
            <a:off x="5833241" y="0"/>
            <a:ext cx="6358759" cy="68881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60064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3610304"/>
          </a:xfrm>
        </p:spPr>
        <p:txBody>
          <a:bodyPr>
            <a:normAutofit/>
          </a:bodyPr>
          <a:lstStyle/>
          <a:p>
            <a:r>
              <a:rPr lang="id-ID" b="1" dirty="0" smtClean="0"/>
              <a:t>HIKMAT LUCIFER MUSNAH YEHEZKIEL 28:17</a:t>
            </a:r>
            <a:br>
              <a:rPr lang="id-ID" b="1" dirty="0" smtClean="0"/>
            </a:br>
            <a:r>
              <a:rPr lang="id-ID" b="1" dirty="0" smtClean="0"/>
              <a:t>BERUBAH MENJADI HIKMAT/KEPANDAIAN </a:t>
            </a:r>
            <a:br>
              <a:rPr lang="id-ID" b="1" dirty="0" smtClean="0"/>
            </a:br>
            <a:r>
              <a:rPr lang="id-ID" b="1" dirty="0" smtClean="0"/>
              <a:t>SETAN-SETAN,  YAKOBUS 4:14-16</a:t>
            </a:r>
            <a:br>
              <a:rPr lang="id-ID" b="1" dirty="0" smtClean="0"/>
            </a:br>
            <a:r>
              <a:rPr lang="id-ID" b="1" dirty="0" smtClean="0"/>
              <a:t>SAMA DENGAN HIKMAT DUNIA, </a:t>
            </a:r>
            <a:br>
              <a:rPr lang="id-ID" b="1" dirty="0" smtClean="0"/>
            </a:br>
            <a:r>
              <a:rPr lang="id-ID" b="1" dirty="0" smtClean="0"/>
              <a:t>DAN HIKMAT DARI NAFSU MANUSIA </a:t>
            </a:r>
            <a:endParaRPr lang="id-ID" b="1" dirty="0"/>
          </a:p>
        </p:txBody>
      </p:sp>
      <p:sp>
        <p:nvSpPr>
          <p:cNvPr id="3" name="Content Placeholder 2"/>
          <p:cNvSpPr>
            <a:spLocks noGrp="1"/>
          </p:cNvSpPr>
          <p:nvPr>
            <p:ph idx="1"/>
          </p:nvPr>
        </p:nvSpPr>
        <p:spPr>
          <a:xfrm>
            <a:off x="0" y="2869324"/>
            <a:ext cx="12192000" cy="3988676"/>
          </a:xfrm>
        </p:spPr>
        <p:txBody>
          <a:bodyPr>
            <a:noAutofit/>
          </a:bodyPr>
          <a:lstStyle/>
          <a:p>
            <a:pPr algn="ctr"/>
            <a:r>
              <a:rPr lang="id-ID" sz="3200" dirty="0" smtClean="0"/>
              <a:t>IRI HATI</a:t>
            </a:r>
          </a:p>
          <a:p>
            <a:pPr algn="ctr"/>
            <a:r>
              <a:rPr lang="id-ID" sz="3200" dirty="0" smtClean="0"/>
              <a:t>EGOIS</a:t>
            </a:r>
          </a:p>
          <a:p>
            <a:pPr algn="ctr"/>
            <a:r>
              <a:rPr lang="id-ID" sz="3200" dirty="0" smtClean="0"/>
              <a:t>SOMBONG</a:t>
            </a:r>
          </a:p>
          <a:p>
            <a:pPr algn="ctr"/>
            <a:r>
              <a:rPr lang="id-ID" sz="3200" dirty="0" smtClean="0"/>
              <a:t>DUSTA</a:t>
            </a:r>
          </a:p>
          <a:p>
            <a:pPr algn="ctr"/>
            <a:r>
              <a:rPr lang="id-ID" sz="3200" dirty="0" smtClean="0"/>
              <a:t>KEKACAUAN</a:t>
            </a:r>
          </a:p>
          <a:p>
            <a:pPr algn="ctr"/>
            <a:r>
              <a:rPr lang="id-ID" sz="3200" dirty="0" smtClean="0"/>
              <a:t>SEGALA MACAM PERBUATAN JAHAT</a:t>
            </a:r>
            <a:endParaRPr lang="id-ID" sz="3200" dirty="0"/>
          </a:p>
        </p:txBody>
      </p:sp>
    </p:spTree>
    <p:extLst>
      <p:ext uri="{BB962C8B-B14F-4D97-AF65-F5344CB8AC3E}">
        <p14:creationId xmlns:p14="http://schemas.microsoft.com/office/powerpoint/2010/main" val="35220771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3002281" cy="6858000"/>
          </a:xfrm>
        </p:spPr>
        <p:txBody>
          <a:bodyPr>
            <a:normAutofit/>
          </a:bodyPr>
          <a:lstStyle/>
          <a:p>
            <a:r>
              <a:rPr lang="id-ID" b="1" dirty="0" smtClean="0"/>
              <a:t>12 BATU PADA </a:t>
            </a:r>
            <a:br>
              <a:rPr lang="id-ID" b="1" dirty="0" smtClean="0"/>
            </a:br>
            <a:r>
              <a:rPr lang="id-ID" b="1" dirty="0" smtClean="0"/>
              <a:t>TUTUP DADA </a:t>
            </a:r>
            <a:br>
              <a:rPr lang="id-ID" b="1" dirty="0" smtClean="0"/>
            </a:br>
            <a:r>
              <a:rPr lang="id-ID" b="1" dirty="0" smtClean="0"/>
              <a:t>BAJU EFOD</a:t>
            </a:r>
            <a:endParaRPr lang="id-ID" b="1" dirty="0"/>
          </a:p>
        </p:txBody>
      </p:sp>
      <p:pic>
        <p:nvPicPr>
          <p:cNvPr id="34818" name="Picture 2" descr="Related imag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002281" y="0"/>
            <a:ext cx="918971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15969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325563"/>
          </a:xfrm>
        </p:spPr>
        <p:txBody>
          <a:bodyPr/>
          <a:lstStyle/>
          <a:p>
            <a:r>
              <a:rPr lang="id-ID" b="1" dirty="0" smtClean="0"/>
              <a:t>TAMBAHAN BATU PADA JAJARAN KE 3</a:t>
            </a:r>
            <a:endParaRPr lang="id-ID" b="1" dirty="0"/>
          </a:p>
        </p:txBody>
      </p:sp>
      <p:sp>
        <p:nvSpPr>
          <p:cNvPr id="3" name="Content Placeholder 2"/>
          <p:cNvSpPr>
            <a:spLocks noGrp="1"/>
          </p:cNvSpPr>
          <p:nvPr>
            <p:ph idx="1"/>
          </p:nvPr>
        </p:nvSpPr>
        <p:spPr>
          <a:xfrm>
            <a:off x="0" y="1183675"/>
            <a:ext cx="12192000" cy="5532436"/>
          </a:xfrm>
        </p:spPr>
        <p:txBody>
          <a:bodyPr>
            <a:noAutofit/>
          </a:bodyPr>
          <a:lstStyle/>
          <a:p>
            <a:r>
              <a:rPr lang="id-ID" sz="4800" dirty="0" smtClean="0"/>
              <a:t>BATU AMBAR LESHEM = PENDERITAAN</a:t>
            </a:r>
          </a:p>
          <a:p>
            <a:r>
              <a:rPr lang="id-ID" sz="4800" dirty="0" smtClean="0"/>
              <a:t>BATU AKIK SH@BUW = DIANGKUT TERTAWAN</a:t>
            </a:r>
          </a:p>
          <a:p>
            <a:r>
              <a:rPr lang="id-ID" sz="4800" dirty="0" smtClean="0"/>
              <a:t>DAN  BATU KECUBUNG ACHLAMAH = IMPIAN-SEHAT-KUAT-PULIH</a:t>
            </a:r>
            <a:endParaRPr lang="id-ID" sz="4800" dirty="0"/>
          </a:p>
        </p:txBody>
      </p:sp>
    </p:spTree>
    <p:extLst>
      <p:ext uri="{BB962C8B-B14F-4D97-AF65-F5344CB8AC3E}">
        <p14:creationId xmlns:p14="http://schemas.microsoft.com/office/powerpoint/2010/main" val="18389561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35842" name="Picture 2" descr="Image result for THE CROSS OF JESUS"/>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0" y="577691"/>
            <a:ext cx="12192000" cy="7571303"/>
          </a:xfrm>
          <a:prstGeom prst="rect">
            <a:avLst/>
          </a:prstGeom>
          <a:noFill/>
        </p:spPr>
        <p:txBody>
          <a:bodyPr wrap="square" lIns="91440" tIns="45720" rIns="91440" bIns="45720">
            <a:spAutoFit/>
          </a:bodyPr>
          <a:lstStyle/>
          <a:p>
            <a:pPr algn="ctr"/>
            <a:r>
              <a:rPr lang="id-ID" sz="54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PENDERITAAN</a:t>
            </a:r>
          </a:p>
          <a:p>
            <a:pPr algn="ctr"/>
            <a:endParaRPr lang="id-ID" sz="540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a:p>
            <a:pPr algn="ctr"/>
            <a:endParaRPr lang="id-ID" sz="5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a:p>
            <a:pPr algn="ctr"/>
            <a:r>
              <a:rPr lang="id-ID" sz="54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DIANGKUT TERTAWAN</a:t>
            </a:r>
          </a:p>
          <a:p>
            <a:pPr algn="ctr"/>
            <a:endParaRPr lang="id-ID" sz="540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a:p>
            <a:pPr algn="ctr"/>
            <a:endParaRPr lang="id-ID" sz="5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a:p>
            <a:pPr algn="ctr"/>
            <a:r>
              <a:rPr lang="id-ID" sz="54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IMPIAN-SEHAT-KUAT-PULIH</a:t>
            </a:r>
          </a:p>
          <a:p>
            <a:pPr algn="ctr"/>
            <a:endParaRPr lang="id-ID" sz="5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a:p>
            <a:pPr algn="ct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Tree>
    <p:extLst>
      <p:ext uri="{BB962C8B-B14F-4D97-AF65-F5344CB8AC3E}">
        <p14:creationId xmlns:p14="http://schemas.microsoft.com/office/powerpoint/2010/main" val="10004376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1325563"/>
          </a:xfrm>
        </p:spPr>
        <p:txBody>
          <a:bodyPr/>
          <a:lstStyle/>
          <a:p>
            <a:r>
              <a:rPr lang="id-ID" dirty="0" smtClean="0"/>
              <a:t>I KORINTUS 1:18-31</a:t>
            </a:r>
            <a:endParaRPr lang="id-ID" dirty="0"/>
          </a:p>
        </p:txBody>
      </p:sp>
      <p:sp>
        <p:nvSpPr>
          <p:cNvPr id="3" name="Content Placeholder 2"/>
          <p:cNvSpPr>
            <a:spLocks noGrp="1"/>
          </p:cNvSpPr>
          <p:nvPr>
            <p:ph idx="1"/>
          </p:nvPr>
        </p:nvSpPr>
        <p:spPr>
          <a:xfrm>
            <a:off x="0" y="1068880"/>
            <a:ext cx="12192000" cy="5789120"/>
          </a:xfrm>
        </p:spPr>
        <p:txBody>
          <a:bodyPr>
            <a:noAutofit/>
          </a:bodyPr>
          <a:lstStyle/>
          <a:p>
            <a:pPr marL="0" indent="0" algn="ctr">
              <a:buNone/>
            </a:pPr>
            <a:r>
              <a:rPr lang="id-ID" sz="3600" dirty="0" smtClean="0">
                <a:solidFill>
                  <a:schemeClr val="tx1"/>
                </a:solidFill>
              </a:rPr>
              <a:t>DENGAN KUASA SALIB KRISTUS, </a:t>
            </a:r>
          </a:p>
          <a:p>
            <a:pPr marL="0" indent="0" algn="ctr">
              <a:buNone/>
            </a:pPr>
            <a:r>
              <a:rPr lang="id-ID" sz="3600" dirty="0" smtClean="0">
                <a:solidFill>
                  <a:schemeClr val="tx1"/>
                </a:solidFill>
              </a:rPr>
              <a:t>KITA YANG SEBENARNYA ‘BODOH’ BAGI DUNIA, </a:t>
            </a:r>
          </a:p>
          <a:p>
            <a:pPr marL="0" indent="0" algn="ctr">
              <a:buNone/>
            </a:pPr>
            <a:r>
              <a:rPr lang="id-ID" sz="3600" dirty="0" smtClean="0">
                <a:solidFill>
                  <a:schemeClr val="tx1"/>
                </a:solidFill>
              </a:rPr>
              <a:t>DIPILIH OLEH ALLAH </a:t>
            </a:r>
          </a:p>
          <a:p>
            <a:pPr marL="0" indent="0" algn="ctr">
              <a:buNone/>
            </a:pPr>
            <a:r>
              <a:rPr lang="id-ID" sz="3600" dirty="0" smtClean="0">
                <a:solidFill>
                  <a:schemeClr val="tx1"/>
                </a:solidFill>
              </a:rPr>
              <a:t>UNTUK MEMALUKAN ORANG-ORANG BERHIKMAT, </a:t>
            </a:r>
          </a:p>
          <a:p>
            <a:pPr marL="0" indent="0" algn="ctr">
              <a:buNone/>
            </a:pPr>
            <a:r>
              <a:rPr lang="id-ID" sz="3600" dirty="0" smtClean="0">
                <a:solidFill>
                  <a:schemeClr val="tx1"/>
                </a:solidFill>
              </a:rPr>
              <a:t>KITA MEMILIKI KRISTUS YANG ADALAH </a:t>
            </a:r>
          </a:p>
          <a:p>
            <a:pPr marL="0" indent="0" algn="ctr">
              <a:buNone/>
            </a:pPr>
            <a:r>
              <a:rPr lang="id-ID" sz="3600" b="1" dirty="0" smtClean="0">
                <a:solidFill>
                  <a:schemeClr val="tx1"/>
                </a:solidFill>
              </a:rPr>
              <a:t>KEKUATAN ALLAH DAN HIKMAT ALLAH</a:t>
            </a:r>
            <a:r>
              <a:rPr lang="id-ID" sz="3600" dirty="0" smtClean="0">
                <a:solidFill>
                  <a:schemeClr val="tx1"/>
                </a:solidFill>
              </a:rPr>
              <a:t>, </a:t>
            </a:r>
          </a:p>
          <a:p>
            <a:pPr marL="0" indent="0" algn="ctr">
              <a:buNone/>
            </a:pPr>
            <a:r>
              <a:rPr lang="id-ID" sz="3600" dirty="0" smtClean="0">
                <a:solidFill>
                  <a:schemeClr val="tx1"/>
                </a:solidFill>
              </a:rPr>
              <a:t>SEHINGGA KITA BISA BERMEGAH DI DALAM TUHAN</a:t>
            </a:r>
            <a:endParaRPr lang="id-ID" sz="3600" dirty="0">
              <a:solidFill>
                <a:schemeClr val="tx1"/>
              </a:solidFill>
            </a:endParaRPr>
          </a:p>
        </p:txBody>
      </p:sp>
    </p:spTree>
    <p:extLst>
      <p:ext uri="{BB962C8B-B14F-4D97-AF65-F5344CB8AC3E}">
        <p14:creationId xmlns:p14="http://schemas.microsoft.com/office/powerpoint/2010/main" val="171715912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I KORINTUS 2:7</a:t>
            </a:r>
            <a:endParaRPr lang="id-ID" dirty="0"/>
          </a:p>
        </p:txBody>
      </p:sp>
      <p:sp>
        <p:nvSpPr>
          <p:cNvPr id="3" name="Content Placeholder 2"/>
          <p:cNvSpPr>
            <a:spLocks noGrp="1"/>
          </p:cNvSpPr>
          <p:nvPr>
            <p:ph idx="1"/>
          </p:nvPr>
        </p:nvSpPr>
        <p:spPr>
          <a:xfrm>
            <a:off x="0" y="2052918"/>
            <a:ext cx="12192000" cy="4195481"/>
          </a:xfrm>
        </p:spPr>
        <p:txBody>
          <a:bodyPr>
            <a:noAutofit/>
          </a:bodyPr>
          <a:lstStyle/>
          <a:p>
            <a:pPr marL="0" indent="0" algn="ctr">
              <a:buNone/>
            </a:pPr>
            <a:r>
              <a:rPr lang="id-ID" sz="3600" b="1" dirty="0" smtClean="0"/>
              <a:t>HIKMAT ALLAH ITU TERSEMBUNYI DAN RAHASIA , </a:t>
            </a:r>
          </a:p>
          <a:p>
            <a:pPr marL="0" indent="0" algn="ctr">
              <a:buNone/>
            </a:pPr>
            <a:r>
              <a:rPr lang="id-ID" sz="3600" b="1" dirty="0" smtClean="0"/>
              <a:t>YANG SEBELUM DUNIA DIJADIKAN </a:t>
            </a:r>
          </a:p>
          <a:p>
            <a:pPr marL="0" indent="0" algn="ctr">
              <a:buNone/>
            </a:pPr>
            <a:r>
              <a:rPr lang="id-ID" sz="3600" b="1" dirty="0" smtClean="0"/>
              <a:t>TELAH DISEDIAKAN ALLAH BAGI KEMULIAAN KITA. </a:t>
            </a:r>
            <a:endParaRPr lang="id-ID" sz="3600" dirty="0" smtClean="0"/>
          </a:p>
          <a:p>
            <a:pPr marL="0" indent="0" algn="ctr">
              <a:buNone/>
            </a:pPr>
            <a:r>
              <a:rPr lang="id-ID" sz="3600" b="1" dirty="0" smtClean="0"/>
              <a:t>DENGAN DEMIKIAN BATU-BATU YANG LUAR BIASA ITU </a:t>
            </a:r>
          </a:p>
          <a:p>
            <a:pPr marL="0" indent="0" algn="ctr">
              <a:buNone/>
            </a:pPr>
            <a:r>
              <a:rPr lang="id-ID" sz="3600" b="1" dirty="0" smtClean="0"/>
              <a:t>MENJADI LAMBANG DARI HIKMAT ALLAH </a:t>
            </a:r>
          </a:p>
          <a:p>
            <a:pPr marL="0" indent="0" algn="ctr">
              <a:buNone/>
            </a:pPr>
            <a:r>
              <a:rPr lang="id-ID" sz="3600" b="1" dirty="0" smtClean="0"/>
              <a:t>YANG TUHAN SEDIAKAN BAGI KITA.</a:t>
            </a:r>
            <a:endParaRPr lang="id-ID" sz="3600" dirty="0" smtClean="0"/>
          </a:p>
          <a:p>
            <a:pPr marL="0" indent="0" algn="ctr">
              <a:buNone/>
            </a:pPr>
            <a:endParaRPr lang="id-ID" sz="3600" dirty="0"/>
          </a:p>
        </p:txBody>
      </p:sp>
    </p:spTree>
    <p:extLst>
      <p:ext uri="{BB962C8B-B14F-4D97-AF65-F5344CB8AC3E}">
        <p14:creationId xmlns:p14="http://schemas.microsoft.com/office/powerpoint/2010/main" val="9060908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7" name="Picture 3" descr="Image result for JESU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0" y="0"/>
            <a:ext cx="12192000" cy="3026979"/>
          </a:xfrm>
        </p:spPr>
        <p:txBody>
          <a:bodyPr>
            <a:normAutofit fontScale="90000"/>
          </a:bodyPr>
          <a:lstStyle/>
          <a:p>
            <a:pPr algn="ctr"/>
            <a:r>
              <a:rPr lang="id-ID" b="1" dirty="0" smtClean="0">
                <a:solidFill>
                  <a:srgbClr val="FF0000"/>
                </a:solidFill>
              </a:rPr>
              <a:t>BELAJAR DARI KERENDAH HATIAN YESUS </a:t>
            </a:r>
            <a:br>
              <a:rPr lang="id-ID" b="1" dirty="0" smtClean="0">
                <a:solidFill>
                  <a:srgbClr val="FF0000"/>
                </a:solidFill>
              </a:rPr>
            </a:br>
            <a:r>
              <a:rPr lang="id-ID" b="1" dirty="0" smtClean="0">
                <a:solidFill>
                  <a:srgbClr val="FF0000"/>
                </a:solidFill>
              </a:rPr>
              <a:t>PADA KARYA SALIB </a:t>
            </a:r>
            <a:br>
              <a:rPr lang="id-ID" b="1" dirty="0" smtClean="0">
                <a:solidFill>
                  <a:srgbClr val="FF0000"/>
                </a:solidFill>
              </a:rPr>
            </a:br>
            <a:r>
              <a:rPr lang="id-ID" b="1" dirty="0" smtClean="0">
                <a:solidFill>
                  <a:srgbClr val="FF0000"/>
                </a:solidFill>
              </a:rPr>
              <a:t>UNTUK MERDEKA DARI </a:t>
            </a:r>
            <a:br>
              <a:rPr lang="id-ID" b="1" dirty="0" smtClean="0">
                <a:solidFill>
                  <a:srgbClr val="FF0000"/>
                </a:solidFill>
              </a:rPr>
            </a:br>
            <a:r>
              <a:rPr lang="id-ID" b="1" dirty="0" smtClean="0">
                <a:solidFill>
                  <a:srgbClr val="FF0000"/>
                </a:solidFill>
              </a:rPr>
              <a:t>HIKMAT/KECERDASAN SETAN-SETAN </a:t>
            </a:r>
            <a:br>
              <a:rPr lang="id-ID" b="1" dirty="0" smtClean="0">
                <a:solidFill>
                  <a:srgbClr val="FF0000"/>
                </a:solidFill>
              </a:rPr>
            </a:br>
            <a:r>
              <a:rPr lang="id-ID" b="1" dirty="0" smtClean="0">
                <a:solidFill>
                  <a:srgbClr val="FF0000"/>
                </a:solidFill>
              </a:rPr>
              <a:t>( MATIUS 11:29)</a:t>
            </a:r>
            <a:endParaRPr lang="id-ID" b="1" dirty="0">
              <a:solidFill>
                <a:srgbClr val="FF0000"/>
              </a:solidFill>
            </a:endParaRPr>
          </a:p>
        </p:txBody>
      </p:sp>
      <p:sp>
        <p:nvSpPr>
          <p:cNvPr id="3" name="Content Placeholder 2"/>
          <p:cNvSpPr>
            <a:spLocks noGrp="1"/>
          </p:cNvSpPr>
          <p:nvPr>
            <p:ph idx="1"/>
          </p:nvPr>
        </p:nvSpPr>
        <p:spPr>
          <a:xfrm>
            <a:off x="838200" y="3928735"/>
            <a:ext cx="10515600" cy="2929265"/>
          </a:xfrm>
        </p:spPr>
        <p:txBody>
          <a:bodyPr>
            <a:normAutofit fontScale="85000" lnSpcReduction="10000"/>
          </a:bodyPr>
          <a:lstStyle/>
          <a:p>
            <a:pPr marL="0" indent="0" algn="ctr">
              <a:buNone/>
            </a:pPr>
            <a:r>
              <a:rPr lang="id-ID" sz="4400" b="1" dirty="0">
                <a:solidFill>
                  <a:srgbClr val="FF0000"/>
                </a:solidFill>
              </a:rPr>
              <a:t>Pikullah kuk yang Kupasang </a:t>
            </a:r>
            <a:endParaRPr lang="id-ID" sz="4400" b="1" dirty="0" smtClean="0">
              <a:solidFill>
                <a:srgbClr val="FF0000"/>
              </a:solidFill>
            </a:endParaRPr>
          </a:p>
          <a:p>
            <a:pPr marL="0" indent="0" algn="ctr">
              <a:buNone/>
            </a:pPr>
            <a:r>
              <a:rPr lang="id-ID" sz="4400" b="1" dirty="0" smtClean="0">
                <a:solidFill>
                  <a:srgbClr val="FF0000"/>
                </a:solidFill>
              </a:rPr>
              <a:t>dan</a:t>
            </a:r>
            <a:r>
              <a:rPr lang="id-ID" sz="4400" b="1" dirty="0">
                <a:solidFill>
                  <a:srgbClr val="FF0000"/>
                </a:solidFill>
              </a:rPr>
              <a:t> belajarlah pada-Ku,</a:t>
            </a:r>
            <a:r>
              <a:rPr lang="id-ID" sz="4400" b="1" baseline="30000" dirty="0">
                <a:solidFill>
                  <a:srgbClr val="FF0000"/>
                </a:solidFill>
              </a:rPr>
              <a:t> </a:t>
            </a:r>
            <a:endParaRPr lang="id-ID" sz="4400" b="1" baseline="30000" dirty="0" smtClean="0">
              <a:solidFill>
                <a:srgbClr val="FF0000"/>
              </a:solidFill>
            </a:endParaRPr>
          </a:p>
          <a:p>
            <a:pPr marL="0" indent="0" algn="ctr">
              <a:buNone/>
            </a:pPr>
            <a:r>
              <a:rPr lang="id-ID" sz="4400" b="1" dirty="0" smtClean="0">
                <a:solidFill>
                  <a:srgbClr val="FF0000"/>
                </a:solidFill>
              </a:rPr>
              <a:t>karena </a:t>
            </a:r>
            <a:r>
              <a:rPr lang="id-ID" sz="4400" b="1" dirty="0">
                <a:solidFill>
                  <a:srgbClr val="FF0000"/>
                </a:solidFill>
              </a:rPr>
              <a:t>Aku lemah lembut dan rendah hati </a:t>
            </a:r>
            <a:endParaRPr lang="id-ID" sz="4400" b="1" dirty="0" smtClean="0">
              <a:solidFill>
                <a:srgbClr val="FF0000"/>
              </a:solidFill>
            </a:endParaRPr>
          </a:p>
          <a:p>
            <a:pPr marL="0" indent="0" algn="ctr">
              <a:buNone/>
            </a:pPr>
            <a:r>
              <a:rPr lang="id-ID" sz="4400" b="1" dirty="0" smtClean="0">
                <a:solidFill>
                  <a:srgbClr val="FF0000"/>
                </a:solidFill>
              </a:rPr>
              <a:t>dan </a:t>
            </a:r>
            <a:r>
              <a:rPr lang="id-ID" sz="4400" b="1" dirty="0">
                <a:solidFill>
                  <a:srgbClr val="FF0000"/>
                </a:solidFill>
              </a:rPr>
              <a:t>jiwamu</a:t>
            </a:r>
            <a:r>
              <a:rPr lang="id-ID" sz="4400" b="1" baseline="30000" dirty="0">
                <a:solidFill>
                  <a:srgbClr val="FF0000"/>
                </a:solidFill>
              </a:rPr>
              <a:t> </a:t>
            </a:r>
            <a:r>
              <a:rPr lang="id-ID" sz="4400" b="1" dirty="0">
                <a:solidFill>
                  <a:srgbClr val="FF0000"/>
                </a:solidFill>
              </a:rPr>
              <a:t> akan mendapat ketenangan.</a:t>
            </a:r>
          </a:p>
        </p:txBody>
      </p:sp>
      <p:pic>
        <p:nvPicPr>
          <p:cNvPr id="36865" name="Picture 1" descr="advanc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85725" cy="85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542917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630510" cy="6842237"/>
          </a:xfrm>
        </p:spPr>
        <p:txBody>
          <a:bodyPr>
            <a:normAutofit/>
          </a:bodyPr>
          <a:lstStyle/>
          <a:p>
            <a:pPr algn="ctr"/>
            <a:r>
              <a:rPr lang="id-ID" b="1" dirty="0" smtClean="0"/>
              <a:t>SEBENARNYA KITA SEDANG BERBICARA</a:t>
            </a:r>
            <a:br>
              <a:rPr lang="id-ID" b="1" dirty="0" smtClean="0"/>
            </a:br>
            <a:r>
              <a:rPr lang="id-ID" b="1" dirty="0" smtClean="0"/>
              <a:t> </a:t>
            </a:r>
            <a:br>
              <a:rPr lang="id-ID" b="1" dirty="0" smtClean="0"/>
            </a:br>
            <a:r>
              <a:rPr lang="id-ID" b="1" dirty="0" smtClean="0"/>
              <a:t>TENTANG </a:t>
            </a:r>
            <a:br>
              <a:rPr lang="id-ID" b="1" dirty="0" smtClean="0"/>
            </a:br>
            <a:r>
              <a:rPr lang="id-ID" b="1" dirty="0"/>
              <a:t/>
            </a:r>
            <a:br>
              <a:rPr lang="id-ID" b="1" dirty="0"/>
            </a:br>
            <a:r>
              <a:rPr lang="id-ID" b="1" dirty="0" smtClean="0"/>
              <a:t>KARAKTER </a:t>
            </a:r>
            <a:br>
              <a:rPr lang="id-ID" b="1" dirty="0" smtClean="0"/>
            </a:br>
            <a:r>
              <a:rPr lang="id-ID" b="1" dirty="0"/>
              <a:t/>
            </a:r>
            <a:br>
              <a:rPr lang="id-ID" b="1" dirty="0"/>
            </a:br>
            <a:r>
              <a:rPr lang="id-ID" b="1" dirty="0" smtClean="0"/>
              <a:t>ATAU </a:t>
            </a:r>
            <a:br>
              <a:rPr lang="id-ID" b="1" dirty="0" smtClean="0"/>
            </a:br>
            <a:r>
              <a:rPr lang="id-ID" b="1" dirty="0"/>
              <a:t/>
            </a:r>
            <a:br>
              <a:rPr lang="id-ID" b="1" dirty="0"/>
            </a:br>
            <a:r>
              <a:rPr lang="id-ID" b="1" dirty="0" smtClean="0"/>
              <a:t>HIKMAT ?????</a:t>
            </a:r>
            <a:endParaRPr lang="id-ID" b="1" dirty="0"/>
          </a:p>
        </p:txBody>
      </p:sp>
      <p:pic>
        <p:nvPicPr>
          <p:cNvPr id="37890" name="Picture 2" descr="Image result for ROMA 12: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30510" y="0"/>
            <a:ext cx="4561490" cy="68422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0858771"/>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image" Target="../media/image6.jpeg"/></Relationships>
</file>

<file path=ppt/theme/_rels/theme7.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3.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4.xml><?xml version="1.0" encoding="utf-8"?>
<a:theme xmlns:a="http://schemas.openxmlformats.org/drawingml/2006/main" name="1_Slice">
  <a:themeElements>
    <a:clrScheme name="Slice">
      <a:dk1>
        <a:sysClr val="windowText" lastClr="000000"/>
      </a:dk1>
      <a:lt1>
        <a:sysClr val="window" lastClr="FFFFFF"/>
      </a:lt1>
      <a:dk2>
        <a:srgbClr val="537D0B"/>
      </a:dk2>
      <a:lt2>
        <a:srgbClr val="A9E257"/>
      </a:lt2>
      <a:accent1>
        <a:srgbClr val="38540A"/>
      </a:accent1>
      <a:accent2>
        <a:srgbClr val="31A274"/>
      </a:accent2>
      <a:accent3>
        <a:srgbClr val="236073"/>
      </a:accent3>
      <a:accent4>
        <a:srgbClr val="6C4D90"/>
      </a:accent4>
      <a:accent5>
        <a:srgbClr val="983C27"/>
      </a:accent5>
      <a:accent6>
        <a:srgbClr val="CD811F"/>
      </a:accent6>
      <a:hlink>
        <a:srgbClr val="293F06"/>
      </a:hlink>
      <a:folHlink>
        <a:srgbClr val="68883A"/>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9759155-7935-4C61-A06C-C04380D1B16E}"/>
    </a:ext>
  </a:extLst>
</a:theme>
</file>

<file path=ppt/theme/theme5.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6.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7.xml><?xml version="1.0" encoding="utf-8"?>
<a:theme xmlns:a="http://schemas.openxmlformats.org/drawingml/2006/main" name="1_Ion">
  <a:themeElements>
    <a:clrScheme name="Ion">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5A2F9111-B2DB-470C-BA56-608F9B658826}"/>
    </a:ext>
  </a:extLst>
</a:theme>
</file>

<file path=ppt/theme/theme8.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360</TotalTime>
  <Words>2690</Words>
  <Application>Microsoft Office PowerPoint</Application>
  <PresentationFormat>Widescreen</PresentationFormat>
  <Paragraphs>519</Paragraphs>
  <Slides>46</Slides>
  <Notes>46</Notes>
  <HiddenSlides>0</HiddenSlides>
  <MMClips>0</MMClips>
  <ScaleCrop>false</ScaleCrop>
  <HeadingPairs>
    <vt:vector size="6" baseType="variant">
      <vt:variant>
        <vt:lpstr>Fonts Used</vt:lpstr>
      </vt:variant>
      <vt:variant>
        <vt:i4>7</vt:i4>
      </vt:variant>
      <vt:variant>
        <vt:lpstr>Theme</vt:lpstr>
      </vt:variant>
      <vt:variant>
        <vt:i4>8</vt:i4>
      </vt:variant>
      <vt:variant>
        <vt:lpstr>Slide Titles</vt:lpstr>
      </vt:variant>
      <vt:variant>
        <vt:i4>46</vt:i4>
      </vt:variant>
    </vt:vector>
  </HeadingPairs>
  <TitlesOfParts>
    <vt:vector size="61" baseType="lpstr">
      <vt:lpstr>Arial</vt:lpstr>
      <vt:lpstr>Calibri</vt:lpstr>
      <vt:lpstr>Calibri Light</vt:lpstr>
      <vt:lpstr>Century Gothic</vt:lpstr>
      <vt:lpstr>Garamond</vt:lpstr>
      <vt:lpstr>Trebuchet MS</vt:lpstr>
      <vt:lpstr>Wingdings 3</vt:lpstr>
      <vt:lpstr>Office Theme</vt:lpstr>
      <vt:lpstr>Ion</vt:lpstr>
      <vt:lpstr>Slice</vt:lpstr>
      <vt:lpstr>1_Slice</vt:lpstr>
      <vt:lpstr>Wisp</vt:lpstr>
      <vt:lpstr>Organic</vt:lpstr>
      <vt:lpstr>1_Ion</vt:lpstr>
      <vt:lpstr>Facet</vt:lpstr>
      <vt:lpstr>PowerPoint Presentation</vt:lpstr>
      <vt:lpstr>BEBERAPA MACAM HIKMAT YAKOBUS 3:13-4:10</vt:lpstr>
      <vt:lpstr>1. HIKMAT YANG DATANG DARI ATAS YAKOBUS 3:17-18 </vt:lpstr>
      <vt:lpstr>MURNI  PURE  SUCI SALEH TIDAK BERSALAH</vt:lpstr>
      <vt:lpstr>PENDAMAI  PEACEABLE</vt:lpstr>
      <vt:lpstr>PERAMAH  GENTLE  BAIK HATI</vt:lpstr>
      <vt:lpstr>PENURUT  COMPLIANT  PENGALAH TERBUKA UNTUK NASIHAT YANG BAIK</vt:lpstr>
      <vt:lpstr>PENUH  BELAS KASIHAN  MERCY  PENUH KEMURAHAN  PENUH RAHMAT</vt:lpstr>
      <vt:lpstr>PENUH BUAH-BUAH YANG BAIK  FULL OF GOOD FRUIT  HASIL BULIR MEMULIAKAN</vt:lpstr>
      <vt:lpstr>TIDAK MEMIHAK      IMPARTIAL  TANPA PRASANGKA</vt:lpstr>
      <vt:lpstr>TIDAK MUNAFIK  NOT HYPOCRITICAL   TIDAK PURA-PURA</vt:lpstr>
      <vt:lpstr>MENGADAKAN DAMAI  PEACEMAKER  PEMBAWA DAMAI SEJAHTERA </vt:lpstr>
      <vt:lpstr>YUSUF MEMILIKI HIKMAT YANG DARI ATAS  -TULUS HATI ( MURNI)  -TIDAK MAU MENCEMARKAN  NAMA ISTERINYA DI MUKA UMUM  ( PEMBAWA DAMAI SEJAHTERA, PENUH BELAS KASIHAN)  -PENURUT  -BUAH YANG BAIK ( PENGENDALIAN DIRI) </vt:lpstr>
      <vt:lpstr>2. HIKMAT YANG LAHIR DARI KELEMAHLEMBUTAN YAKOBUS 3:13, 4:6-10 </vt:lpstr>
      <vt:lpstr>BIJAK     WISE   ARIF BIJAKSANA    CAKAP   TERPELAJAR</vt:lpstr>
      <vt:lpstr>BERBUDI    UNDERSTANDING  DILENGKAPI DENGAN PENGETAHUAN</vt:lpstr>
      <vt:lpstr>RENDAH HATI   HUMBLE LUNAK LEMBUT</vt:lpstr>
      <vt:lpstr>TUNDUK KEPADA ALLAH  DAN MELAWAN IBLIS  SUBMIT TO GOD.  RESIST THE DEVIL</vt:lpstr>
      <vt:lpstr>NEAR TO GOD</vt:lpstr>
      <vt:lpstr>BERTOBAT   REPENT  TAHIRKANLAH TANGANMU  SUCIKANLAH HATIMU/ TIDAK MENDUA HATI  HATI YANG REMUK</vt:lpstr>
      <vt:lpstr>MERENDAHKAN DIRI DI HADAPAN TUHAN HUMBLE YOURSELVES BEFORE THE LORD</vt:lpstr>
      <vt:lpstr>MARIA MEMILIKI HIKMAT  YANG LAHIR DARI KELEMAHLEMBUTAN</vt:lpstr>
      <vt:lpstr>BIJAK/  BERPIKIR LOGIS  BAGAIMANAKAH HAL ITU MUNGKIN TERJADI KARENA AKU BELUM BERSUAMI</vt:lpstr>
      <vt:lpstr>BERTANYA DALAM HATI APA ARTI SALAM ITU  RENDAH HATI TIDAK MUDAH GR TIDAK SOMBONG TIDAK SOK ROHANI</vt:lpstr>
      <vt:lpstr>TUNDUK KEPADA OTORITAS TUHAN DALAM HIDUPNYA  JADILAH PADAKU MENURUT PERKATAANMU ITU</vt:lpstr>
      <vt:lpstr>SEORANG ANAK DARA  HIDUP MENJAGA KEKUDUSAN MORAL</vt:lpstr>
      <vt:lpstr>MERENDAHKAN DIRI DI HADAPAN TUHAN  SESUNGGUHNYA AKU INI ADALAH HAMBA TUHAN</vt:lpstr>
      <vt:lpstr>3. HIKMAT/ KECERDASAN DARI NAFSU MANUSIA, YAKOBUS 4:1-3</vt:lpstr>
      <vt:lpstr>RAJA HERODES  1. BERBOHONG/ BERPURA-PURA 2. MALAS IKUT MENYEMBAH 3. MARAH 4. MEMBANTAI </vt:lpstr>
      <vt:lpstr>4. HIKMAT/ KECERDASAN DARI DUNIA YAKOBUS 4:4-5</vt:lpstr>
      <vt:lpstr>PowerPoint Presentation</vt:lpstr>
      <vt:lpstr>PowerPoint Presentation</vt:lpstr>
      <vt:lpstr>PowerPoint Presentation</vt:lpstr>
      <vt:lpstr>PowerPoint Presentation</vt:lpstr>
      <vt:lpstr>PowerPoint Presentation</vt:lpstr>
      <vt:lpstr>PowerPoint Presentation</vt:lpstr>
      <vt:lpstr>5. HIKMAT/ KECERDASAN SETAN-SETAN</vt:lpstr>
      <vt:lpstr>IBLIS JATUH DALAM DOSA IBLIS MENAWARKAN APA PADA HAWA?  PENGETAHUAN  ( KEJADIAN 3:5)</vt:lpstr>
      <vt:lpstr>HIKMAT LUCIFER MUSNAH YEHEZKIEL 28:17 BERUBAH MENJADI HIKMAT/KEPANDAIAN  SETAN-SETAN,  YAKOBUS 4:14-16 SAMA DENGAN HIKMAT DUNIA,  DAN HIKMAT DARI NAFSU MANUSIA </vt:lpstr>
      <vt:lpstr>12 BATU PADA  TUTUP DADA  BAJU EFOD</vt:lpstr>
      <vt:lpstr>TAMBAHAN BATU PADA JAJARAN KE 3</vt:lpstr>
      <vt:lpstr>PowerPoint Presentation</vt:lpstr>
      <vt:lpstr>I KORINTUS 1:18-31</vt:lpstr>
      <vt:lpstr>I KORINTUS 2:7</vt:lpstr>
      <vt:lpstr>BELAJAR DARI KERENDAH HATIAN YESUS  PADA KARYA SALIB  UNTUK MERDEKA DARI  HIKMAT/KECERDASAN SETAN-SETAN  ( MATIUS 11:29)</vt:lpstr>
      <vt:lpstr>SEBENARNYA KITA SEDANG BERBICARA   TENTANG   KARAKTER   ATAU   HIKMAT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Grace Sumilat</dc:creator>
  <cp:lastModifiedBy>Grace Sumilat</cp:lastModifiedBy>
  <cp:revision>28</cp:revision>
  <cp:lastPrinted>2019-12-24T10:32:37Z</cp:lastPrinted>
  <dcterms:created xsi:type="dcterms:W3CDTF">2019-12-23T23:35:56Z</dcterms:created>
  <dcterms:modified xsi:type="dcterms:W3CDTF">2019-12-24T10:36:31Z</dcterms:modified>
</cp:coreProperties>
</file>