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78" r:id="rId12"/>
    <p:sldId id="279" r:id="rId13"/>
    <p:sldId id="266" r:id="rId14"/>
    <p:sldId id="280" r:id="rId15"/>
    <p:sldId id="282" r:id="rId16"/>
    <p:sldId id="283" r:id="rId17"/>
    <p:sldId id="268" r:id="rId18"/>
    <p:sldId id="271" r:id="rId19"/>
    <p:sldId id="313" r:id="rId20"/>
    <p:sldId id="328" r:id="rId21"/>
    <p:sldId id="303" r:id="rId22"/>
    <p:sldId id="272" r:id="rId23"/>
    <p:sldId id="284" r:id="rId24"/>
    <p:sldId id="304" r:id="rId25"/>
    <p:sldId id="273" r:id="rId26"/>
    <p:sldId id="287" r:id="rId27"/>
    <p:sldId id="288" r:id="rId28"/>
    <p:sldId id="289" r:id="rId29"/>
    <p:sldId id="297" r:id="rId30"/>
    <p:sldId id="291" r:id="rId31"/>
    <p:sldId id="274" r:id="rId32"/>
    <p:sldId id="295" r:id="rId33"/>
    <p:sldId id="296" r:id="rId34"/>
    <p:sldId id="294" r:id="rId35"/>
    <p:sldId id="299" r:id="rId36"/>
    <p:sldId id="276" r:id="rId37"/>
    <p:sldId id="301" r:id="rId38"/>
    <p:sldId id="277" r:id="rId39"/>
    <p:sldId id="300" r:id="rId40"/>
    <p:sldId id="305" r:id="rId41"/>
    <p:sldId id="314" r:id="rId42"/>
    <p:sldId id="315" r:id="rId43"/>
    <p:sldId id="316" r:id="rId44"/>
    <p:sldId id="326" r:id="rId45"/>
    <p:sldId id="318" r:id="rId46"/>
    <p:sldId id="319" r:id="rId47"/>
    <p:sldId id="306" r:id="rId48"/>
    <p:sldId id="327" r:id="rId49"/>
    <p:sldId id="307" r:id="rId50"/>
    <p:sldId id="329" r:id="rId51"/>
    <p:sldId id="308" r:id="rId52"/>
    <p:sldId id="309" r:id="rId53"/>
    <p:sldId id="310" r:id="rId54"/>
    <p:sldId id="311" r:id="rId55"/>
    <p:sldId id="312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11/21/2015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11/21/2015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I:\GRACE%20SEMINAR%20DAN%20EVENT\EVENT\NATAL%20ANAK\4.%20NATAL%20GPDI%20TEMANGGUNG\KONSER%20DI%20AWAN.m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briel-ang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357166"/>
            <a:ext cx="5305549" cy="61756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86380" y="642918"/>
            <a:ext cx="385762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NAMAKU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GABRIEL</a:t>
            </a:r>
          </a:p>
          <a:p>
            <a:pPr algn="ctr"/>
            <a:endParaRPr lang="id-ID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‘SI 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PAHLAWAN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ALLAH’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d9GcTLg8-8HM-ylziR7Yy1WM9u718nHis4RXfdRIxT21B-C4Y9xxFfD6gkubxpkQ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4876" y="500042"/>
            <a:ext cx="4222433" cy="5814135"/>
          </a:xfrm>
        </p:spPr>
      </p:pic>
      <p:sp>
        <p:nvSpPr>
          <p:cNvPr id="3" name="Rectangle 2"/>
          <p:cNvSpPr/>
          <p:nvPr/>
        </p:nvSpPr>
        <p:spPr>
          <a:xfrm>
            <a:off x="0" y="285728"/>
            <a:ext cx="469872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AKU PERNAH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MENGUNJUNGI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DANIEL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zechariah-gabrie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572132" cy="6853722"/>
          </a:xfrm>
        </p:spPr>
      </p:pic>
      <p:sp>
        <p:nvSpPr>
          <p:cNvPr id="3" name="Rectangle 2"/>
          <p:cNvSpPr/>
          <p:nvPr/>
        </p:nvSpPr>
        <p:spPr>
          <a:xfrm>
            <a:off x="5619189" y="285728"/>
            <a:ext cx="3524811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AKU JUGA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PERNAH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MEMBAWA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BERITA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PADA 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ZAKARIA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gelgabrielcomingtomar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6831" y="0"/>
            <a:ext cx="5607170" cy="6858000"/>
          </a:xfrm>
        </p:spPr>
      </p:pic>
      <p:sp>
        <p:nvSpPr>
          <p:cNvPr id="3" name="Rectangle 2"/>
          <p:cNvSpPr/>
          <p:nvPr/>
        </p:nvSpPr>
        <p:spPr>
          <a:xfrm>
            <a:off x="0" y="0"/>
            <a:ext cx="3524811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AKU 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JUGA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MEMBAWA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BERITA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PADA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acobs-dream.jpg?w=545&amp;h=32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285728"/>
            <a:ext cx="7715304" cy="4600869"/>
          </a:xfrm>
        </p:spPr>
      </p:pic>
      <p:sp>
        <p:nvSpPr>
          <p:cNvPr id="3" name="Rectangle 2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JUMLAH KAMI</a:t>
            </a:r>
          </a:p>
          <a:p>
            <a:pPr algn="ctr"/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BERIBU-RIBU, BERLAKSA-LAKSA,</a:t>
            </a:r>
          </a:p>
          <a:p>
            <a:pPr algn="ctr"/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BERIBU-RIBU LAKSA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changel_Michael.jpg?__SQUARESPACE_CACHEVERSION=128301737469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500562" cy="6862357"/>
          </a:xfrm>
        </p:spPr>
      </p:pic>
      <p:sp>
        <p:nvSpPr>
          <p:cNvPr id="3" name="Rectangle 2"/>
          <p:cNvSpPr/>
          <p:nvPr/>
        </p:nvSpPr>
        <p:spPr>
          <a:xfrm>
            <a:off x="4929190" y="0"/>
            <a:ext cx="3297698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AKU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GABRIEL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ADALAH 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PEMIMPIN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BERSAMA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MIKHAEL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LUCIFER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atan-before_sin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357166"/>
            <a:ext cx="5027799" cy="3776642"/>
          </a:xfrm>
        </p:spPr>
      </p:pic>
      <p:sp>
        <p:nvSpPr>
          <p:cNvPr id="3" name="Rectangle 2"/>
          <p:cNvSpPr/>
          <p:nvPr/>
        </p:nvSpPr>
        <p:spPr>
          <a:xfrm>
            <a:off x="357158" y="4272677"/>
            <a:ext cx="848931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LUCIFER MALAIKAT PEMUSIK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YANG JATUH DALAM DOSA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KESOMBONGAN</a:t>
            </a:r>
            <a:endParaRPr 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APRON STAMRIL KERASUKAN SETAN GARA-GARA MUSIK METAL </a:t>
            </a:r>
            <a:endParaRPr lang="id-ID" dirty="0"/>
          </a:p>
        </p:txBody>
      </p:sp>
      <p:pic>
        <p:nvPicPr>
          <p:cNvPr id="4" name="Content Placeholder 3" descr="170910-ATS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00174"/>
            <a:ext cx="7800993" cy="500063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urch-musi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71480"/>
            <a:ext cx="4214810" cy="4706363"/>
          </a:xfrm>
        </p:spPr>
      </p:pic>
      <p:pic>
        <p:nvPicPr>
          <p:cNvPr id="5" name="Content Placeholder 3" descr="kids prai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1928810"/>
            <a:ext cx="4929190" cy="49291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KINI PUJIAN DAN PENYEMBAHAN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158" y="5857892"/>
            <a:ext cx="81849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JADI TUGAS KITA ANAK-ANAK TUHAN</a:t>
            </a:r>
            <a:endParaRPr lang="en-US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reation-hand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18"/>
            <a:ext cx="5298058" cy="50720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57818" y="785794"/>
            <a:ext cx="378618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KARNA KITA</a:t>
            </a:r>
          </a:p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DICIPTAKAN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UNTUK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KEMULIAAN</a:t>
            </a:r>
          </a:p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TUHAN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YESAYA 43: 7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d-ID" sz="4800" dirty="0" smtClean="0"/>
              <a:t>“SEMUA ORANG </a:t>
            </a:r>
          </a:p>
          <a:p>
            <a:pPr algn="ctr">
              <a:buNone/>
            </a:pPr>
            <a:r>
              <a:rPr lang="id-ID" sz="4800" dirty="0" smtClean="0"/>
              <a:t>YANG DISEBUTKAN </a:t>
            </a:r>
          </a:p>
          <a:p>
            <a:pPr algn="ctr">
              <a:buNone/>
            </a:pPr>
            <a:r>
              <a:rPr lang="id-ID" sz="4800" dirty="0" smtClean="0"/>
              <a:t>DENGAN NAMA-KU</a:t>
            </a:r>
            <a:r>
              <a:rPr lang="id-ID" sz="4800" baseline="30000" dirty="0" smtClean="0"/>
              <a:t> </a:t>
            </a:r>
            <a:r>
              <a:rPr lang="id-ID" sz="4800" dirty="0" smtClean="0"/>
              <a:t> </a:t>
            </a:r>
          </a:p>
          <a:p>
            <a:pPr algn="ctr">
              <a:buNone/>
            </a:pPr>
            <a:r>
              <a:rPr lang="id-ID" sz="4800" dirty="0" smtClean="0"/>
              <a:t>YANG KU-CIPTAKAN</a:t>
            </a:r>
            <a:r>
              <a:rPr lang="id-ID" sz="4800" baseline="30000" dirty="0" smtClean="0"/>
              <a:t> </a:t>
            </a:r>
            <a:r>
              <a:rPr lang="id-ID" sz="4800" dirty="0" smtClean="0"/>
              <a:t> </a:t>
            </a:r>
          </a:p>
          <a:p>
            <a:pPr algn="ctr">
              <a:buNone/>
            </a:pPr>
            <a:r>
              <a:rPr lang="id-ID" sz="4800" dirty="0" smtClean="0"/>
              <a:t>UNTUK KEMULIAAN-KU,</a:t>
            </a:r>
            <a:r>
              <a:rPr lang="id-ID" sz="4800" baseline="30000" dirty="0" smtClean="0"/>
              <a:t> </a:t>
            </a:r>
            <a:r>
              <a:rPr lang="id-ID" sz="4800" dirty="0" smtClean="0"/>
              <a:t> </a:t>
            </a:r>
          </a:p>
          <a:p>
            <a:pPr algn="ctr">
              <a:buNone/>
            </a:pPr>
            <a:r>
              <a:rPr lang="id-ID" sz="4800" dirty="0" smtClean="0"/>
              <a:t>YANG KU-BENTUK </a:t>
            </a:r>
          </a:p>
          <a:p>
            <a:pPr algn="ctr">
              <a:buNone/>
            </a:pPr>
            <a:r>
              <a:rPr lang="id-ID" sz="4800" dirty="0" smtClean="0"/>
              <a:t>DAN YANG JUGA KU-JADIKAN!</a:t>
            </a:r>
            <a:r>
              <a:rPr lang="id-ID" sz="4800" baseline="30000" dirty="0" smtClean="0"/>
              <a:t> </a:t>
            </a:r>
            <a:r>
              <a:rPr lang="id-ID" sz="4800" dirty="0" smtClean="0"/>
              <a:t>"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ghtofway+babies+00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ounded Rectangle 4"/>
          <p:cNvSpPr/>
          <p:nvPr/>
        </p:nvSpPr>
        <p:spPr>
          <a:xfrm>
            <a:off x="0" y="0"/>
            <a:ext cx="9144000" cy="4714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836200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DARI MULUT BAYI-BAYI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DAN ANAK-ANAK YANG MENYUSU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TELAH KAU LETAKKAN DASAR KEKUATAN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KARNA LAWAN-MU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UNTUK MEMBUNGKAM MUSUH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DAN 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PENDENDAM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MAZMUR 8:3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Picture 6" descr="Last_Word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902" y="3071810"/>
            <a:ext cx="2071702" cy="20717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usi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8358246" cy="6001221"/>
          </a:xfrm>
        </p:spPr>
      </p:pic>
      <p:sp>
        <p:nvSpPr>
          <p:cNvPr id="3" name="Rectangle 2"/>
          <p:cNvSpPr/>
          <p:nvPr/>
        </p:nvSpPr>
        <p:spPr>
          <a:xfrm>
            <a:off x="0" y="6072206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KONSER PERTAMA </a:t>
            </a:r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 BUMI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ONSER DI AWAN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5720" y="0"/>
            <a:ext cx="8572528" cy="6858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lory_to_god_in_the_highes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00562" cy="3375422"/>
          </a:xfrm>
        </p:spPr>
      </p:pic>
      <p:sp>
        <p:nvSpPr>
          <p:cNvPr id="3" name="Rectangle 2"/>
          <p:cNvSpPr/>
          <p:nvPr/>
        </p:nvSpPr>
        <p:spPr>
          <a:xfrm>
            <a:off x="4500562" y="0"/>
            <a:ext cx="464343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GEMBALA-GEMBALA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YANG TADINYA SUKA BERTENGKAR</a:t>
            </a:r>
          </a:p>
          <a:p>
            <a:pPr algn="ctr"/>
            <a:endParaRPr lang="id-ID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4" descr="harmon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28802"/>
            <a:ext cx="4429156" cy="44291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643314"/>
            <a:ext cx="457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TUHAN INGIN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MEREKA BERBICARA 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SATU 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DENGAN YANG LAIN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DAN MEMUJI ALLAH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hephards-return-prais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92162" cy="5072074"/>
          </a:xfrm>
        </p:spPr>
      </p:pic>
      <p:sp>
        <p:nvSpPr>
          <p:cNvPr id="5" name="Rectangle 4"/>
          <p:cNvSpPr/>
          <p:nvPr/>
        </p:nvSpPr>
        <p:spPr>
          <a:xfrm>
            <a:off x="0" y="3429000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TUJUAN PENCIPTAAN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TERCAPAI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SAAT KITA MEMULIAKAN ALLAH, HIDUP DAMAI, RUKUN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ace_on_Eart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214290"/>
            <a:ext cx="5357850" cy="5336838"/>
          </a:xfrm>
        </p:spPr>
      </p:pic>
      <p:sp>
        <p:nvSpPr>
          <p:cNvPr id="3" name="Rectangle 2"/>
          <p:cNvSpPr/>
          <p:nvPr/>
        </p:nvSpPr>
        <p:spPr>
          <a:xfrm>
            <a:off x="0" y="5534561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MARI KITA MEMULIAKAN ALLAH 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LEWAT PUJIAN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72132" y="0"/>
            <a:ext cx="332334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GEORGE</a:t>
            </a:r>
          </a:p>
          <a:p>
            <a:pPr algn="ctr"/>
            <a:r>
              <a:rPr lang="id-ID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FREDERICK</a:t>
            </a:r>
          </a:p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HANDEL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4" descr="george-frideric-hand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571744"/>
            <a:ext cx="3286124" cy="3286124"/>
          </a:xfrm>
          <a:prstGeom prst="rect">
            <a:avLst/>
          </a:prstGeom>
        </p:spPr>
      </p:pic>
      <p:pic>
        <p:nvPicPr>
          <p:cNvPr id="7" name="Content Placeholder 6" descr="Joy-to-the-World-sheet-music-page_27113-2-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5302450" cy="6858000"/>
          </a:xfrm>
        </p:spPr>
      </p:pic>
      <p:sp>
        <p:nvSpPr>
          <p:cNvPr id="8" name="Rectangle 7"/>
          <p:cNvSpPr/>
          <p:nvPr/>
        </p:nvSpPr>
        <p:spPr>
          <a:xfrm>
            <a:off x="0" y="5934670"/>
            <a:ext cx="88861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ORATORIO </a:t>
            </a:r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MISSIAH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salemwebnetwork.com/Christianity/HistoryTimeline/gl027_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41750" cy="5152559"/>
          </a:xfrm>
          <a:prstGeom prst="rect">
            <a:avLst/>
          </a:prstGeom>
          <a:noFill/>
        </p:spPr>
      </p:pic>
      <p:pic>
        <p:nvPicPr>
          <p:cNvPr id="5" name="Content Placeholder 3" descr="joy-to-the-worl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57686" y="1308463"/>
            <a:ext cx="4786314" cy="5549537"/>
          </a:xfrm>
        </p:spPr>
      </p:pic>
      <p:sp>
        <p:nvSpPr>
          <p:cNvPr id="6" name="Rectangle 5"/>
          <p:cNvSpPr/>
          <p:nvPr/>
        </p:nvSpPr>
        <p:spPr>
          <a:xfrm>
            <a:off x="214282" y="5429264"/>
            <a:ext cx="40235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ISAAC WATTS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29190" y="0"/>
            <a:ext cx="38491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MAZMUR 98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ARTI ANGKA-ANGKA DALAM ALKITAB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	DO	=	BUMI (KEJADIAN 1:1)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	RE	=	SAKSI (MATIUS 18:16)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	MI	=	ALLAH TRI TUNGGAL YG KUDUS (KEJ 1:26)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	FA	=	EMPAT PENJURU MATA ANGIN (KEJ 28:14)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	SOL	=	LIMA TITIK SALIB KRISTUS (YOH 20:20, 			MAT 27:29, LUK 24:20)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  LA 	=	MANUSIA (KEJADIAN 1;26-31)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 SI 	=	JANJI TUHAN YANG SEMPURNA (KEJ 9:13)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b="1" dirty="0" smtClean="0"/>
              <a:t>= DO	= 	SURGA (MATIUS 6;10)</a:t>
            </a:r>
          </a:p>
          <a:p>
            <a:pPr marL="514350" indent="-514350">
              <a:buNone/>
            </a:pPr>
            <a:endParaRPr lang="id-ID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1. YESUS DARI SORGA MULIA </a:t>
            </a:r>
            <a:br>
              <a:rPr lang="id-ID" dirty="0" smtClean="0"/>
            </a:br>
            <a:r>
              <a:rPr lang="id-ID" dirty="0" smtClean="0"/>
              <a:t>TURUN KE DUNIA HINA</a:t>
            </a:r>
            <a:endParaRPr lang="id-ID" dirty="0"/>
          </a:p>
        </p:txBody>
      </p:sp>
      <p:pic>
        <p:nvPicPr>
          <p:cNvPr id="4" name="Content Placeholder 3" descr="6806360-the-baby-jesus-swaddled-and-lying-in-the-mang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ggPDxIUEAgTEhAPGRUYFRAVDRoTDxAWFRgVIB8VFBoXJyYqIxkvHxUeKz8sIyg1OC04GB49OzwvPSYrOCsBCQoKBQUFDQUFDSkYEhgpKSkpKSkpKSkpKSkpKSkpKSkpKSkpKSkpKSkpKSkpKSkpKSkpKSkpKSkpKSkpKSkpKf/AABEIADoAXwMBIgACEQEDEQH/xAAbAAEAAwEBAQEAAAAAAAAAAAAAAwQGBQECB//EADgQAAECAwUECAQFBQAAAAAAAAECAwAEBQYREhQhFTFVkhNTVJWW0dPUQVFxpAcyYYGRIiNCUrH/xAAUAQEAAAAAAAAAAAAAAAAAAAAA/8QAFBEBAAAAAAAAAAAAAAAAAAAAAP/aAAwDAQACEQMRAD8A/cYR4SIjzcv16ecQHzOzrDDS3HXQhtoFS1k3JSkakmIKNWJOcYbfl3cbTwvSq67+Qdx+scG28mzPJl5VUwAxMO3zGF0JUpppJVg0/wBlBI+hJ+ET2XTSJdcyxKlDbDK0/wBtKxgQtSAVBP6fl/cmA0sIizcv16ecQzcv16ecQEsIizcv16ecQzcv16ecQEsIizcv16ecQzcv16ecQEsIizcv16ecQzcv16ecQH24U4TeLxcbxhxXj6DfGa25Z/hMx4em/RjTLJuNwvPy+f6Rh/xGr1Zakujl5LBMTriZdpfTBWFTgUSdN39CFa/A3QGQtv8AiVIqcTLUik5ibOIE5BWJrTUBopCisXfEaRpbGMWfp0i0wZCacWgXuOGgThxrVqoi9ndfu+kcJmaplmmW5ZuiOPTiwl1xTJS66oNqBKl3ahu68DS7WNVZX8SkVFxxpFHeZfYAK2XlJaXcfiEnX+RAX9uWf4TMeHpv0Ybcs/wmY8PTfox185UOG/cJhnKhw37hMByNuWf4TMeHpv0Y571tbMdIpDVIffcbu6RtqjOlxi++4upUgFN93xGsaczdQ4Z9wmMkmzVZlJ6Ym5GntlU8B0zL03haKk33OJKUqN953btTAXpK1llH04mZNxwA3Et0SYcCFDehRQ0QFD5RY25Z/hMx4em/RivY+z83Tm3gJHE5NOredOYTgxr3hAu0T8I7+cqHDfuEwHI25Z/hMx4em/Rhtyz/AAmY8PTfox185UOGfcJhnKhwz7hMBeWFXG4gG7QkXgH9Rp/2MnWqJaV1LajUZJxcs4l1tIpLgOJII0vmDrhUofvvG+NapIIII0OhigaDTuzDmPnAZlmgVxxx9xNUkiZtASt3ZTmIBIUOj1mLx+YnW/UmKqaTXn6hLTKajKdKhheJwUtwJSl3oyEODManTTUXXH5xas/XbHTk3MS8s2MwwVYxgUjHgIClJP8AlcdI7VLs5SkpVhkUJJWvFdoVYVFIKrjqcKRv+QgPMnanjMl3Q77mGTtTxmS7od9zF7YNO7MOY+cNg07sw5j5wFHJ2p4zJd0O+5hk7U8Zku6Hfcxe2DTuzDmPnDYNO7MOY+cBRydqeMyXdDvuYZO1PGZLuh33MXtg07sw5j5w2DTuzDmPnAUcnanjMl3Q77mGTtTxmS7od9zF7YNO7MOY+cNg07sw5j5wF+PCNI9hAY+ifh/LU9992VS30kyVEuuJKnWws3lCSN6b9f2HyjUyksG0BIUTdeSTvUVEkk/UkxMIDfAewhCAQhCAQhCAQhC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28" name="AutoShape 4" descr="data:image/jpeg;base64,/9j/4AAQSkZJRgABAQAAAQABAAD/2wCEAAkGBggPDxIUEAgTEhAPGRUYFRAVDRoTDxAWFRgVIB8VFBoXJyYqIxkvHxUeKz8sIyg1OC04GB49OzwvPSYrOCsBCQoKBQUFDQUFDSkYEhgpKSkpKSkpKSkpKSkpKSkpKSkpKSkpKSkpKSkpKSkpKSkpKSkpKSkpKSkpKSkpKSkpKf/AABEIADoAXwMBIgACEQEDEQH/xAAbAAEAAwEBAQEAAAAAAAAAAAAAAwQGBQECB//EADgQAAECAwUECAQFBQAAAAAAAAECAwAEBQYREhQhFTFVkhNTVJWW0dPUQVFxpAcyYYGRIiNCUrH/xAAUAQEAAAAAAAAAAAAAAAAAAAAA/8QAFBEBAAAAAAAAAAAAAAAAAAAAAP/aAAwDAQACEQMRAD8A/cYR4SIjzcv16ecQHzOzrDDS3HXQhtoFS1k3JSkakmIKNWJOcYbfl3cbTwvSq67+Qdx+scG28mzPJl5VUwAxMO3zGF0JUpppJVg0/wBlBI+hJ+ET2XTSJdcyxKlDbDK0/wBtKxgQtSAVBP6fl/cmA0sIizcv16ecQzcv16ecQEsIizcv16ecQzcv16ecQEsIizcv16ecQzcv16ecQEsIizcv16ecQzcv16ecQH24U4TeLxcbxhxXj6DfGa25Z/hMx4em/RjTLJuNwvPy+f6Rh/xGr1Zakujl5LBMTriZdpfTBWFTgUSdN39CFa/A3QGQtv8AiVIqcTLUik5ibOIE5BWJrTUBopCisXfEaRpbGMWfp0i0wZCacWgXuOGgThxrVqoi9ndfu+kcJmaplmmW5ZuiOPTiwl1xTJS66oNqBKl3ahu68DS7WNVZX8SkVFxxpFHeZfYAK2XlJaXcfiEnX+RAX9uWf4TMeHpv0Ybcs/wmY8PTfox185UOG/cJhnKhw37hMByNuWf4TMeHpv0Y571tbMdIpDVIffcbu6RtqjOlxi++4upUgFN93xGsaczdQ4Z9wmMkmzVZlJ6Ym5GntlU8B0zL03haKk33OJKUqN953btTAXpK1llH04mZNxwA3Et0SYcCFDehRQ0QFD5RY25Z/hMx4em/RivY+z83Tm3gJHE5NOredOYTgxr3hAu0T8I7+cqHDfuEwHI25Z/hMx4em/Rhtyz/AAmY8PTfox185UOGfcJhnKhwz7hMBeWFXG4gG7QkXgH9Rp/2MnWqJaV1LajUZJxcs4l1tIpLgOJII0vmDrhUofvvG+NapIIII0OhigaDTuzDmPnAZlmgVxxx9xNUkiZtASt3ZTmIBIUOj1mLx+YnW/UmKqaTXn6hLTKajKdKhheJwUtwJSl3oyEODManTTUXXH5xas/XbHTk3MS8s2MwwVYxgUjHgIClJP8AlcdI7VLs5SkpVhkUJJWvFdoVYVFIKrjqcKRv+QgPMnanjMl3Q77mGTtTxmS7od9zF7YNO7MOY+cNg07sw5j5wFHJ2p4zJd0O+5hk7U8Zku6Hfcxe2DTuzDmPnDYNO7MOY+cBRydqeMyXdDvuYZO1PGZLuh33MXtg07sw5j5w2DTuzDmPnAUcnanjMl3Q77mGTtTxmS7od9zF7YNO7MOY+cNg07sw5j5wF+PCNI9hAY+ifh/LU9992VS30kyVEuuJKnWws3lCSN6b9f2HyjUyksG0BIUTdeSTvUVEkk/UkxMIDfAewhCAQhCAQhCAQhC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6" name="Picture 5" descr="C-Major-Scal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eavenAndEart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58016" cy="6858016"/>
          </a:xfrm>
        </p:spPr>
      </p:pic>
      <p:sp>
        <p:nvSpPr>
          <p:cNvPr id="5" name="Rectangle 4"/>
          <p:cNvSpPr/>
          <p:nvPr/>
        </p:nvSpPr>
        <p:spPr>
          <a:xfrm>
            <a:off x="6858016" y="0"/>
            <a:ext cx="2285984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DO TINGGI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UNTUK SORGA</a:t>
            </a:r>
          </a:p>
          <a:p>
            <a:pPr algn="ctr"/>
            <a:endParaRPr lang="id-ID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id-ID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id-ID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DO RENDAH 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UNTUK BUMI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2.  AGAR MANUSIA DISELAMATKAN</a:t>
            </a:r>
            <a:br>
              <a:rPr lang="id-ID" dirty="0" smtClean="0"/>
            </a:br>
            <a:r>
              <a:rPr lang="id-ID" dirty="0" smtClean="0"/>
              <a:t>DARI KEMATIAN KEKAL</a:t>
            </a:r>
            <a:endParaRPr lang="id-ID" dirty="0"/>
          </a:p>
        </p:txBody>
      </p:sp>
      <p:pic>
        <p:nvPicPr>
          <p:cNvPr id="4" name="Content Placeholder 3" descr="One-Point-English-Lesson-Taboo-Words-I-He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428736"/>
            <a:ext cx="6786610" cy="508995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ites.csdraveurs.qc.ca/musique/flutalors/images/doigtes/so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4071966" cy="3081332"/>
          </a:xfrm>
          <a:prstGeom prst="rect">
            <a:avLst/>
          </a:prstGeom>
          <a:noFill/>
        </p:spPr>
      </p:pic>
      <p:pic>
        <p:nvPicPr>
          <p:cNvPr id="29700" name="Picture 4" descr="http://www.avtechcastings.com/13.Celtic/thumbnails/tnD413%20Five%20Point%20Cross%2011%205.5%20in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85727"/>
            <a:ext cx="3833839" cy="627355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71472" y="3415445"/>
            <a:ext cx="406188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SOL 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ANGKA SALIB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 TITIK SALIB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ourlunite.com/images/chorale/not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3815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85786" y="4071942"/>
            <a:ext cx="305083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LA 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ANGKA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MANUSIA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5" descr="adam-and-ev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3500437"/>
            <a:ext cx="4786346" cy="301492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 NADA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PENGGENAPAN JANJI</a:t>
            </a:r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SEMPURNA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4" descr="ANd9GcRRst5GwIlFigJrOz4isXk-mJ1j7obc1NiJ3lQ6syNYqUy8aAohyQ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500306"/>
            <a:ext cx="5357818" cy="401319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bagpipe-tutorials.com/image-files/c-n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3857652" cy="2274094"/>
          </a:xfrm>
          <a:prstGeom prst="rect">
            <a:avLst/>
          </a:prstGeom>
          <a:noFill/>
        </p:spPr>
      </p:pic>
      <p:pic>
        <p:nvPicPr>
          <p:cNvPr id="5" name="Picture 4" descr="new_jerusal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2214554"/>
            <a:ext cx="5929354" cy="44470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5743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3. UNTUK ITU MANUSIA HARUS HIDUP KUDUS, SEPERTI TUHAN ITU KUDUS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3614734" cy="45720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4000" dirty="0" smtClean="0"/>
              <a:t>KUDUSLAH</a:t>
            </a:r>
          </a:p>
          <a:p>
            <a:pPr algn="ctr">
              <a:buNone/>
            </a:pPr>
            <a:r>
              <a:rPr lang="id-ID" sz="4000" dirty="0" smtClean="0"/>
              <a:t>KAMU </a:t>
            </a:r>
          </a:p>
          <a:p>
            <a:pPr algn="ctr">
              <a:buNone/>
            </a:pPr>
            <a:r>
              <a:rPr lang="id-ID" sz="4000" dirty="0" smtClean="0"/>
              <a:t>SEBAB </a:t>
            </a:r>
          </a:p>
          <a:p>
            <a:pPr algn="ctr">
              <a:buNone/>
            </a:pPr>
            <a:r>
              <a:rPr lang="id-ID" sz="4000" dirty="0" smtClean="0"/>
              <a:t>AKU KUDUS</a:t>
            </a:r>
          </a:p>
          <a:p>
            <a:pPr algn="ctr">
              <a:buNone/>
            </a:pPr>
            <a:r>
              <a:rPr lang="id-ID" sz="4000" dirty="0" smtClean="0"/>
              <a:t>(I PETRUS 1:16)</a:t>
            </a:r>
            <a:endParaRPr lang="id-ID" sz="4000" dirty="0"/>
          </a:p>
        </p:txBody>
      </p:sp>
      <p:pic>
        <p:nvPicPr>
          <p:cNvPr id="4" name="Picture 3" descr="holy-spirit-wallpaper-pic-0107+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1428736"/>
            <a:ext cx="4161242" cy="457200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bagpipe-tutorials.com/image-files/c-n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3857652" cy="2274094"/>
          </a:xfrm>
          <a:prstGeom prst="rect">
            <a:avLst/>
          </a:prstGeom>
          <a:noFill/>
        </p:spPr>
      </p:pic>
      <p:pic>
        <p:nvPicPr>
          <p:cNvPr id="5" name="Picture 4" descr="new_jerusal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2214554"/>
            <a:ext cx="5929354" cy="44470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tapartoche.com/fluteabec/images/lecon/lecon2/mi/mi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978828"/>
            <a:ext cx="4071966" cy="2879172"/>
          </a:xfrm>
          <a:prstGeom prst="rect">
            <a:avLst/>
          </a:prstGeom>
          <a:noFill/>
        </p:spPr>
      </p:pic>
      <p:pic>
        <p:nvPicPr>
          <p:cNvPr id="30724" name="Picture 4" descr="http://www.voa-islam.com/photos2/Azka/trinitas-tritungg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0"/>
            <a:ext cx="4762500" cy="4248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bagpipe-tutorials.com/image-files/c-n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3857652" cy="2274094"/>
          </a:xfrm>
          <a:prstGeom prst="rect">
            <a:avLst/>
          </a:prstGeom>
          <a:noFill/>
        </p:spPr>
      </p:pic>
      <p:pic>
        <p:nvPicPr>
          <p:cNvPr id="5" name="Picture 4" descr="new_jerusal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2214554"/>
            <a:ext cx="5929354" cy="44470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tapartoche.com/fluteabec/images/lecon/lecon2/mi/mi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978828"/>
            <a:ext cx="4071966" cy="2879172"/>
          </a:xfrm>
          <a:prstGeom prst="rect">
            <a:avLst/>
          </a:prstGeom>
          <a:noFill/>
        </p:spPr>
      </p:pic>
      <p:pic>
        <p:nvPicPr>
          <p:cNvPr id="30724" name="Picture 4" descr="http://www.voa-islam.com/photos2/Azka/trinitas-tritungg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0"/>
            <a:ext cx="4762500" cy="4248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4. TRIMALAH SALIB KRISTUS</a:t>
            </a:r>
            <a:br>
              <a:rPr lang="id-ID" dirty="0" smtClean="0"/>
            </a:br>
            <a:r>
              <a:rPr lang="id-ID" dirty="0" smtClean="0"/>
              <a:t>YANG MENGUDUSKAN </a:t>
            </a:r>
            <a:br>
              <a:rPr lang="id-ID" dirty="0" smtClean="0"/>
            </a:br>
            <a:r>
              <a:rPr lang="id-ID" dirty="0" smtClean="0"/>
              <a:t>HIDUP KITA</a:t>
            </a:r>
            <a:endParaRPr lang="id-ID" dirty="0"/>
          </a:p>
        </p:txBody>
      </p:sp>
      <p:pic>
        <p:nvPicPr>
          <p:cNvPr id="4" name="Picture 3" descr="CROSS SHADOW.jpg?timestamp=1326717709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143116"/>
            <a:ext cx="6000792" cy="450059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tapartoche.com/fluteabec/images/lecon/lecon2/mi/mi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978828"/>
            <a:ext cx="4071966" cy="2879172"/>
          </a:xfrm>
          <a:prstGeom prst="rect">
            <a:avLst/>
          </a:prstGeom>
          <a:noFill/>
        </p:spPr>
      </p:pic>
      <p:pic>
        <p:nvPicPr>
          <p:cNvPr id="30724" name="Picture 4" descr="http://www.voa-islam.com/photos2/Azka/trinitas-tritungg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0"/>
            <a:ext cx="4762500" cy="4248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ites.csdraveurs.qc.ca/musique/flutalors/images/doigtes/so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4071966" cy="3081332"/>
          </a:xfrm>
          <a:prstGeom prst="rect">
            <a:avLst/>
          </a:prstGeom>
          <a:noFill/>
        </p:spPr>
      </p:pic>
      <p:pic>
        <p:nvPicPr>
          <p:cNvPr id="29700" name="Picture 4" descr="http://www.avtechcastings.com/13.Celtic/thumbnails/tnD413%20Five%20Point%20Cross%2011%205.5%20in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14290"/>
            <a:ext cx="3929090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5. BERSAKSI PADA DUNIA </a:t>
            </a:r>
            <a:br>
              <a:rPr lang="id-ID" dirty="0" smtClean="0"/>
            </a:br>
            <a:r>
              <a:rPr lang="id-ID" dirty="0" smtClean="0"/>
              <a:t>TENTANG KARYA SALIB KRISTUS</a:t>
            </a:r>
            <a:endParaRPr lang="id-ID" dirty="0"/>
          </a:p>
        </p:txBody>
      </p:sp>
      <p:pic>
        <p:nvPicPr>
          <p:cNvPr id="4" name="Content Placeholder 3" descr="jesusworld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428735"/>
            <a:ext cx="7572428" cy="5081941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tapartoche.com/fluteabec/images/lecon/lecon3/fa/fa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4214810" cy="2980173"/>
          </a:xfrm>
          <a:prstGeom prst="rect">
            <a:avLst/>
          </a:prstGeom>
          <a:noFill/>
        </p:spPr>
      </p:pic>
      <p:pic>
        <p:nvPicPr>
          <p:cNvPr id="10244" name="Picture 4" descr="http://merducle.timmy.fr/images/pisse%20a%20la%20raie/pisse_re_not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562225"/>
            <a:ext cx="6019800" cy="4295775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3071802" y="2500306"/>
            <a:ext cx="5429288" cy="1928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428596" y="3071810"/>
            <a:ext cx="4429156" cy="32146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1000100" y="3286124"/>
            <a:ext cx="299447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FA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DUNIA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 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MATA ANGIN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7686" y="2643182"/>
            <a:ext cx="41843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 = SAKSI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DUA ORANG SAKSI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6. HIDUP YANG TELAH DIKUDUSKAN</a:t>
            </a:r>
            <a:br>
              <a:rPr lang="id-ID" dirty="0" smtClean="0"/>
            </a:br>
            <a:r>
              <a:rPr lang="id-ID" dirty="0" smtClean="0"/>
              <a:t>MEMBAWA KITA DARI BUMI KE SORGA</a:t>
            </a:r>
            <a:br>
              <a:rPr lang="id-ID" dirty="0" smtClean="0"/>
            </a:br>
            <a:r>
              <a:rPr lang="id-ID" dirty="0" smtClean="0"/>
              <a:t>DENGAN CARA MANUSIA</a:t>
            </a:r>
            <a:br>
              <a:rPr lang="id-ID" dirty="0" smtClean="0"/>
            </a:br>
            <a:r>
              <a:rPr lang="id-ID" dirty="0" smtClean="0"/>
              <a:t>MENERIMA KARYA SALIB KRISTUS</a:t>
            </a:r>
            <a:br>
              <a:rPr lang="id-ID" dirty="0" smtClean="0"/>
            </a:br>
            <a:r>
              <a:rPr lang="id-ID" dirty="0" smtClean="0"/>
              <a:t>TUHAN INGIN KITA BERSAKSI BAGI DIA </a:t>
            </a:r>
            <a:br>
              <a:rPr lang="id-ID" dirty="0" smtClean="0"/>
            </a:br>
            <a:r>
              <a:rPr lang="id-ID" dirty="0" smtClean="0"/>
              <a:t>SEHINGGA DUNIA </a:t>
            </a:r>
            <a:br>
              <a:rPr lang="id-ID" dirty="0" smtClean="0"/>
            </a:br>
            <a:r>
              <a:rPr lang="id-ID" dirty="0" smtClean="0"/>
              <a:t>BOLEH DISELAMATKAN</a:t>
            </a:r>
            <a:endParaRPr lang="id-ID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NYANYI ‘JOY TO THE WORLD’ YOOOK..!</a:t>
            </a:r>
            <a:endParaRPr lang="id-ID" dirty="0"/>
          </a:p>
        </p:txBody>
      </p:sp>
      <p:pic>
        <p:nvPicPr>
          <p:cNvPr id="4" name="Content Placeholder 3" descr="speech1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417" y="1600200"/>
            <a:ext cx="6653166" cy="452596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4204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12304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76" y="357166"/>
            <a:ext cx="642942" cy="138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26329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14686"/>
            <a:ext cx="8929718" cy="3047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5552" y="214290"/>
            <a:ext cx="476844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40956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43307" cy="186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29" y="0"/>
            <a:ext cx="5643571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BERMAIN MARAKAS DENGAN LAGU</a:t>
            </a:r>
            <a:br>
              <a:rPr lang="id-ID" dirty="0" smtClean="0"/>
            </a:br>
            <a:r>
              <a:rPr lang="id-ID" dirty="0" smtClean="0"/>
              <a:t>‘JOY TO THE WORLD’ YOOOK....!!</a:t>
            </a:r>
            <a:endParaRPr lang="id-ID" dirty="0"/>
          </a:p>
        </p:txBody>
      </p:sp>
      <p:pic>
        <p:nvPicPr>
          <p:cNvPr id="4" name="Content Placeholder 3" descr="snazzy-maracas-480-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628560"/>
            <a:ext cx="6357982" cy="5229440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8000" dirty="0" smtClean="0"/>
              <a:t>----        ----      ----</a:t>
            </a:r>
          </a:p>
          <a:p>
            <a:r>
              <a:rPr lang="id-ID" sz="8000" dirty="0" smtClean="0"/>
              <a:t>X  L       X  L     X  Y     Y</a:t>
            </a:r>
            <a:endParaRPr lang="id-ID" sz="8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85926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KELAK KAMI AKAN KONSER LAGI</a:t>
            </a:r>
            <a:br>
              <a:rPr lang="id-ID" dirty="0" smtClean="0"/>
            </a:br>
            <a:r>
              <a:rPr lang="id-ID" dirty="0" smtClean="0"/>
              <a:t>KHUSUS ALAT MUSIK TIUP</a:t>
            </a:r>
            <a:br>
              <a:rPr lang="id-ID" dirty="0" smtClean="0"/>
            </a:br>
            <a:r>
              <a:rPr lang="id-ID" dirty="0" smtClean="0"/>
              <a:t>SANGKAKALA SORGAWI</a:t>
            </a:r>
            <a:endParaRPr lang="id-ID" dirty="0"/>
          </a:p>
        </p:txBody>
      </p:sp>
      <p:pic>
        <p:nvPicPr>
          <p:cNvPr id="4" name="Content Placeholder 3" descr="christ+trumpet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821645"/>
            <a:ext cx="6500858" cy="4875644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6858000"/>
          </a:xfrm>
        </p:spPr>
        <p:txBody>
          <a:bodyPr>
            <a:normAutofit/>
          </a:bodyPr>
          <a:lstStyle/>
          <a:p>
            <a:r>
              <a:rPr lang="id-ID" dirty="0" smtClean="0"/>
              <a:t>SIAPA YANG HIDUP KUDUS</a:t>
            </a:r>
            <a:br>
              <a:rPr lang="id-ID" dirty="0" smtClean="0"/>
            </a:br>
            <a:r>
              <a:rPr lang="id-ID" dirty="0" smtClean="0"/>
              <a:t>HIDUPNYA MEMULIAKAN </a:t>
            </a:r>
            <a:br>
              <a:rPr lang="id-ID" dirty="0" smtClean="0"/>
            </a:br>
            <a:r>
              <a:rPr lang="id-ID" dirty="0" smtClean="0"/>
              <a:t>NAMA TUHAN</a:t>
            </a:r>
            <a:br>
              <a:rPr lang="id-ID" dirty="0" smtClean="0"/>
            </a:br>
            <a:r>
              <a:rPr lang="id-ID" dirty="0" smtClean="0"/>
              <a:t>AKAN IKUT PENGANGKATAN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KUDUS TIDAKNYA KITA</a:t>
            </a:r>
            <a:br>
              <a:rPr lang="id-ID" dirty="0" smtClean="0"/>
            </a:br>
            <a:r>
              <a:rPr lang="id-ID" dirty="0" smtClean="0"/>
              <a:t>AKAN TERLIHAT DARI </a:t>
            </a:r>
            <a:br>
              <a:rPr lang="id-ID" dirty="0" smtClean="0"/>
            </a:br>
            <a:r>
              <a:rPr lang="id-ID" dirty="0" smtClean="0"/>
              <a:t>APA YANG KELUAR DARI HATI KITA</a:t>
            </a:r>
            <a:br>
              <a:rPr lang="id-ID" dirty="0" smtClean="0"/>
            </a:br>
            <a:endParaRPr lang="id-ID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id-ID" dirty="0" smtClean="0"/>
              <a:t>LUKAS 6;45</a:t>
            </a:r>
            <a:endParaRPr lang="id-ID" dirty="0"/>
          </a:p>
        </p:txBody>
      </p:sp>
      <p:pic>
        <p:nvPicPr>
          <p:cNvPr id="4" name="Content Placeholder 3" descr="3455824342_c1b08ebebe_z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071546"/>
            <a:ext cx="7858180" cy="5291993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KITA SUKA </a:t>
            </a:r>
            <a:br>
              <a:rPr lang="id-ID" dirty="0" smtClean="0"/>
            </a:br>
            <a:r>
              <a:rPr lang="id-ID" dirty="0" smtClean="0"/>
              <a:t>MEMUJI DAN MENYEMBAH TUHAN </a:t>
            </a:r>
            <a:br>
              <a:rPr lang="id-ID" dirty="0" smtClean="0"/>
            </a:br>
            <a:r>
              <a:rPr lang="id-ID" dirty="0" smtClean="0"/>
              <a:t>ATAUKAH MALAS MEMUJI TUHAN...?</a:t>
            </a:r>
            <a:endParaRPr lang="id-ID" dirty="0"/>
          </a:p>
        </p:txBody>
      </p:sp>
      <p:pic>
        <p:nvPicPr>
          <p:cNvPr id="4" name="Content Placeholder 3" descr="the-raptu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2071678"/>
            <a:ext cx="6072230" cy="4554173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JADILAH KEHENDAK-MU DI BUMI</a:t>
            </a:r>
            <a:br>
              <a:rPr lang="id-ID" dirty="0" smtClean="0"/>
            </a:br>
            <a:r>
              <a:rPr lang="id-ID" dirty="0" smtClean="0"/>
              <a:t>SEPERTI DI SORGA</a:t>
            </a:r>
            <a:endParaRPr lang="id-ID" dirty="0"/>
          </a:p>
        </p:txBody>
      </p:sp>
      <p:pic>
        <p:nvPicPr>
          <p:cNvPr id="4" name="Content Placeholder 3" descr="praise_worshi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500174"/>
            <a:ext cx="8467866" cy="3929090"/>
          </a:xfrm>
        </p:spPr>
      </p:pic>
      <p:pic>
        <p:nvPicPr>
          <p:cNvPr id="5" name="Picture 4" descr="Last_Word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578" y="4500570"/>
            <a:ext cx="2071702" cy="207170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id-ID" dirty="0" smtClean="0"/>
              <a:t>GEMA NADA</a:t>
            </a:r>
            <a:endParaRPr lang="id-ID" dirty="0"/>
          </a:p>
        </p:txBody>
      </p:sp>
      <p:pic>
        <p:nvPicPr>
          <p:cNvPr id="4" name="Content Placeholder 3" descr="img141104b17158816c6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142984"/>
            <a:ext cx="7358114" cy="551858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280</Words>
  <Application>Microsoft Office PowerPoint</Application>
  <PresentationFormat>On-screen Show (4:3)</PresentationFormat>
  <Paragraphs>129</Paragraphs>
  <Slides>55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APRON STAMRIL KERASUKAN SETAN GARA-GARA MUSIK METAL </vt:lpstr>
      <vt:lpstr>Slide 9</vt:lpstr>
      <vt:lpstr>Slide 10</vt:lpstr>
      <vt:lpstr>YESAYA 43: 7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ARTI ANGKA-ANGKA DALAM ALKITAB</vt:lpstr>
      <vt:lpstr>1. YESUS DARI SORGA MULIA  TURUN KE DUNIA HINA</vt:lpstr>
      <vt:lpstr>Slide 22</vt:lpstr>
      <vt:lpstr>Slide 23</vt:lpstr>
      <vt:lpstr>2.  AGAR MANUSIA DISELAMATKAN DARI KEMATIAN KEKAL</vt:lpstr>
      <vt:lpstr>Slide 25</vt:lpstr>
      <vt:lpstr>Slide 26</vt:lpstr>
      <vt:lpstr>Slide 27</vt:lpstr>
      <vt:lpstr>Slide 28</vt:lpstr>
      <vt:lpstr>3. UNTUK ITU MANUSIA HARUS HIDUP KUDUS, SEPERTI TUHAN ITU KUDUS  </vt:lpstr>
      <vt:lpstr>Slide 30</vt:lpstr>
      <vt:lpstr>Slide 31</vt:lpstr>
      <vt:lpstr>Slide 32</vt:lpstr>
      <vt:lpstr>Slide 33</vt:lpstr>
      <vt:lpstr>4. TRIMALAH SALIB KRISTUS YANG MENGUDUSKAN  HIDUP KITA</vt:lpstr>
      <vt:lpstr>Slide 35</vt:lpstr>
      <vt:lpstr>Slide 36</vt:lpstr>
      <vt:lpstr>5. BERSAKSI PADA DUNIA  TENTANG KARYA SALIB KRISTUS</vt:lpstr>
      <vt:lpstr>Slide 38</vt:lpstr>
      <vt:lpstr>6. HIDUP YANG TELAH DIKUDUSKAN MEMBAWA KITA DARI BUMI KE SORGA DENGAN CARA MANUSIA MENERIMA KARYA SALIB KRISTUS TUHAN INGIN KITA BERSAKSI BAGI DIA  SEHINGGA DUNIA  BOLEH DISELAMATKAN</vt:lpstr>
      <vt:lpstr>NYANYI ‘JOY TO THE WORLD’ YOOOK..!</vt:lpstr>
      <vt:lpstr>Slide 41</vt:lpstr>
      <vt:lpstr>Slide 42</vt:lpstr>
      <vt:lpstr>Slide 43</vt:lpstr>
      <vt:lpstr>Slide 44</vt:lpstr>
      <vt:lpstr>Slide 45</vt:lpstr>
      <vt:lpstr>Slide 46</vt:lpstr>
      <vt:lpstr>BERMAIN MARAKAS DENGAN LAGU ‘JOY TO THE WORLD’ YOOOK....!!</vt:lpstr>
      <vt:lpstr>Slide 48</vt:lpstr>
      <vt:lpstr>KELAK KAMI AKAN KONSER LAGI KHUSUS ALAT MUSIK TIUP SANGKAKALA SORGAWI</vt:lpstr>
      <vt:lpstr>Slide 50</vt:lpstr>
      <vt:lpstr>SIAPA YANG HIDUP KUDUS HIDUPNYA MEMULIAKAN  NAMA TUHAN AKAN IKUT PENGANGKATAN  KUDUS TIDAKNYA KITA AKAN TERLIHAT DARI  APA YANG KELUAR DARI HATI KITA </vt:lpstr>
      <vt:lpstr>LUKAS 6;45</vt:lpstr>
      <vt:lpstr>KITA SUKA  MEMUJI DAN MENYEMBAH TUHAN  ATAUKAH MALAS MEMUJI TUHAN...?</vt:lpstr>
      <vt:lpstr>JADILAH KEHENDAK-MU DI BUMI SEPERTI DI SORGA</vt:lpstr>
      <vt:lpstr>GEMA NADA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user_</cp:lastModifiedBy>
  <cp:revision>26</cp:revision>
  <dcterms:created xsi:type="dcterms:W3CDTF">2012-12-18T07:47:32Z</dcterms:created>
  <dcterms:modified xsi:type="dcterms:W3CDTF">2015-11-21T02:26:52Z</dcterms:modified>
</cp:coreProperties>
</file>