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7.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8.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9.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0.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1.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theme/theme12.xml" ContentType="application/vnd.openxmlformats-officedocument.theme+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3.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14.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2.xml" ContentType="application/vnd.openxmlformats-officedocument.themeOverride+xml"/>
  <Override PartName="/ppt/notesSlides/notesSlide18.xml" ContentType="application/vnd.openxmlformats-officedocument.presentationml.notesSlide+xml"/>
  <Override PartName="/ppt/theme/themeOverride3.xml" ContentType="application/vnd.openxmlformats-officedocument.themeOverride+xml"/>
  <Override PartName="/ppt/notesSlides/notesSlide19.xml" ContentType="application/vnd.openxmlformats-officedocument.presentationml.notesSlide+xml"/>
  <Override PartName="/ppt/theme/themeOverride4.xml" ContentType="application/vnd.openxmlformats-officedocument.themeOverride+xml"/>
  <Override PartName="/ppt/notesSlides/notesSlide20.xml" ContentType="application/vnd.openxmlformats-officedocument.presentationml.notesSlide+xml"/>
  <Override PartName="/ppt/theme/themeOverride5.xml" ContentType="application/vnd.openxmlformats-officedocument.themeOverr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5" r:id="rId2"/>
    <p:sldMasterId id="2147483699" r:id="rId3"/>
    <p:sldMasterId id="2147483734" r:id="rId4"/>
    <p:sldMasterId id="2147483769" r:id="rId5"/>
    <p:sldMasterId id="2147483786" r:id="rId6"/>
    <p:sldMasterId id="2147483803" r:id="rId7"/>
    <p:sldMasterId id="2147483820" r:id="rId8"/>
    <p:sldMasterId id="2147483838" r:id="rId9"/>
    <p:sldMasterId id="2147483850" r:id="rId10"/>
    <p:sldMasterId id="2147483862" r:id="rId11"/>
    <p:sldMasterId id="2147483880" r:id="rId12"/>
    <p:sldMasterId id="2147483898" r:id="rId13"/>
    <p:sldMasterId id="2147483916" r:id="rId14"/>
    <p:sldMasterId id="2147483934" r:id="rId15"/>
  </p:sldMasterIdLst>
  <p:notesMasterIdLst>
    <p:notesMasterId r:id="rId39"/>
  </p:notesMasterIdLst>
  <p:sldIdLst>
    <p:sldId id="256" r:id="rId16"/>
    <p:sldId id="257" r:id="rId17"/>
    <p:sldId id="258" r:id="rId18"/>
    <p:sldId id="259" r:id="rId19"/>
    <p:sldId id="260" r:id="rId20"/>
    <p:sldId id="261" r:id="rId21"/>
    <p:sldId id="262" r:id="rId22"/>
    <p:sldId id="263" r:id="rId23"/>
    <p:sldId id="264" r:id="rId24"/>
    <p:sldId id="265" r:id="rId25"/>
    <p:sldId id="266" r:id="rId26"/>
    <p:sldId id="267" r:id="rId27"/>
    <p:sldId id="268" r:id="rId28"/>
    <p:sldId id="269" r:id="rId29"/>
    <p:sldId id="270" r:id="rId30"/>
    <p:sldId id="271" r:id="rId31"/>
    <p:sldId id="272" r:id="rId32"/>
    <p:sldId id="273" r:id="rId33"/>
    <p:sldId id="274" r:id="rId34"/>
    <p:sldId id="275" r:id="rId35"/>
    <p:sldId id="276" r:id="rId36"/>
    <p:sldId id="277" r:id="rId37"/>
    <p:sldId id="278"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75272" autoAdjust="0"/>
  </p:normalViewPr>
  <p:slideViewPr>
    <p:cSldViewPr snapToGrid="0">
      <p:cViewPr>
        <p:scale>
          <a:sx n="60" d="100"/>
          <a:sy n="60" d="100"/>
        </p:scale>
        <p:origin x="93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notesMaster" Target="notesMasters/notesMaster1.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2518D7-128B-400E-AC09-5AC84717355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001B3128-3CD9-4A91-BBDF-C2C24AB3190B}">
      <dgm:prSet phldrT="[Text]"/>
      <dgm:spPr/>
      <dgm:t>
        <a:bodyPr/>
        <a:lstStyle/>
        <a:p>
          <a:r>
            <a:rPr lang="id-ID" dirty="0" smtClean="0"/>
            <a:t>MASALAH</a:t>
          </a:r>
          <a:endParaRPr lang="id-ID" dirty="0"/>
        </a:p>
      </dgm:t>
    </dgm:pt>
    <dgm:pt modelId="{E88C802D-DEE6-41D2-BC80-B0759C3D280E}" type="parTrans" cxnId="{84156D8C-81BB-4FA8-B8B4-2B37313823C1}">
      <dgm:prSet/>
      <dgm:spPr/>
      <dgm:t>
        <a:bodyPr/>
        <a:lstStyle/>
        <a:p>
          <a:endParaRPr lang="id-ID"/>
        </a:p>
      </dgm:t>
    </dgm:pt>
    <dgm:pt modelId="{6C59F04A-7E6C-470A-B50F-88612C4ABDB1}" type="sibTrans" cxnId="{84156D8C-81BB-4FA8-B8B4-2B37313823C1}">
      <dgm:prSet/>
      <dgm:spPr/>
      <dgm:t>
        <a:bodyPr/>
        <a:lstStyle/>
        <a:p>
          <a:endParaRPr lang="id-ID"/>
        </a:p>
      </dgm:t>
    </dgm:pt>
    <dgm:pt modelId="{29FD38A6-6DE4-4B85-93A2-390D6BF2EFE3}">
      <dgm:prSet phldrT="[Text]"/>
      <dgm:spPr/>
      <dgm:t>
        <a:bodyPr/>
        <a:lstStyle/>
        <a:p>
          <a:r>
            <a:rPr lang="id-ID" dirty="0" smtClean="0"/>
            <a:t>TEKANAN</a:t>
          </a:r>
          <a:endParaRPr lang="id-ID" dirty="0"/>
        </a:p>
      </dgm:t>
    </dgm:pt>
    <dgm:pt modelId="{7CD7A976-A59F-465B-82F8-DBF22083B69D}" type="parTrans" cxnId="{A64EB398-11B2-45AA-A6D9-DDA7D079670F}">
      <dgm:prSet/>
      <dgm:spPr/>
      <dgm:t>
        <a:bodyPr/>
        <a:lstStyle/>
        <a:p>
          <a:endParaRPr lang="id-ID"/>
        </a:p>
      </dgm:t>
    </dgm:pt>
    <dgm:pt modelId="{8E9E1D38-DE15-43F8-B155-26AFAC1FDC5B}" type="sibTrans" cxnId="{A64EB398-11B2-45AA-A6D9-DDA7D079670F}">
      <dgm:prSet/>
      <dgm:spPr/>
      <dgm:t>
        <a:bodyPr/>
        <a:lstStyle/>
        <a:p>
          <a:endParaRPr lang="id-ID"/>
        </a:p>
      </dgm:t>
    </dgm:pt>
    <dgm:pt modelId="{D64F22B9-D247-4F4E-8AC7-C0B8908692DC}">
      <dgm:prSet phldrT="[Text]"/>
      <dgm:spPr/>
      <dgm:t>
        <a:bodyPr/>
        <a:lstStyle/>
        <a:p>
          <a:r>
            <a:rPr lang="id-ID" dirty="0" smtClean="0"/>
            <a:t>BATAS WAKTU</a:t>
          </a:r>
          <a:endParaRPr lang="id-ID" dirty="0"/>
        </a:p>
      </dgm:t>
    </dgm:pt>
    <dgm:pt modelId="{29481AAD-16CE-4EE6-93E4-A6CFF65769ED}" type="parTrans" cxnId="{78901BB4-54C4-4BA7-A36E-5D10F4B7A7BD}">
      <dgm:prSet/>
      <dgm:spPr/>
      <dgm:t>
        <a:bodyPr/>
        <a:lstStyle/>
        <a:p>
          <a:endParaRPr lang="id-ID"/>
        </a:p>
      </dgm:t>
    </dgm:pt>
    <dgm:pt modelId="{32E2815D-940F-4EB3-9A1C-4D1E11319404}" type="sibTrans" cxnId="{78901BB4-54C4-4BA7-A36E-5D10F4B7A7BD}">
      <dgm:prSet/>
      <dgm:spPr/>
      <dgm:t>
        <a:bodyPr/>
        <a:lstStyle/>
        <a:p>
          <a:endParaRPr lang="id-ID"/>
        </a:p>
      </dgm:t>
    </dgm:pt>
    <dgm:pt modelId="{9A1B1FD8-3E96-45B3-96CE-ED7AB8F975AC}">
      <dgm:prSet phldrT="[Text]"/>
      <dgm:spPr/>
      <dgm:t>
        <a:bodyPr/>
        <a:lstStyle/>
        <a:p>
          <a:r>
            <a:rPr lang="id-ID" dirty="0" smtClean="0"/>
            <a:t>TRAUMA</a:t>
          </a:r>
          <a:endParaRPr lang="id-ID" dirty="0"/>
        </a:p>
      </dgm:t>
    </dgm:pt>
    <dgm:pt modelId="{38B03066-3B7D-4AAE-B8A6-F73C7D750C45}" type="parTrans" cxnId="{8F9D487D-D9B1-47E3-906E-0DE6B9F9E077}">
      <dgm:prSet/>
      <dgm:spPr/>
      <dgm:t>
        <a:bodyPr/>
        <a:lstStyle/>
        <a:p>
          <a:endParaRPr lang="id-ID"/>
        </a:p>
      </dgm:t>
    </dgm:pt>
    <dgm:pt modelId="{F83A0872-7715-4795-8A38-5358809E9D45}" type="sibTrans" cxnId="{8F9D487D-D9B1-47E3-906E-0DE6B9F9E077}">
      <dgm:prSet/>
      <dgm:spPr/>
      <dgm:t>
        <a:bodyPr/>
        <a:lstStyle/>
        <a:p>
          <a:endParaRPr lang="id-ID"/>
        </a:p>
      </dgm:t>
    </dgm:pt>
    <dgm:pt modelId="{FBA20369-59B0-4AE9-AFA1-667DC4CE3068}">
      <dgm:prSet phldrT="[Text]"/>
      <dgm:spPr/>
      <dgm:t>
        <a:bodyPr/>
        <a:lstStyle/>
        <a:p>
          <a:r>
            <a:rPr lang="id-ID" dirty="0" smtClean="0"/>
            <a:t>KETAKUTAN</a:t>
          </a:r>
          <a:endParaRPr lang="id-ID" dirty="0"/>
        </a:p>
      </dgm:t>
    </dgm:pt>
    <dgm:pt modelId="{4621E30E-9E82-4FD2-881C-EDD8249D170B}" type="parTrans" cxnId="{2069AECF-8220-4BE6-B9DF-194C0CFFA402}">
      <dgm:prSet/>
      <dgm:spPr/>
      <dgm:t>
        <a:bodyPr/>
        <a:lstStyle/>
        <a:p>
          <a:endParaRPr lang="id-ID"/>
        </a:p>
      </dgm:t>
    </dgm:pt>
    <dgm:pt modelId="{9E75B16E-DB5E-4CA6-A731-3E6F3CC8D82F}" type="sibTrans" cxnId="{2069AECF-8220-4BE6-B9DF-194C0CFFA402}">
      <dgm:prSet/>
      <dgm:spPr/>
      <dgm:t>
        <a:bodyPr/>
        <a:lstStyle/>
        <a:p>
          <a:endParaRPr lang="id-ID"/>
        </a:p>
      </dgm:t>
    </dgm:pt>
    <dgm:pt modelId="{E1B5F1D5-8F17-4AE2-87E6-ADC1A53A626B}" type="pres">
      <dgm:prSet presAssocID="{9D2518D7-128B-400E-AC09-5AC847173557}" presName="diagram" presStyleCnt="0">
        <dgm:presLayoutVars>
          <dgm:dir/>
          <dgm:resizeHandles val="exact"/>
        </dgm:presLayoutVars>
      </dgm:prSet>
      <dgm:spPr/>
    </dgm:pt>
    <dgm:pt modelId="{6F81C584-DEBA-4011-BCCF-88A64B1FA513}" type="pres">
      <dgm:prSet presAssocID="{001B3128-3CD9-4A91-BBDF-C2C24AB3190B}" presName="node" presStyleLbl="node1" presStyleIdx="0" presStyleCnt="5">
        <dgm:presLayoutVars>
          <dgm:bulletEnabled val="1"/>
        </dgm:presLayoutVars>
      </dgm:prSet>
      <dgm:spPr/>
    </dgm:pt>
    <dgm:pt modelId="{E3F2CD2D-7E5C-48C7-B7F2-660A4A6B8093}" type="pres">
      <dgm:prSet presAssocID="{6C59F04A-7E6C-470A-B50F-88612C4ABDB1}" presName="sibTrans" presStyleCnt="0"/>
      <dgm:spPr/>
    </dgm:pt>
    <dgm:pt modelId="{E392EB23-9ECA-42B3-9257-33235E1186B7}" type="pres">
      <dgm:prSet presAssocID="{29FD38A6-6DE4-4B85-93A2-390D6BF2EFE3}" presName="node" presStyleLbl="node1" presStyleIdx="1" presStyleCnt="5">
        <dgm:presLayoutVars>
          <dgm:bulletEnabled val="1"/>
        </dgm:presLayoutVars>
      </dgm:prSet>
      <dgm:spPr/>
    </dgm:pt>
    <dgm:pt modelId="{80C7C827-82DD-4340-A4E1-B4AA63DA316D}" type="pres">
      <dgm:prSet presAssocID="{8E9E1D38-DE15-43F8-B155-26AFAC1FDC5B}" presName="sibTrans" presStyleCnt="0"/>
      <dgm:spPr/>
    </dgm:pt>
    <dgm:pt modelId="{E5F99A2C-6F0F-44C1-B265-DF4F510C1667}" type="pres">
      <dgm:prSet presAssocID="{D64F22B9-D247-4F4E-8AC7-C0B8908692DC}" presName="node" presStyleLbl="node1" presStyleIdx="2" presStyleCnt="5">
        <dgm:presLayoutVars>
          <dgm:bulletEnabled val="1"/>
        </dgm:presLayoutVars>
      </dgm:prSet>
      <dgm:spPr/>
    </dgm:pt>
    <dgm:pt modelId="{48CD5238-E772-4BC5-B4DD-D50CEB37955C}" type="pres">
      <dgm:prSet presAssocID="{32E2815D-940F-4EB3-9A1C-4D1E11319404}" presName="sibTrans" presStyleCnt="0"/>
      <dgm:spPr/>
    </dgm:pt>
    <dgm:pt modelId="{CB571D3E-A3C3-4822-8D41-BA34B1956310}" type="pres">
      <dgm:prSet presAssocID="{9A1B1FD8-3E96-45B3-96CE-ED7AB8F975AC}" presName="node" presStyleLbl="node1" presStyleIdx="3" presStyleCnt="5">
        <dgm:presLayoutVars>
          <dgm:bulletEnabled val="1"/>
        </dgm:presLayoutVars>
      </dgm:prSet>
      <dgm:spPr/>
    </dgm:pt>
    <dgm:pt modelId="{F0118F1E-0F4E-462D-BC37-9F8E37C7C6C9}" type="pres">
      <dgm:prSet presAssocID="{F83A0872-7715-4795-8A38-5358809E9D45}" presName="sibTrans" presStyleCnt="0"/>
      <dgm:spPr/>
    </dgm:pt>
    <dgm:pt modelId="{4860911A-271B-4002-B5F9-BE320ED9618F}" type="pres">
      <dgm:prSet presAssocID="{FBA20369-59B0-4AE9-AFA1-667DC4CE3068}" presName="node" presStyleLbl="node1" presStyleIdx="4" presStyleCnt="5">
        <dgm:presLayoutVars>
          <dgm:bulletEnabled val="1"/>
        </dgm:presLayoutVars>
      </dgm:prSet>
      <dgm:spPr/>
    </dgm:pt>
  </dgm:ptLst>
  <dgm:cxnLst>
    <dgm:cxn modelId="{78901BB4-54C4-4BA7-A36E-5D10F4B7A7BD}" srcId="{9D2518D7-128B-400E-AC09-5AC847173557}" destId="{D64F22B9-D247-4F4E-8AC7-C0B8908692DC}" srcOrd="2" destOrd="0" parTransId="{29481AAD-16CE-4EE6-93E4-A6CFF65769ED}" sibTransId="{32E2815D-940F-4EB3-9A1C-4D1E11319404}"/>
    <dgm:cxn modelId="{A4878A68-22A8-4E22-9AC7-525F5D58E053}" type="presOf" srcId="{001B3128-3CD9-4A91-BBDF-C2C24AB3190B}" destId="{6F81C584-DEBA-4011-BCCF-88A64B1FA513}" srcOrd="0" destOrd="0" presId="urn:microsoft.com/office/officeart/2005/8/layout/default"/>
    <dgm:cxn modelId="{A98CCC63-21BC-4359-98E5-B602863B62B9}" type="presOf" srcId="{D64F22B9-D247-4F4E-8AC7-C0B8908692DC}" destId="{E5F99A2C-6F0F-44C1-B265-DF4F510C1667}" srcOrd="0" destOrd="0" presId="urn:microsoft.com/office/officeart/2005/8/layout/default"/>
    <dgm:cxn modelId="{582FF8AC-93B2-46B6-89A4-7432330FA076}" type="presOf" srcId="{FBA20369-59B0-4AE9-AFA1-667DC4CE3068}" destId="{4860911A-271B-4002-B5F9-BE320ED9618F}" srcOrd="0" destOrd="0" presId="urn:microsoft.com/office/officeart/2005/8/layout/default"/>
    <dgm:cxn modelId="{1A1A6647-7C72-4CF2-A876-4D335114D3C8}" type="presOf" srcId="{9A1B1FD8-3E96-45B3-96CE-ED7AB8F975AC}" destId="{CB571D3E-A3C3-4822-8D41-BA34B1956310}" srcOrd="0" destOrd="0" presId="urn:microsoft.com/office/officeart/2005/8/layout/default"/>
    <dgm:cxn modelId="{2069AECF-8220-4BE6-B9DF-194C0CFFA402}" srcId="{9D2518D7-128B-400E-AC09-5AC847173557}" destId="{FBA20369-59B0-4AE9-AFA1-667DC4CE3068}" srcOrd="4" destOrd="0" parTransId="{4621E30E-9E82-4FD2-881C-EDD8249D170B}" sibTransId="{9E75B16E-DB5E-4CA6-A731-3E6F3CC8D82F}"/>
    <dgm:cxn modelId="{8F9D487D-D9B1-47E3-906E-0DE6B9F9E077}" srcId="{9D2518D7-128B-400E-AC09-5AC847173557}" destId="{9A1B1FD8-3E96-45B3-96CE-ED7AB8F975AC}" srcOrd="3" destOrd="0" parTransId="{38B03066-3B7D-4AAE-B8A6-F73C7D750C45}" sibTransId="{F83A0872-7715-4795-8A38-5358809E9D45}"/>
    <dgm:cxn modelId="{A64EB398-11B2-45AA-A6D9-DDA7D079670F}" srcId="{9D2518D7-128B-400E-AC09-5AC847173557}" destId="{29FD38A6-6DE4-4B85-93A2-390D6BF2EFE3}" srcOrd="1" destOrd="0" parTransId="{7CD7A976-A59F-465B-82F8-DBF22083B69D}" sibTransId="{8E9E1D38-DE15-43F8-B155-26AFAC1FDC5B}"/>
    <dgm:cxn modelId="{84156D8C-81BB-4FA8-B8B4-2B37313823C1}" srcId="{9D2518D7-128B-400E-AC09-5AC847173557}" destId="{001B3128-3CD9-4A91-BBDF-C2C24AB3190B}" srcOrd="0" destOrd="0" parTransId="{E88C802D-DEE6-41D2-BC80-B0759C3D280E}" sibTransId="{6C59F04A-7E6C-470A-B50F-88612C4ABDB1}"/>
    <dgm:cxn modelId="{7DD5EF0A-92E1-4859-A987-382CFFB1CC88}" type="presOf" srcId="{29FD38A6-6DE4-4B85-93A2-390D6BF2EFE3}" destId="{E392EB23-9ECA-42B3-9257-33235E1186B7}" srcOrd="0" destOrd="0" presId="urn:microsoft.com/office/officeart/2005/8/layout/default"/>
    <dgm:cxn modelId="{B194BED2-64B9-4687-92E8-AB9642A77B7B}" type="presOf" srcId="{9D2518D7-128B-400E-AC09-5AC847173557}" destId="{E1B5F1D5-8F17-4AE2-87E6-ADC1A53A626B}" srcOrd="0" destOrd="0" presId="urn:microsoft.com/office/officeart/2005/8/layout/default"/>
    <dgm:cxn modelId="{81480F1F-36B1-4210-8F4A-58D3FE82944B}" type="presParOf" srcId="{E1B5F1D5-8F17-4AE2-87E6-ADC1A53A626B}" destId="{6F81C584-DEBA-4011-BCCF-88A64B1FA513}" srcOrd="0" destOrd="0" presId="urn:microsoft.com/office/officeart/2005/8/layout/default"/>
    <dgm:cxn modelId="{95B8E406-EA12-4C8E-B737-E9DE40DFF63D}" type="presParOf" srcId="{E1B5F1D5-8F17-4AE2-87E6-ADC1A53A626B}" destId="{E3F2CD2D-7E5C-48C7-B7F2-660A4A6B8093}" srcOrd="1" destOrd="0" presId="urn:microsoft.com/office/officeart/2005/8/layout/default"/>
    <dgm:cxn modelId="{9FBC98F0-66F4-481D-A839-3ED3B12C38CF}" type="presParOf" srcId="{E1B5F1D5-8F17-4AE2-87E6-ADC1A53A626B}" destId="{E392EB23-9ECA-42B3-9257-33235E1186B7}" srcOrd="2" destOrd="0" presId="urn:microsoft.com/office/officeart/2005/8/layout/default"/>
    <dgm:cxn modelId="{92FB54CA-EF34-4D6F-976A-A84D988C6235}" type="presParOf" srcId="{E1B5F1D5-8F17-4AE2-87E6-ADC1A53A626B}" destId="{80C7C827-82DD-4340-A4E1-B4AA63DA316D}" srcOrd="3" destOrd="0" presId="urn:microsoft.com/office/officeart/2005/8/layout/default"/>
    <dgm:cxn modelId="{35CEFF8C-9B7F-4A29-A440-1956BA4AD6F9}" type="presParOf" srcId="{E1B5F1D5-8F17-4AE2-87E6-ADC1A53A626B}" destId="{E5F99A2C-6F0F-44C1-B265-DF4F510C1667}" srcOrd="4" destOrd="0" presId="urn:microsoft.com/office/officeart/2005/8/layout/default"/>
    <dgm:cxn modelId="{304633A1-D65A-41E5-9A12-229EBBD61BA5}" type="presParOf" srcId="{E1B5F1D5-8F17-4AE2-87E6-ADC1A53A626B}" destId="{48CD5238-E772-4BC5-B4DD-D50CEB37955C}" srcOrd="5" destOrd="0" presId="urn:microsoft.com/office/officeart/2005/8/layout/default"/>
    <dgm:cxn modelId="{E03A755C-E70F-496B-8738-17381F3A8F2F}" type="presParOf" srcId="{E1B5F1D5-8F17-4AE2-87E6-ADC1A53A626B}" destId="{CB571D3E-A3C3-4822-8D41-BA34B1956310}" srcOrd="6" destOrd="0" presId="urn:microsoft.com/office/officeart/2005/8/layout/default"/>
    <dgm:cxn modelId="{85A77A04-857A-492A-97BC-DA9BC59ABB6B}" type="presParOf" srcId="{E1B5F1D5-8F17-4AE2-87E6-ADC1A53A626B}" destId="{F0118F1E-0F4E-462D-BC37-9F8E37C7C6C9}" srcOrd="7" destOrd="0" presId="urn:microsoft.com/office/officeart/2005/8/layout/default"/>
    <dgm:cxn modelId="{A71A3823-97CF-4CB7-A873-F192A5EF7329}" type="presParOf" srcId="{E1B5F1D5-8F17-4AE2-87E6-ADC1A53A626B}" destId="{4860911A-271B-4002-B5F9-BE320ED9618F}"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2518D7-128B-400E-AC09-5AC84717355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001B3128-3CD9-4A91-BBDF-C2C24AB3190B}">
      <dgm:prSet phldrT="[Text]"/>
      <dgm:spPr/>
      <dgm:t>
        <a:bodyPr/>
        <a:lstStyle/>
        <a:p>
          <a:r>
            <a:rPr lang="id-ID" dirty="0" smtClean="0"/>
            <a:t>KEYAKINAN BAWAH SADAR</a:t>
          </a:r>
          <a:endParaRPr lang="id-ID" dirty="0"/>
        </a:p>
      </dgm:t>
    </dgm:pt>
    <dgm:pt modelId="{E88C802D-DEE6-41D2-BC80-B0759C3D280E}" type="parTrans" cxnId="{84156D8C-81BB-4FA8-B8B4-2B37313823C1}">
      <dgm:prSet/>
      <dgm:spPr/>
      <dgm:t>
        <a:bodyPr/>
        <a:lstStyle/>
        <a:p>
          <a:endParaRPr lang="id-ID"/>
        </a:p>
      </dgm:t>
    </dgm:pt>
    <dgm:pt modelId="{6C59F04A-7E6C-470A-B50F-88612C4ABDB1}" type="sibTrans" cxnId="{84156D8C-81BB-4FA8-B8B4-2B37313823C1}">
      <dgm:prSet/>
      <dgm:spPr/>
      <dgm:t>
        <a:bodyPr/>
        <a:lstStyle/>
        <a:p>
          <a:endParaRPr lang="id-ID"/>
        </a:p>
      </dgm:t>
    </dgm:pt>
    <dgm:pt modelId="{29FD38A6-6DE4-4B85-93A2-390D6BF2EFE3}">
      <dgm:prSet phldrT="[Text]"/>
      <dgm:spPr/>
      <dgm:t>
        <a:bodyPr/>
        <a:lstStyle/>
        <a:p>
          <a:r>
            <a:rPr lang="id-ID" dirty="0" smtClean="0"/>
            <a:t>NILAI-NILAI</a:t>
          </a:r>
          <a:endParaRPr lang="id-ID" dirty="0"/>
        </a:p>
      </dgm:t>
    </dgm:pt>
    <dgm:pt modelId="{7CD7A976-A59F-465B-82F8-DBF22083B69D}" type="parTrans" cxnId="{A64EB398-11B2-45AA-A6D9-DDA7D079670F}">
      <dgm:prSet/>
      <dgm:spPr/>
      <dgm:t>
        <a:bodyPr/>
        <a:lstStyle/>
        <a:p>
          <a:endParaRPr lang="id-ID"/>
        </a:p>
      </dgm:t>
    </dgm:pt>
    <dgm:pt modelId="{8E9E1D38-DE15-43F8-B155-26AFAC1FDC5B}" type="sibTrans" cxnId="{A64EB398-11B2-45AA-A6D9-DDA7D079670F}">
      <dgm:prSet/>
      <dgm:spPr/>
      <dgm:t>
        <a:bodyPr/>
        <a:lstStyle/>
        <a:p>
          <a:endParaRPr lang="id-ID"/>
        </a:p>
      </dgm:t>
    </dgm:pt>
    <dgm:pt modelId="{D64F22B9-D247-4F4E-8AC7-C0B8908692DC}">
      <dgm:prSet phldrT="[Text]"/>
      <dgm:spPr/>
      <dgm:t>
        <a:bodyPr/>
        <a:lstStyle/>
        <a:p>
          <a:r>
            <a:rPr lang="id-ID" dirty="0" smtClean="0"/>
            <a:t>EMOSI</a:t>
          </a:r>
          <a:endParaRPr lang="id-ID" dirty="0"/>
        </a:p>
      </dgm:t>
    </dgm:pt>
    <dgm:pt modelId="{29481AAD-16CE-4EE6-93E4-A6CFF65769ED}" type="parTrans" cxnId="{78901BB4-54C4-4BA7-A36E-5D10F4B7A7BD}">
      <dgm:prSet/>
      <dgm:spPr/>
      <dgm:t>
        <a:bodyPr/>
        <a:lstStyle/>
        <a:p>
          <a:endParaRPr lang="id-ID"/>
        </a:p>
      </dgm:t>
    </dgm:pt>
    <dgm:pt modelId="{32E2815D-940F-4EB3-9A1C-4D1E11319404}" type="sibTrans" cxnId="{78901BB4-54C4-4BA7-A36E-5D10F4B7A7BD}">
      <dgm:prSet/>
      <dgm:spPr/>
      <dgm:t>
        <a:bodyPr/>
        <a:lstStyle/>
        <a:p>
          <a:endParaRPr lang="id-ID"/>
        </a:p>
      </dgm:t>
    </dgm:pt>
    <dgm:pt modelId="{E1B5F1D5-8F17-4AE2-87E6-ADC1A53A626B}" type="pres">
      <dgm:prSet presAssocID="{9D2518D7-128B-400E-AC09-5AC847173557}" presName="diagram" presStyleCnt="0">
        <dgm:presLayoutVars>
          <dgm:dir/>
          <dgm:resizeHandles val="exact"/>
        </dgm:presLayoutVars>
      </dgm:prSet>
      <dgm:spPr/>
    </dgm:pt>
    <dgm:pt modelId="{6F81C584-DEBA-4011-BCCF-88A64B1FA513}" type="pres">
      <dgm:prSet presAssocID="{001B3128-3CD9-4A91-BBDF-C2C24AB3190B}" presName="node" presStyleLbl="node1" presStyleIdx="0" presStyleCnt="3">
        <dgm:presLayoutVars>
          <dgm:bulletEnabled val="1"/>
        </dgm:presLayoutVars>
      </dgm:prSet>
      <dgm:spPr/>
    </dgm:pt>
    <dgm:pt modelId="{E3F2CD2D-7E5C-48C7-B7F2-660A4A6B8093}" type="pres">
      <dgm:prSet presAssocID="{6C59F04A-7E6C-470A-B50F-88612C4ABDB1}" presName="sibTrans" presStyleCnt="0"/>
      <dgm:spPr/>
    </dgm:pt>
    <dgm:pt modelId="{E392EB23-9ECA-42B3-9257-33235E1186B7}" type="pres">
      <dgm:prSet presAssocID="{29FD38A6-6DE4-4B85-93A2-390D6BF2EFE3}" presName="node" presStyleLbl="node1" presStyleIdx="1" presStyleCnt="3">
        <dgm:presLayoutVars>
          <dgm:bulletEnabled val="1"/>
        </dgm:presLayoutVars>
      </dgm:prSet>
      <dgm:spPr/>
      <dgm:t>
        <a:bodyPr/>
        <a:lstStyle/>
        <a:p>
          <a:endParaRPr lang="id-ID"/>
        </a:p>
      </dgm:t>
    </dgm:pt>
    <dgm:pt modelId="{80C7C827-82DD-4340-A4E1-B4AA63DA316D}" type="pres">
      <dgm:prSet presAssocID="{8E9E1D38-DE15-43F8-B155-26AFAC1FDC5B}" presName="sibTrans" presStyleCnt="0"/>
      <dgm:spPr/>
    </dgm:pt>
    <dgm:pt modelId="{E5F99A2C-6F0F-44C1-B265-DF4F510C1667}" type="pres">
      <dgm:prSet presAssocID="{D64F22B9-D247-4F4E-8AC7-C0B8908692DC}" presName="node" presStyleLbl="node1" presStyleIdx="2" presStyleCnt="3">
        <dgm:presLayoutVars>
          <dgm:bulletEnabled val="1"/>
        </dgm:presLayoutVars>
      </dgm:prSet>
      <dgm:spPr/>
    </dgm:pt>
  </dgm:ptLst>
  <dgm:cxnLst>
    <dgm:cxn modelId="{A64EB398-11B2-45AA-A6D9-DDA7D079670F}" srcId="{9D2518D7-128B-400E-AC09-5AC847173557}" destId="{29FD38A6-6DE4-4B85-93A2-390D6BF2EFE3}" srcOrd="1" destOrd="0" parTransId="{7CD7A976-A59F-465B-82F8-DBF22083B69D}" sibTransId="{8E9E1D38-DE15-43F8-B155-26AFAC1FDC5B}"/>
    <dgm:cxn modelId="{F70BE47C-052C-4A67-8EAC-CDE916C702CD}" type="presOf" srcId="{29FD38A6-6DE4-4B85-93A2-390D6BF2EFE3}" destId="{E392EB23-9ECA-42B3-9257-33235E1186B7}" srcOrd="0" destOrd="0" presId="urn:microsoft.com/office/officeart/2005/8/layout/default"/>
    <dgm:cxn modelId="{F74452E9-91C5-4271-9375-C9C9A2198C91}" type="presOf" srcId="{001B3128-3CD9-4A91-BBDF-C2C24AB3190B}" destId="{6F81C584-DEBA-4011-BCCF-88A64B1FA513}" srcOrd="0" destOrd="0" presId="urn:microsoft.com/office/officeart/2005/8/layout/default"/>
    <dgm:cxn modelId="{8A90A004-9A10-460A-B550-AA007D241835}" type="presOf" srcId="{9D2518D7-128B-400E-AC09-5AC847173557}" destId="{E1B5F1D5-8F17-4AE2-87E6-ADC1A53A626B}" srcOrd="0" destOrd="0" presId="urn:microsoft.com/office/officeart/2005/8/layout/default"/>
    <dgm:cxn modelId="{84156D8C-81BB-4FA8-B8B4-2B37313823C1}" srcId="{9D2518D7-128B-400E-AC09-5AC847173557}" destId="{001B3128-3CD9-4A91-BBDF-C2C24AB3190B}" srcOrd="0" destOrd="0" parTransId="{E88C802D-DEE6-41D2-BC80-B0759C3D280E}" sibTransId="{6C59F04A-7E6C-470A-B50F-88612C4ABDB1}"/>
    <dgm:cxn modelId="{78901BB4-54C4-4BA7-A36E-5D10F4B7A7BD}" srcId="{9D2518D7-128B-400E-AC09-5AC847173557}" destId="{D64F22B9-D247-4F4E-8AC7-C0B8908692DC}" srcOrd="2" destOrd="0" parTransId="{29481AAD-16CE-4EE6-93E4-A6CFF65769ED}" sibTransId="{32E2815D-940F-4EB3-9A1C-4D1E11319404}"/>
    <dgm:cxn modelId="{F64614CA-CAB0-4C85-BB67-FFA3DCD85FB9}" type="presOf" srcId="{D64F22B9-D247-4F4E-8AC7-C0B8908692DC}" destId="{E5F99A2C-6F0F-44C1-B265-DF4F510C1667}" srcOrd="0" destOrd="0" presId="urn:microsoft.com/office/officeart/2005/8/layout/default"/>
    <dgm:cxn modelId="{F4E14BA1-19DB-42BF-B673-29D0A38E93A2}" type="presParOf" srcId="{E1B5F1D5-8F17-4AE2-87E6-ADC1A53A626B}" destId="{6F81C584-DEBA-4011-BCCF-88A64B1FA513}" srcOrd="0" destOrd="0" presId="urn:microsoft.com/office/officeart/2005/8/layout/default"/>
    <dgm:cxn modelId="{EF33D265-2E51-4349-A5DD-FDD7D6204A51}" type="presParOf" srcId="{E1B5F1D5-8F17-4AE2-87E6-ADC1A53A626B}" destId="{E3F2CD2D-7E5C-48C7-B7F2-660A4A6B8093}" srcOrd="1" destOrd="0" presId="urn:microsoft.com/office/officeart/2005/8/layout/default"/>
    <dgm:cxn modelId="{840C6CF6-C865-44D4-A8AA-F5813561380E}" type="presParOf" srcId="{E1B5F1D5-8F17-4AE2-87E6-ADC1A53A626B}" destId="{E392EB23-9ECA-42B3-9257-33235E1186B7}" srcOrd="2" destOrd="0" presId="urn:microsoft.com/office/officeart/2005/8/layout/default"/>
    <dgm:cxn modelId="{03CD8394-0644-4C91-95B1-20C3D247AAF2}" type="presParOf" srcId="{E1B5F1D5-8F17-4AE2-87E6-ADC1A53A626B}" destId="{80C7C827-82DD-4340-A4E1-B4AA63DA316D}" srcOrd="3" destOrd="0" presId="urn:microsoft.com/office/officeart/2005/8/layout/default"/>
    <dgm:cxn modelId="{DC2976A0-AA88-4B82-961D-87FA04528ECB}" type="presParOf" srcId="{E1B5F1D5-8F17-4AE2-87E6-ADC1A53A626B}" destId="{E5F99A2C-6F0F-44C1-B265-DF4F510C1667}"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576951-523A-4221-94DD-220FA5AD8E7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93247A51-E5D2-4C88-AE2F-95CD3CC430A2}">
      <dgm:prSet phldrT="[Text]"/>
      <dgm:spPr/>
      <dgm:t>
        <a:bodyPr/>
        <a:lstStyle/>
        <a:p>
          <a:r>
            <a:rPr lang="id-ID" dirty="0" smtClean="0"/>
            <a:t>RASA BERSALAH</a:t>
          </a:r>
        </a:p>
        <a:p>
          <a:r>
            <a:rPr lang="id-ID" dirty="0" smtClean="0"/>
            <a:t>(KAIN)</a:t>
          </a:r>
          <a:endParaRPr lang="id-ID" dirty="0"/>
        </a:p>
      </dgm:t>
    </dgm:pt>
    <dgm:pt modelId="{3A8A5080-005E-4EB5-9715-903609BDC176}" type="parTrans" cxnId="{BF565ED2-4FA3-4433-96B8-D5D534533B7C}">
      <dgm:prSet/>
      <dgm:spPr/>
      <dgm:t>
        <a:bodyPr/>
        <a:lstStyle/>
        <a:p>
          <a:endParaRPr lang="id-ID"/>
        </a:p>
      </dgm:t>
    </dgm:pt>
    <dgm:pt modelId="{B3169005-7EAC-4F99-A18C-DF161A626951}" type="sibTrans" cxnId="{BF565ED2-4FA3-4433-96B8-D5D534533B7C}">
      <dgm:prSet/>
      <dgm:spPr/>
      <dgm:t>
        <a:bodyPr/>
        <a:lstStyle/>
        <a:p>
          <a:endParaRPr lang="id-ID"/>
        </a:p>
      </dgm:t>
    </dgm:pt>
    <dgm:pt modelId="{E11F9B91-A66B-4FA3-B0B8-1F0D95F1D9E1}">
      <dgm:prSet phldrT="[Text]"/>
      <dgm:spPr/>
      <dgm:t>
        <a:bodyPr/>
        <a:lstStyle/>
        <a:p>
          <a:r>
            <a:rPr lang="id-ID" dirty="0" smtClean="0"/>
            <a:t>KEBENCIAN DAN KEMARAHAN</a:t>
          </a:r>
        </a:p>
        <a:p>
          <a:r>
            <a:rPr lang="id-ID" dirty="0" smtClean="0"/>
            <a:t>(AHITOFEL)</a:t>
          </a:r>
          <a:endParaRPr lang="id-ID" dirty="0"/>
        </a:p>
      </dgm:t>
    </dgm:pt>
    <dgm:pt modelId="{4F0F98FB-B9DA-4B19-908A-4A96E8D4860C}" type="parTrans" cxnId="{F56C0A6E-A885-4E7C-854F-590F7370FBB3}">
      <dgm:prSet/>
      <dgm:spPr/>
      <dgm:t>
        <a:bodyPr/>
        <a:lstStyle/>
        <a:p>
          <a:endParaRPr lang="id-ID"/>
        </a:p>
      </dgm:t>
    </dgm:pt>
    <dgm:pt modelId="{162A31F4-1424-433C-A090-2FA08F6A2FE3}" type="sibTrans" cxnId="{F56C0A6E-A885-4E7C-854F-590F7370FBB3}">
      <dgm:prSet/>
      <dgm:spPr/>
      <dgm:t>
        <a:bodyPr/>
        <a:lstStyle/>
        <a:p>
          <a:endParaRPr lang="id-ID"/>
        </a:p>
      </dgm:t>
    </dgm:pt>
    <dgm:pt modelId="{E941E82D-09B1-499D-A721-4AB1158E965E}">
      <dgm:prSet phldrT="[Text]"/>
      <dgm:spPr/>
      <dgm:t>
        <a:bodyPr/>
        <a:lstStyle/>
        <a:p>
          <a:r>
            <a:rPr lang="id-ID" dirty="0" smtClean="0"/>
            <a:t>KETAKUTAN</a:t>
          </a:r>
        </a:p>
        <a:p>
          <a:r>
            <a:rPr lang="id-ID" dirty="0" smtClean="0"/>
            <a:t>( GIDEON)</a:t>
          </a:r>
          <a:endParaRPr lang="id-ID" dirty="0"/>
        </a:p>
      </dgm:t>
    </dgm:pt>
    <dgm:pt modelId="{181AEC8C-CD3A-43A6-BDDA-F57E007B6BD0}" type="parTrans" cxnId="{7D01C082-BAEF-46EB-BB62-F23E5FC1AB37}">
      <dgm:prSet/>
      <dgm:spPr/>
      <dgm:t>
        <a:bodyPr/>
        <a:lstStyle/>
        <a:p>
          <a:endParaRPr lang="id-ID"/>
        </a:p>
      </dgm:t>
    </dgm:pt>
    <dgm:pt modelId="{2BBD8A16-28BC-40EC-AA93-F3E108CF471A}" type="sibTrans" cxnId="{7D01C082-BAEF-46EB-BB62-F23E5FC1AB37}">
      <dgm:prSet/>
      <dgm:spPr/>
      <dgm:t>
        <a:bodyPr/>
        <a:lstStyle/>
        <a:p>
          <a:endParaRPr lang="id-ID"/>
        </a:p>
      </dgm:t>
    </dgm:pt>
    <dgm:pt modelId="{E5F9BC30-7E3E-4317-AA1C-B5B69D97397A}">
      <dgm:prSet phldrT="[Text]"/>
      <dgm:spPr/>
      <dgm:t>
        <a:bodyPr/>
        <a:lstStyle/>
        <a:p>
          <a:r>
            <a:rPr lang="id-ID" dirty="0" smtClean="0"/>
            <a:t>MATERIALISME</a:t>
          </a:r>
        </a:p>
        <a:p>
          <a:r>
            <a:rPr lang="id-ID" dirty="0" smtClean="0"/>
            <a:t>( GEHAZI)</a:t>
          </a:r>
          <a:endParaRPr lang="id-ID" dirty="0"/>
        </a:p>
      </dgm:t>
    </dgm:pt>
    <dgm:pt modelId="{99BB7651-427B-4F34-B1FC-E2F319DF08DB}" type="parTrans" cxnId="{4E548B24-9153-42F4-AF6F-4C46A48C98FE}">
      <dgm:prSet/>
      <dgm:spPr/>
      <dgm:t>
        <a:bodyPr/>
        <a:lstStyle/>
        <a:p>
          <a:endParaRPr lang="id-ID"/>
        </a:p>
      </dgm:t>
    </dgm:pt>
    <dgm:pt modelId="{372163FB-65A1-496B-8B2E-39B49C9501F3}" type="sibTrans" cxnId="{4E548B24-9153-42F4-AF6F-4C46A48C98FE}">
      <dgm:prSet/>
      <dgm:spPr/>
      <dgm:t>
        <a:bodyPr/>
        <a:lstStyle/>
        <a:p>
          <a:endParaRPr lang="id-ID"/>
        </a:p>
      </dgm:t>
    </dgm:pt>
    <dgm:pt modelId="{3309A600-2213-44B4-8314-80648F13C8F2}">
      <dgm:prSet phldrT="[Text]"/>
      <dgm:spPr/>
      <dgm:t>
        <a:bodyPr/>
        <a:lstStyle/>
        <a:p>
          <a:r>
            <a:rPr lang="id-ID" dirty="0" smtClean="0"/>
            <a:t>KEBUTUHAN UNTUK DITERIMA</a:t>
          </a:r>
        </a:p>
        <a:p>
          <a:r>
            <a:rPr lang="id-ID" dirty="0" smtClean="0"/>
            <a:t>(YEFTA)</a:t>
          </a:r>
          <a:endParaRPr lang="id-ID" dirty="0"/>
        </a:p>
      </dgm:t>
    </dgm:pt>
    <dgm:pt modelId="{3E2D095C-F3A7-40D3-A8FE-53884C45FD92}" type="parTrans" cxnId="{4BA85D16-DD9B-4F78-915C-FB92993546EB}">
      <dgm:prSet/>
      <dgm:spPr/>
      <dgm:t>
        <a:bodyPr/>
        <a:lstStyle/>
        <a:p>
          <a:endParaRPr lang="id-ID"/>
        </a:p>
      </dgm:t>
    </dgm:pt>
    <dgm:pt modelId="{9E20A97C-EC70-49B5-972C-2B5816EFBD12}" type="sibTrans" cxnId="{4BA85D16-DD9B-4F78-915C-FB92993546EB}">
      <dgm:prSet/>
      <dgm:spPr/>
      <dgm:t>
        <a:bodyPr/>
        <a:lstStyle/>
        <a:p>
          <a:endParaRPr lang="id-ID"/>
        </a:p>
      </dgm:t>
    </dgm:pt>
    <dgm:pt modelId="{2BED75F9-BECE-4930-A312-26BCCC508583}" type="pres">
      <dgm:prSet presAssocID="{7E576951-523A-4221-94DD-220FA5AD8E70}" presName="diagram" presStyleCnt="0">
        <dgm:presLayoutVars>
          <dgm:dir/>
          <dgm:resizeHandles val="exact"/>
        </dgm:presLayoutVars>
      </dgm:prSet>
      <dgm:spPr/>
    </dgm:pt>
    <dgm:pt modelId="{81F1E53F-7AD2-4396-BC4B-6FB40427BB72}" type="pres">
      <dgm:prSet presAssocID="{93247A51-E5D2-4C88-AE2F-95CD3CC430A2}" presName="node" presStyleLbl="node1" presStyleIdx="0" presStyleCnt="5">
        <dgm:presLayoutVars>
          <dgm:bulletEnabled val="1"/>
        </dgm:presLayoutVars>
      </dgm:prSet>
      <dgm:spPr/>
    </dgm:pt>
    <dgm:pt modelId="{A0E90ED1-29E4-4729-B477-CF079C1922B3}" type="pres">
      <dgm:prSet presAssocID="{B3169005-7EAC-4F99-A18C-DF161A626951}" presName="sibTrans" presStyleCnt="0"/>
      <dgm:spPr/>
    </dgm:pt>
    <dgm:pt modelId="{A13F36C0-C79D-4F02-82B7-B2765A4B6A1D}" type="pres">
      <dgm:prSet presAssocID="{E11F9B91-A66B-4FA3-B0B8-1F0D95F1D9E1}" presName="node" presStyleLbl="node1" presStyleIdx="1" presStyleCnt="5">
        <dgm:presLayoutVars>
          <dgm:bulletEnabled val="1"/>
        </dgm:presLayoutVars>
      </dgm:prSet>
      <dgm:spPr/>
    </dgm:pt>
    <dgm:pt modelId="{55E2144F-B29D-49D4-AB80-8E1FF8E6318E}" type="pres">
      <dgm:prSet presAssocID="{162A31F4-1424-433C-A090-2FA08F6A2FE3}" presName="sibTrans" presStyleCnt="0"/>
      <dgm:spPr/>
    </dgm:pt>
    <dgm:pt modelId="{01C25BC9-4449-4EBB-BDE8-0B3D912AAA4C}" type="pres">
      <dgm:prSet presAssocID="{E941E82D-09B1-499D-A721-4AB1158E965E}" presName="node" presStyleLbl="node1" presStyleIdx="2" presStyleCnt="5">
        <dgm:presLayoutVars>
          <dgm:bulletEnabled val="1"/>
        </dgm:presLayoutVars>
      </dgm:prSet>
      <dgm:spPr/>
    </dgm:pt>
    <dgm:pt modelId="{AA111BF8-B3E3-48B5-9771-1EC70EA0080B}" type="pres">
      <dgm:prSet presAssocID="{2BBD8A16-28BC-40EC-AA93-F3E108CF471A}" presName="sibTrans" presStyleCnt="0"/>
      <dgm:spPr/>
    </dgm:pt>
    <dgm:pt modelId="{E19D20DD-19D0-45F9-81B6-EB61D8900359}" type="pres">
      <dgm:prSet presAssocID="{E5F9BC30-7E3E-4317-AA1C-B5B69D97397A}" presName="node" presStyleLbl="node1" presStyleIdx="3" presStyleCnt="5">
        <dgm:presLayoutVars>
          <dgm:bulletEnabled val="1"/>
        </dgm:presLayoutVars>
      </dgm:prSet>
      <dgm:spPr/>
    </dgm:pt>
    <dgm:pt modelId="{59B5D8B8-8649-4998-B1AE-BB002089EE15}" type="pres">
      <dgm:prSet presAssocID="{372163FB-65A1-496B-8B2E-39B49C9501F3}" presName="sibTrans" presStyleCnt="0"/>
      <dgm:spPr/>
    </dgm:pt>
    <dgm:pt modelId="{024FF551-767B-465E-A0D4-06C032A62B22}" type="pres">
      <dgm:prSet presAssocID="{3309A600-2213-44B4-8314-80648F13C8F2}" presName="node" presStyleLbl="node1" presStyleIdx="4" presStyleCnt="5">
        <dgm:presLayoutVars>
          <dgm:bulletEnabled val="1"/>
        </dgm:presLayoutVars>
      </dgm:prSet>
      <dgm:spPr/>
    </dgm:pt>
  </dgm:ptLst>
  <dgm:cxnLst>
    <dgm:cxn modelId="{A6D0DFFF-11DF-4C74-8914-9BA0795C807C}" type="presOf" srcId="{93247A51-E5D2-4C88-AE2F-95CD3CC430A2}" destId="{81F1E53F-7AD2-4396-BC4B-6FB40427BB72}" srcOrd="0" destOrd="0" presId="urn:microsoft.com/office/officeart/2005/8/layout/default"/>
    <dgm:cxn modelId="{F56C0A6E-A885-4E7C-854F-590F7370FBB3}" srcId="{7E576951-523A-4221-94DD-220FA5AD8E70}" destId="{E11F9B91-A66B-4FA3-B0B8-1F0D95F1D9E1}" srcOrd="1" destOrd="0" parTransId="{4F0F98FB-B9DA-4B19-908A-4A96E8D4860C}" sibTransId="{162A31F4-1424-433C-A090-2FA08F6A2FE3}"/>
    <dgm:cxn modelId="{4BA85D16-DD9B-4F78-915C-FB92993546EB}" srcId="{7E576951-523A-4221-94DD-220FA5AD8E70}" destId="{3309A600-2213-44B4-8314-80648F13C8F2}" srcOrd="4" destOrd="0" parTransId="{3E2D095C-F3A7-40D3-A8FE-53884C45FD92}" sibTransId="{9E20A97C-EC70-49B5-972C-2B5816EFBD12}"/>
    <dgm:cxn modelId="{CFF1DC6B-ACD1-4688-B435-C8A1B3E12318}" type="presOf" srcId="{E11F9B91-A66B-4FA3-B0B8-1F0D95F1D9E1}" destId="{A13F36C0-C79D-4F02-82B7-B2765A4B6A1D}" srcOrd="0" destOrd="0" presId="urn:microsoft.com/office/officeart/2005/8/layout/default"/>
    <dgm:cxn modelId="{8E26C960-9E62-44B0-BB81-E0BF4F707C96}" type="presOf" srcId="{E5F9BC30-7E3E-4317-AA1C-B5B69D97397A}" destId="{E19D20DD-19D0-45F9-81B6-EB61D8900359}" srcOrd="0" destOrd="0" presId="urn:microsoft.com/office/officeart/2005/8/layout/default"/>
    <dgm:cxn modelId="{66DFC7B1-3EB6-46EB-AB6B-DB7A38ECE0B1}" type="presOf" srcId="{E941E82D-09B1-499D-A721-4AB1158E965E}" destId="{01C25BC9-4449-4EBB-BDE8-0B3D912AAA4C}" srcOrd="0" destOrd="0" presId="urn:microsoft.com/office/officeart/2005/8/layout/default"/>
    <dgm:cxn modelId="{BBF1E79F-69B3-4275-A43E-24C886CE23C3}" type="presOf" srcId="{3309A600-2213-44B4-8314-80648F13C8F2}" destId="{024FF551-767B-465E-A0D4-06C032A62B22}" srcOrd="0" destOrd="0" presId="urn:microsoft.com/office/officeart/2005/8/layout/default"/>
    <dgm:cxn modelId="{7D01C082-BAEF-46EB-BB62-F23E5FC1AB37}" srcId="{7E576951-523A-4221-94DD-220FA5AD8E70}" destId="{E941E82D-09B1-499D-A721-4AB1158E965E}" srcOrd="2" destOrd="0" parTransId="{181AEC8C-CD3A-43A6-BDDA-F57E007B6BD0}" sibTransId="{2BBD8A16-28BC-40EC-AA93-F3E108CF471A}"/>
    <dgm:cxn modelId="{4E548B24-9153-42F4-AF6F-4C46A48C98FE}" srcId="{7E576951-523A-4221-94DD-220FA5AD8E70}" destId="{E5F9BC30-7E3E-4317-AA1C-B5B69D97397A}" srcOrd="3" destOrd="0" parTransId="{99BB7651-427B-4F34-B1FC-E2F319DF08DB}" sibTransId="{372163FB-65A1-496B-8B2E-39B49C9501F3}"/>
    <dgm:cxn modelId="{BF565ED2-4FA3-4433-96B8-D5D534533B7C}" srcId="{7E576951-523A-4221-94DD-220FA5AD8E70}" destId="{93247A51-E5D2-4C88-AE2F-95CD3CC430A2}" srcOrd="0" destOrd="0" parTransId="{3A8A5080-005E-4EB5-9715-903609BDC176}" sibTransId="{B3169005-7EAC-4F99-A18C-DF161A626951}"/>
    <dgm:cxn modelId="{FCD94591-B251-4AED-BA1A-41D17101C495}" type="presOf" srcId="{7E576951-523A-4221-94DD-220FA5AD8E70}" destId="{2BED75F9-BECE-4930-A312-26BCCC508583}" srcOrd="0" destOrd="0" presId="urn:microsoft.com/office/officeart/2005/8/layout/default"/>
    <dgm:cxn modelId="{1F12DB7D-DFC8-4B59-9064-3CF6269CED9F}" type="presParOf" srcId="{2BED75F9-BECE-4930-A312-26BCCC508583}" destId="{81F1E53F-7AD2-4396-BC4B-6FB40427BB72}" srcOrd="0" destOrd="0" presId="urn:microsoft.com/office/officeart/2005/8/layout/default"/>
    <dgm:cxn modelId="{03E80B8D-EB6E-4CE2-BEC4-D2A13175E4A8}" type="presParOf" srcId="{2BED75F9-BECE-4930-A312-26BCCC508583}" destId="{A0E90ED1-29E4-4729-B477-CF079C1922B3}" srcOrd="1" destOrd="0" presId="urn:microsoft.com/office/officeart/2005/8/layout/default"/>
    <dgm:cxn modelId="{C41EAE03-4E2F-47D7-8B1E-4FF050F994D1}" type="presParOf" srcId="{2BED75F9-BECE-4930-A312-26BCCC508583}" destId="{A13F36C0-C79D-4F02-82B7-B2765A4B6A1D}" srcOrd="2" destOrd="0" presId="urn:microsoft.com/office/officeart/2005/8/layout/default"/>
    <dgm:cxn modelId="{6BFBAEDC-659A-4FD7-A92C-184EE4B2E1F1}" type="presParOf" srcId="{2BED75F9-BECE-4930-A312-26BCCC508583}" destId="{55E2144F-B29D-49D4-AB80-8E1FF8E6318E}" srcOrd="3" destOrd="0" presId="urn:microsoft.com/office/officeart/2005/8/layout/default"/>
    <dgm:cxn modelId="{3B8375B2-F3EA-41CE-9303-7DE096965B84}" type="presParOf" srcId="{2BED75F9-BECE-4930-A312-26BCCC508583}" destId="{01C25BC9-4449-4EBB-BDE8-0B3D912AAA4C}" srcOrd="4" destOrd="0" presId="urn:microsoft.com/office/officeart/2005/8/layout/default"/>
    <dgm:cxn modelId="{74E73F3F-C9EF-4F9C-A172-86290414E643}" type="presParOf" srcId="{2BED75F9-BECE-4930-A312-26BCCC508583}" destId="{AA111BF8-B3E3-48B5-9771-1EC70EA0080B}" srcOrd="5" destOrd="0" presId="urn:microsoft.com/office/officeart/2005/8/layout/default"/>
    <dgm:cxn modelId="{E241E7AB-B595-493A-B0A7-803DCA4C4D51}" type="presParOf" srcId="{2BED75F9-BECE-4930-A312-26BCCC508583}" destId="{E19D20DD-19D0-45F9-81B6-EB61D8900359}" srcOrd="6" destOrd="0" presId="urn:microsoft.com/office/officeart/2005/8/layout/default"/>
    <dgm:cxn modelId="{0286C12E-1DC7-49BE-B10E-CD5A08AE532E}" type="presParOf" srcId="{2BED75F9-BECE-4930-A312-26BCCC508583}" destId="{59B5D8B8-8649-4998-B1AE-BB002089EE15}" srcOrd="7" destOrd="0" presId="urn:microsoft.com/office/officeart/2005/8/layout/default"/>
    <dgm:cxn modelId="{DEFE4A06-E796-4D50-9454-35E3324BDF1A}" type="presParOf" srcId="{2BED75F9-BECE-4930-A312-26BCCC508583}" destId="{024FF551-767B-465E-A0D4-06C032A62B22}"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3A78EC-D7C4-480E-8BFE-BAF69BB7248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5D99B01E-11F9-4C68-BE94-2B5FD8ACA6DE}">
      <dgm:prSet phldrT="[Text]"/>
      <dgm:spPr/>
      <dgm:t>
        <a:bodyPr/>
        <a:lstStyle/>
        <a:p>
          <a:r>
            <a:rPr lang="id-ID" dirty="0" smtClean="0"/>
            <a:t>BERKELILING</a:t>
          </a:r>
          <a:endParaRPr lang="id-ID" dirty="0"/>
        </a:p>
      </dgm:t>
    </dgm:pt>
    <dgm:pt modelId="{A4D9F6AE-C496-4824-A032-51AC36E533DD}" type="parTrans" cxnId="{D377E6DE-52AE-4555-9705-33EA879BFEF2}">
      <dgm:prSet/>
      <dgm:spPr/>
      <dgm:t>
        <a:bodyPr/>
        <a:lstStyle/>
        <a:p>
          <a:endParaRPr lang="id-ID"/>
        </a:p>
      </dgm:t>
    </dgm:pt>
    <dgm:pt modelId="{15AED2A3-B801-4FF7-86CE-C5062FE6481C}" type="sibTrans" cxnId="{D377E6DE-52AE-4555-9705-33EA879BFEF2}">
      <dgm:prSet/>
      <dgm:spPr/>
      <dgm:t>
        <a:bodyPr/>
        <a:lstStyle/>
        <a:p>
          <a:endParaRPr lang="id-ID"/>
        </a:p>
      </dgm:t>
    </dgm:pt>
    <dgm:pt modelId="{0EDB006A-8AAD-490E-920F-95D2F7CD74B6}">
      <dgm:prSet phldrT="[Text]"/>
      <dgm:spPr/>
      <dgm:t>
        <a:bodyPr/>
        <a:lstStyle/>
        <a:p>
          <a:r>
            <a:rPr lang="id-ID" dirty="0" smtClean="0"/>
            <a:t>MENGAJAR</a:t>
          </a:r>
          <a:endParaRPr lang="id-ID" dirty="0"/>
        </a:p>
      </dgm:t>
    </dgm:pt>
    <dgm:pt modelId="{545DADD8-2D7D-4B3F-BB85-7CD993CDE63E}" type="parTrans" cxnId="{B9237181-4547-4951-8DC1-A24B5051BDFA}">
      <dgm:prSet/>
      <dgm:spPr/>
      <dgm:t>
        <a:bodyPr/>
        <a:lstStyle/>
        <a:p>
          <a:endParaRPr lang="id-ID"/>
        </a:p>
      </dgm:t>
    </dgm:pt>
    <dgm:pt modelId="{782EEF5C-F320-4422-8855-4D918D62140C}" type="sibTrans" cxnId="{B9237181-4547-4951-8DC1-A24B5051BDFA}">
      <dgm:prSet/>
      <dgm:spPr/>
      <dgm:t>
        <a:bodyPr/>
        <a:lstStyle/>
        <a:p>
          <a:endParaRPr lang="id-ID"/>
        </a:p>
      </dgm:t>
    </dgm:pt>
    <dgm:pt modelId="{2A2BA1FB-EDB6-40CD-8254-E2C188BA074F}">
      <dgm:prSet phldrT="[Text]"/>
      <dgm:spPr/>
      <dgm:t>
        <a:bodyPr/>
        <a:lstStyle/>
        <a:p>
          <a:r>
            <a:rPr lang="id-ID" dirty="0" smtClean="0"/>
            <a:t>MEMBERITAKAN INJIL</a:t>
          </a:r>
          <a:endParaRPr lang="id-ID" dirty="0"/>
        </a:p>
      </dgm:t>
    </dgm:pt>
    <dgm:pt modelId="{D42423D9-4332-49AA-9E33-7CA1A077099D}" type="parTrans" cxnId="{62ED181A-D410-4877-A39A-1F6DA84792E1}">
      <dgm:prSet/>
      <dgm:spPr/>
      <dgm:t>
        <a:bodyPr/>
        <a:lstStyle/>
        <a:p>
          <a:endParaRPr lang="id-ID"/>
        </a:p>
      </dgm:t>
    </dgm:pt>
    <dgm:pt modelId="{168A5510-C9DC-4F26-9C93-D23CB1208815}" type="sibTrans" cxnId="{62ED181A-D410-4877-A39A-1F6DA84792E1}">
      <dgm:prSet/>
      <dgm:spPr/>
      <dgm:t>
        <a:bodyPr/>
        <a:lstStyle/>
        <a:p>
          <a:endParaRPr lang="id-ID"/>
        </a:p>
      </dgm:t>
    </dgm:pt>
    <dgm:pt modelId="{A2229B1C-56FB-4D17-B70E-FEF4DB82B573}">
      <dgm:prSet phldrT="[Text]"/>
      <dgm:spPr/>
      <dgm:t>
        <a:bodyPr/>
        <a:lstStyle/>
        <a:p>
          <a:r>
            <a:rPr lang="id-ID" dirty="0" smtClean="0"/>
            <a:t>MELENYAPKAN SEGALA PENYAKIT DAN KELEMAHAN</a:t>
          </a:r>
          <a:endParaRPr lang="id-ID" dirty="0"/>
        </a:p>
      </dgm:t>
    </dgm:pt>
    <dgm:pt modelId="{CE573A70-EDE6-497D-B0D1-39DD670DD819}" type="parTrans" cxnId="{581993EA-E735-4477-AFB9-A92D425B03BC}">
      <dgm:prSet/>
      <dgm:spPr/>
      <dgm:t>
        <a:bodyPr/>
        <a:lstStyle/>
        <a:p>
          <a:endParaRPr lang="id-ID"/>
        </a:p>
      </dgm:t>
    </dgm:pt>
    <dgm:pt modelId="{655B8BC7-398C-408B-9C36-10B6ACC00273}" type="sibTrans" cxnId="{581993EA-E735-4477-AFB9-A92D425B03BC}">
      <dgm:prSet/>
      <dgm:spPr/>
      <dgm:t>
        <a:bodyPr/>
        <a:lstStyle/>
        <a:p>
          <a:endParaRPr lang="id-ID"/>
        </a:p>
      </dgm:t>
    </dgm:pt>
    <dgm:pt modelId="{293AC0D6-D40B-42EF-A8D1-423AB286C868}" type="pres">
      <dgm:prSet presAssocID="{1B3A78EC-D7C4-480E-8BFE-BAF69BB7248A}" presName="diagram" presStyleCnt="0">
        <dgm:presLayoutVars>
          <dgm:dir/>
          <dgm:resizeHandles val="exact"/>
        </dgm:presLayoutVars>
      </dgm:prSet>
      <dgm:spPr/>
    </dgm:pt>
    <dgm:pt modelId="{7CAD73DC-B96B-4FA0-AE33-38B0E5C5E40F}" type="pres">
      <dgm:prSet presAssocID="{5D99B01E-11F9-4C68-BE94-2B5FD8ACA6DE}" presName="node" presStyleLbl="node1" presStyleIdx="0" presStyleCnt="4">
        <dgm:presLayoutVars>
          <dgm:bulletEnabled val="1"/>
        </dgm:presLayoutVars>
      </dgm:prSet>
      <dgm:spPr/>
    </dgm:pt>
    <dgm:pt modelId="{745CA1BB-4A11-4245-AECD-962AD61EC17F}" type="pres">
      <dgm:prSet presAssocID="{15AED2A3-B801-4FF7-86CE-C5062FE6481C}" presName="sibTrans" presStyleCnt="0"/>
      <dgm:spPr/>
    </dgm:pt>
    <dgm:pt modelId="{621A4AD1-4FDF-4BA4-9B67-D6823AFA0681}" type="pres">
      <dgm:prSet presAssocID="{0EDB006A-8AAD-490E-920F-95D2F7CD74B6}" presName="node" presStyleLbl="node1" presStyleIdx="1" presStyleCnt="4">
        <dgm:presLayoutVars>
          <dgm:bulletEnabled val="1"/>
        </dgm:presLayoutVars>
      </dgm:prSet>
      <dgm:spPr/>
    </dgm:pt>
    <dgm:pt modelId="{6CCDF178-B48E-4D8E-BC95-0187F0E08B92}" type="pres">
      <dgm:prSet presAssocID="{782EEF5C-F320-4422-8855-4D918D62140C}" presName="sibTrans" presStyleCnt="0"/>
      <dgm:spPr/>
    </dgm:pt>
    <dgm:pt modelId="{227437DD-CC49-4F71-990C-22AB9763F5E0}" type="pres">
      <dgm:prSet presAssocID="{2A2BA1FB-EDB6-40CD-8254-E2C188BA074F}" presName="node" presStyleLbl="node1" presStyleIdx="2" presStyleCnt="4">
        <dgm:presLayoutVars>
          <dgm:bulletEnabled val="1"/>
        </dgm:presLayoutVars>
      </dgm:prSet>
      <dgm:spPr/>
      <dgm:t>
        <a:bodyPr/>
        <a:lstStyle/>
        <a:p>
          <a:endParaRPr lang="id-ID"/>
        </a:p>
      </dgm:t>
    </dgm:pt>
    <dgm:pt modelId="{E95FCD45-5AA6-45CB-A599-F733DBF24E5A}" type="pres">
      <dgm:prSet presAssocID="{168A5510-C9DC-4F26-9C93-D23CB1208815}" presName="sibTrans" presStyleCnt="0"/>
      <dgm:spPr/>
    </dgm:pt>
    <dgm:pt modelId="{274AB630-7F21-47A2-9948-0C94038D2A76}" type="pres">
      <dgm:prSet presAssocID="{A2229B1C-56FB-4D17-B70E-FEF4DB82B573}" presName="node" presStyleLbl="node1" presStyleIdx="3" presStyleCnt="4">
        <dgm:presLayoutVars>
          <dgm:bulletEnabled val="1"/>
        </dgm:presLayoutVars>
      </dgm:prSet>
      <dgm:spPr/>
    </dgm:pt>
  </dgm:ptLst>
  <dgm:cxnLst>
    <dgm:cxn modelId="{62ED181A-D410-4877-A39A-1F6DA84792E1}" srcId="{1B3A78EC-D7C4-480E-8BFE-BAF69BB7248A}" destId="{2A2BA1FB-EDB6-40CD-8254-E2C188BA074F}" srcOrd="2" destOrd="0" parTransId="{D42423D9-4332-49AA-9E33-7CA1A077099D}" sibTransId="{168A5510-C9DC-4F26-9C93-D23CB1208815}"/>
    <dgm:cxn modelId="{B9237181-4547-4951-8DC1-A24B5051BDFA}" srcId="{1B3A78EC-D7C4-480E-8BFE-BAF69BB7248A}" destId="{0EDB006A-8AAD-490E-920F-95D2F7CD74B6}" srcOrd="1" destOrd="0" parTransId="{545DADD8-2D7D-4B3F-BB85-7CD993CDE63E}" sibTransId="{782EEF5C-F320-4422-8855-4D918D62140C}"/>
    <dgm:cxn modelId="{7DD21484-0589-4CFA-B88C-FFCA990C97F1}" type="presOf" srcId="{0EDB006A-8AAD-490E-920F-95D2F7CD74B6}" destId="{621A4AD1-4FDF-4BA4-9B67-D6823AFA0681}" srcOrd="0" destOrd="0" presId="urn:microsoft.com/office/officeart/2005/8/layout/default"/>
    <dgm:cxn modelId="{581993EA-E735-4477-AFB9-A92D425B03BC}" srcId="{1B3A78EC-D7C4-480E-8BFE-BAF69BB7248A}" destId="{A2229B1C-56FB-4D17-B70E-FEF4DB82B573}" srcOrd="3" destOrd="0" parTransId="{CE573A70-EDE6-497D-B0D1-39DD670DD819}" sibTransId="{655B8BC7-398C-408B-9C36-10B6ACC00273}"/>
    <dgm:cxn modelId="{944DB644-4EAF-4FD1-AB72-87382ABFBBE2}" type="presOf" srcId="{A2229B1C-56FB-4D17-B70E-FEF4DB82B573}" destId="{274AB630-7F21-47A2-9948-0C94038D2A76}" srcOrd="0" destOrd="0" presId="urn:microsoft.com/office/officeart/2005/8/layout/default"/>
    <dgm:cxn modelId="{5F7C64DD-3236-4FB7-B055-76B4CF9249B1}" type="presOf" srcId="{2A2BA1FB-EDB6-40CD-8254-E2C188BA074F}" destId="{227437DD-CC49-4F71-990C-22AB9763F5E0}" srcOrd="0" destOrd="0" presId="urn:microsoft.com/office/officeart/2005/8/layout/default"/>
    <dgm:cxn modelId="{F2C37087-0B55-444D-997B-D521B88D0EA0}" type="presOf" srcId="{1B3A78EC-D7C4-480E-8BFE-BAF69BB7248A}" destId="{293AC0D6-D40B-42EF-A8D1-423AB286C868}" srcOrd="0" destOrd="0" presId="urn:microsoft.com/office/officeart/2005/8/layout/default"/>
    <dgm:cxn modelId="{D377E6DE-52AE-4555-9705-33EA879BFEF2}" srcId="{1B3A78EC-D7C4-480E-8BFE-BAF69BB7248A}" destId="{5D99B01E-11F9-4C68-BE94-2B5FD8ACA6DE}" srcOrd="0" destOrd="0" parTransId="{A4D9F6AE-C496-4824-A032-51AC36E533DD}" sibTransId="{15AED2A3-B801-4FF7-86CE-C5062FE6481C}"/>
    <dgm:cxn modelId="{EB3C1B2F-802E-4A7D-8AE6-FC078027A340}" type="presOf" srcId="{5D99B01E-11F9-4C68-BE94-2B5FD8ACA6DE}" destId="{7CAD73DC-B96B-4FA0-AE33-38B0E5C5E40F}" srcOrd="0" destOrd="0" presId="urn:microsoft.com/office/officeart/2005/8/layout/default"/>
    <dgm:cxn modelId="{4A3E7333-7606-4997-9C25-BBF328562ABA}" type="presParOf" srcId="{293AC0D6-D40B-42EF-A8D1-423AB286C868}" destId="{7CAD73DC-B96B-4FA0-AE33-38B0E5C5E40F}" srcOrd="0" destOrd="0" presId="urn:microsoft.com/office/officeart/2005/8/layout/default"/>
    <dgm:cxn modelId="{1713C5D2-016C-46BD-BEBF-67DB7DE42BF3}" type="presParOf" srcId="{293AC0D6-D40B-42EF-A8D1-423AB286C868}" destId="{745CA1BB-4A11-4245-AECD-962AD61EC17F}" srcOrd="1" destOrd="0" presId="urn:microsoft.com/office/officeart/2005/8/layout/default"/>
    <dgm:cxn modelId="{6321CAB6-A21A-4CAE-A026-7CD7291968CA}" type="presParOf" srcId="{293AC0D6-D40B-42EF-A8D1-423AB286C868}" destId="{621A4AD1-4FDF-4BA4-9B67-D6823AFA0681}" srcOrd="2" destOrd="0" presId="urn:microsoft.com/office/officeart/2005/8/layout/default"/>
    <dgm:cxn modelId="{59FC7F28-B374-4819-9755-5B02AB3A79C4}" type="presParOf" srcId="{293AC0D6-D40B-42EF-A8D1-423AB286C868}" destId="{6CCDF178-B48E-4D8E-BC95-0187F0E08B92}" srcOrd="3" destOrd="0" presId="urn:microsoft.com/office/officeart/2005/8/layout/default"/>
    <dgm:cxn modelId="{6E763FB1-7A7C-4D62-9A6E-EB9BD600918B}" type="presParOf" srcId="{293AC0D6-D40B-42EF-A8D1-423AB286C868}" destId="{227437DD-CC49-4F71-990C-22AB9763F5E0}" srcOrd="4" destOrd="0" presId="urn:microsoft.com/office/officeart/2005/8/layout/default"/>
    <dgm:cxn modelId="{03867355-A153-40FA-9863-2A274B8E2340}" type="presParOf" srcId="{293AC0D6-D40B-42EF-A8D1-423AB286C868}" destId="{E95FCD45-5AA6-45CB-A599-F733DBF24E5A}" srcOrd="5" destOrd="0" presId="urn:microsoft.com/office/officeart/2005/8/layout/default"/>
    <dgm:cxn modelId="{4F40F5E9-AAAC-40ED-B796-83C1CDD55A26}" type="presParOf" srcId="{293AC0D6-D40B-42EF-A8D1-423AB286C868}" destId="{274AB630-7F21-47A2-9948-0C94038D2A76}"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3A78EC-D7C4-480E-8BFE-BAF69BB7248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5D99B01E-11F9-4C68-BE94-2B5FD8ACA6DE}">
      <dgm:prSet phldrT="[Text]"/>
      <dgm:spPr/>
      <dgm:t>
        <a:bodyPr/>
        <a:lstStyle/>
        <a:p>
          <a:r>
            <a:rPr lang="id-ID" dirty="0" smtClean="0"/>
            <a:t>BERKELILING</a:t>
          </a:r>
          <a:endParaRPr lang="id-ID" dirty="0"/>
        </a:p>
      </dgm:t>
    </dgm:pt>
    <dgm:pt modelId="{A4D9F6AE-C496-4824-A032-51AC36E533DD}" type="parTrans" cxnId="{D377E6DE-52AE-4555-9705-33EA879BFEF2}">
      <dgm:prSet/>
      <dgm:spPr/>
      <dgm:t>
        <a:bodyPr/>
        <a:lstStyle/>
        <a:p>
          <a:endParaRPr lang="id-ID"/>
        </a:p>
      </dgm:t>
    </dgm:pt>
    <dgm:pt modelId="{15AED2A3-B801-4FF7-86CE-C5062FE6481C}" type="sibTrans" cxnId="{D377E6DE-52AE-4555-9705-33EA879BFEF2}">
      <dgm:prSet/>
      <dgm:spPr/>
      <dgm:t>
        <a:bodyPr/>
        <a:lstStyle/>
        <a:p>
          <a:endParaRPr lang="id-ID"/>
        </a:p>
      </dgm:t>
    </dgm:pt>
    <dgm:pt modelId="{0EDB006A-8AAD-490E-920F-95D2F7CD74B6}">
      <dgm:prSet phldrT="[Text]"/>
      <dgm:spPr/>
      <dgm:t>
        <a:bodyPr/>
        <a:lstStyle/>
        <a:p>
          <a:r>
            <a:rPr lang="id-ID" dirty="0" smtClean="0"/>
            <a:t>MENGAJAR</a:t>
          </a:r>
          <a:endParaRPr lang="id-ID" dirty="0"/>
        </a:p>
      </dgm:t>
    </dgm:pt>
    <dgm:pt modelId="{545DADD8-2D7D-4B3F-BB85-7CD993CDE63E}" type="parTrans" cxnId="{B9237181-4547-4951-8DC1-A24B5051BDFA}">
      <dgm:prSet/>
      <dgm:spPr/>
      <dgm:t>
        <a:bodyPr/>
        <a:lstStyle/>
        <a:p>
          <a:endParaRPr lang="id-ID"/>
        </a:p>
      </dgm:t>
    </dgm:pt>
    <dgm:pt modelId="{782EEF5C-F320-4422-8855-4D918D62140C}" type="sibTrans" cxnId="{B9237181-4547-4951-8DC1-A24B5051BDFA}">
      <dgm:prSet/>
      <dgm:spPr/>
      <dgm:t>
        <a:bodyPr/>
        <a:lstStyle/>
        <a:p>
          <a:endParaRPr lang="id-ID"/>
        </a:p>
      </dgm:t>
    </dgm:pt>
    <dgm:pt modelId="{2A2BA1FB-EDB6-40CD-8254-E2C188BA074F}">
      <dgm:prSet phldrT="[Text]"/>
      <dgm:spPr/>
      <dgm:t>
        <a:bodyPr/>
        <a:lstStyle/>
        <a:p>
          <a:r>
            <a:rPr lang="id-ID" dirty="0" smtClean="0"/>
            <a:t>MEMBERITAKAN INJIL</a:t>
          </a:r>
          <a:endParaRPr lang="id-ID" dirty="0"/>
        </a:p>
      </dgm:t>
    </dgm:pt>
    <dgm:pt modelId="{D42423D9-4332-49AA-9E33-7CA1A077099D}" type="parTrans" cxnId="{62ED181A-D410-4877-A39A-1F6DA84792E1}">
      <dgm:prSet/>
      <dgm:spPr/>
      <dgm:t>
        <a:bodyPr/>
        <a:lstStyle/>
        <a:p>
          <a:endParaRPr lang="id-ID"/>
        </a:p>
      </dgm:t>
    </dgm:pt>
    <dgm:pt modelId="{168A5510-C9DC-4F26-9C93-D23CB1208815}" type="sibTrans" cxnId="{62ED181A-D410-4877-A39A-1F6DA84792E1}">
      <dgm:prSet/>
      <dgm:spPr/>
      <dgm:t>
        <a:bodyPr/>
        <a:lstStyle/>
        <a:p>
          <a:endParaRPr lang="id-ID"/>
        </a:p>
      </dgm:t>
    </dgm:pt>
    <dgm:pt modelId="{A2229B1C-56FB-4D17-B70E-FEF4DB82B573}">
      <dgm:prSet phldrT="[Text]"/>
      <dgm:spPr/>
      <dgm:t>
        <a:bodyPr/>
        <a:lstStyle/>
        <a:p>
          <a:r>
            <a:rPr lang="id-ID" dirty="0" smtClean="0"/>
            <a:t>MELENYAPKAN SEGALA PENYAKIT DAN KELEMAHAN</a:t>
          </a:r>
          <a:endParaRPr lang="id-ID" dirty="0"/>
        </a:p>
      </dgm:t>
    </dgm:pt>
    <dgm:pt modelId="{CE573A70-EDE6-497D-B0D1-39DD670DD819}" type="parTrans" cxnId="{581993EA-E735-4477-AFB9-A92D425B03BC}">
      <dgm:prSet/>
      <dgm:spPr/>
      <dgm:t>
        <a:bodyPr/>
        <a:lstStyle/>
        <a:p>
          <a:endParaRPr lang="id-ID"/>
        </a:p>
      </dgm:t>
    </dgm:pt>
    <dgm:pt modelId="{655B8BC7-398C-408B-9C36-10B6ACC00273}" type="sibTrans" cxnId="{581993EA-E735-4477-AFB9-A92D425B03BC}">
      <dgm:prSet/>
      <dgm:spPr/>
      <dgm:t>
        <a:bodyPr/>
        <a:lstStyle/>
        <a:p>
          <a:endParaRPr lang="id-ID"/>
        </a:p>
      </dgm:t>
    </dgm:pt>
    <dgm:pt modelId="{293AC0D6-D40B-42EF-A8D1-423AB286C868}" type="pres">
      <dgm:prSet presAssocID="{1B3A78EC-D7C4-480E-8BFE-BAF69BB7248A}" presName="diagram" presStyleCnt="0">
        <dgm:presLayoutVars>
          <dgm:dir/>
          <dgm:resizeHandles val="exact"/>
        </dgm:presLayoutVars>
      </dgm:prSet>
      <dgm:spPr/>
    </dgm:pt>
    <dgm:pt modelId="{7CAD73DC-B96B-4FA0-AE33-38B0E5C5E40F}" type="pres">
      <dgm:prSet presAssocID="{5D99B01E-11F9-4C68-BE94-2B5FD8ACA6DE}" presName="node" presStyleLbl="node1" presStyleIdx="0" presStyleCnt="4">
        <dgm:presLayoutVars>
          <dgm:bulletEnabled val="1"/>
        </dgm:presLayoutVars>
      </dgm:prSet>
      <dgm:spPr/>
    </dgm:pt>
    <dgm:pt modelId="{745CA1BB-4A11-4245-AECD-962AD61EC17F}" type="pres">
      <dgm:prSet presAssocID="{15AED2A3-B801-4FF7-86CE-C5062FE6481C}" presName="sibTrans" presStyleCnt="0"/>
      <dgm:spPr/>
    </dgm:pt>
    <dgm:pt modelId="{621A4AD1-4FDF-4BA4-9B67-D6823AFA0681}" type="pres">
      <dgm:prSet presAssocID="{0EDB006A-8AAD-490E-920F-95D2F7CD74B6}" presName="node" presStyleLbl="node1" presStyleIdx="1" presStyleCnt="4">
        <dgm:presLayoutVars>
          <dgm:bulletEnabled val="1"/>
        </dgm:presLayoutVars>
      </dgm:prSet>
      <dgm:spPr/>
    </dgm:pt>
    <dgm:pt modelId="{6CCDF178-B48E-4D8E-BC95-0187F0E08B92}" type="pres">
      <dgm:prSet presAssocID="{782EEF5C-F320-4422-8855-4D918D62140C}" presName="sibTrans" presStyleCnt="0"/>
      <dgm:spPr/>
    </dgm:pt>
    <dgm:pt modelId="{227437DD-CC49-4F71-990C-22AB9763F5E0}" type="pres">
      <dgm:prSet presAssocID="{2A2BA1FB-EDB6-40CD-8254-E2C188BA074F}" presName="node" presStyleLbl="node1" presStyleIdx="2" presStyleCnt="4">
        <dgm:presLayoutVars>
          <dgm:bulletEnabled val="1"/>
        </dgm:presLayoutVars>
      </dgm:prSet>
      <dgm:spPr/>
      <dgm:t>
        <a:bodyPr/>
        <a:lstStyle/>
        <a:p>
          <a:endParaRPr lang="id-ID"/>
        </a:p>
      </dgm:t>
    </dgm:pt>
    <dgm:pt modelId="{E95FCD45-5AA6-45CB-A599-F733DBF24E5A}" type="pres">
      <dgm:prSet presAssocID="{168A5510-C9DC-4F26-9C93-D23CB1208815}" presName="sibTrans" presStyleCnt="0"/>
      <dgm:spPr/>
    </dgm:pt>
    <dgm:pt modelId="{274AB630-7F21-47A2-9948-0C94038D2A76}" type="pres">
      <dgm:prSet presAssocID="{A2229B1C-56FB-4D17-B70E-FEF4DB82B573}" presName="node" presStyleLbl="node1" presStyleIdx="3" presStyleCnt="4">
        <dgm:presLayoutVars>
          <dgm:bulletEnabled val="1"/>
        </dgm:presLayoutVars>
      </dgm:prSet>
      <dgm:spPr/>
    </dgm:pt>
  </dgm:ptLst>
  <dgm:cxnLst>
    <dgm:cxn modelId="{8040C47E-F2EE-4BF3-BCFD-A6AB24445DCF}" type="presOf" srcId="{1B3A78EC-D7C4-480E-8BFE-BAF69BB7248A}" destId="{293AC0D6-D40B-42EF-A8D1-423AB286C868}" srcOrd="0" destOrd="0" presId="urn:microsoft.com/office/officeart/2005/8/layout/default"/>
    <dgm:cxn modelId="{D377E6DE-52AE-4555-9705-33EA879BFEF2}" srcId="{1B3A78EC-D7C4-480E-8BFE-BAF69BB7248A}" destId="{5D99B01E-11F9-4C68-BE94-2B5FD8ACA6DE}" srcOrd="0" destOrd="0" parTransId="{A4D9F6AE-C496-4824-A032-51AC36E533DD}" sibTransId="{15AED2A3-B801-4FF7-86CE-C5062FE6481C}"/>
    <dgm:cxn modelId="{FE6C7729-915F-4947-B7B4-1CDC2EAB516A}" type="presOf" srcId="{5D99B01E-11F9-4C68-BE94-2B5FD8ACA6DE}" destId="{7CAD73DC-B96B-4FA0-AE33-38B0E5C5E40F}" srcOrd="0" destOrd="0" presId="urn:microsoft.com/office/officeart/2005/8/layout/default"/>
    <dgm:cxn modelId="{08BEA714-BACA-4728-9439-12DDDBCF0A82}" type="presOf" srcId="{A2229B1C-56FB-4D17-B70E-FEF4DB82B573}" destId="{274AB630-7F21-47A2-9948-0C94038D2A76}" srcOrd="0" destOrd="0" presId="urn:microsoft.com/office/officeart/2005/8/layout/default"/>
    <dgm:cxn modelId="{62ED181A-D410-4877-A39A-1F6DA84792E1}" srcId="{1B3A78EC-D7C4-480E-8BFE-BAF69BB7248A}" destId="{2A2BA1FB-EDB6-40CD-8254-E2C188BA074F}" srcOrd="2" destOrd="0" parTransId="{D42423D9-4332-49AA-9E33-7CA1A077099D}" sibTransId="{168A5510-C9DC-4F26-9C93-D23CB1208815}"/>
    <dgm:cxn modelId="{B9237181-4547-4951-8DC1-A24B5051BDFA}" srcId="{1B3A78EC-D7C4-480E-8BFE-BAF69BB7248A}" destId="{0EDB006A-8AAD-490E-920F-95D2F7CD74B6}" srcOrd="1" destOrd="0" parTransId="{545DADD8-2D7D-4B3F-BB85-7CD993CDE63E}" sibTransId="{782EEF5C-F320-4422-8855-4D918D62140C}"/>
    <dgm:cxn modelId="{DA40EDEA-AB7C-4EDB-AEB6-6B585FA13E1B}" type="presOf" srcId="{2A2BA1FB-EDB6-40CD-8254-E2C188BA074F}" destId="{227437DD-CC49-4F71-990C-22AB9763F5E0}" srcOrd="0" destOrd="0" presId="urn:microsoft.com/office/officeart/2005/8/layout/default"/>
    <dgm:cxn modelId="{5C6AC3FE-93F0-44C8-9A85-C80ED3D16D62}" type="presOf" srcId="{0EDB006A-8AAD-490E-920F-95D2F7CD74B6}" destId="{621A4AD1-4FDF-4BA4-9B67-D6823AFA0681}" srcOrd="0" destOrd="0" presId="urn:microsoft.com/office/officeart/2005/8/layout/default"/>
    <dgm:cxn modelId="{581993EA-E735-4477-AFB9-A92D425B03BC}" srcId="{1B3A78EC-D7C4-480E-8BFE-BAF69BB7248A}" destId="{A2229B1C-56FB-4D17-B70E-FEF4DB82B573}" srcOrd="3" destOrd="0" parTransId="{CE573A70-EDE6-497D-B0D1-39DD670DD819}" sibTransId="{655B8BC7-398C-408B-9C36-10B6ACC00273}"/>
    <dgm:cxn modelId="{FF00A268-12DB-4E3F-AFA3-ED2BF3B1D419}" type="presParOf" srcId="{293AC0D6-D40B-42EF-A8D1-423AB286C868}" destId="{7CAD73DC-B96B-4FA0-AE33-38B0E5C5E40F}" srcOrd="0" destOrd="0" presId="urn:microsoft.com/office/officeart/2005/8/layout/default"/>
    <dgm:cxn modelId="{D553EFC5-2266-42DD-9F73-DAC0E3BC61A0}" type="presParOf" srcId="{293AC0D6-D40B-42EF-A8D1-423AB286C868}" destId="{745CA1BB-4A11-4245-AECD-962AD61EC17F}" srcOrd="1" destOrd="0" presId="urn:microsoft.com/office/officeart/2005/8/layout/default"/>
    <dgm:cxn modelId="{883697B0-1D22-4981-8B6E-355C4CD62AF7}" type="presParOf" srcId="{293AC0D6-D40B-42EF-A8D1-423AB286C868}" destId="{621A4AD1-4FDF-4BA4-9B67-D6823AFA0681}" srcOrd="2" destOrd="0" presId="urn:microsoft.com/office/officeart/2005/8/layout/default"/>
    <dgm:cxn modelId="{62A66909-43B6-413D-9034-C1DB489FAE52}" type="presParOf" srcId="{293AC0D6-D40B-42EF-A8D1-423AB286C868}" destId="{6CCDF178-B48E-4D8E-BC95-0187F0E08B92}" srcOrd="3" destOrd="0" presId="urn:microsoft.com/office/officeart/2005/8/layout/default"/>
    <dgm:cxn modelId="{647B9D30-0C31-4F92-A85F-9143FFC4BE15}" type="presParOf" srcId="{293AC0D6-D40B-42EF-A8D1-423AB286C868}" destId="{227437DD-CC49-4F71-990C-22AB9763F5E0}" srcOrd="4" destOrd="0" presId="urn:microsoft.com/office/officeart/2005/8/layout/default"/>
    <dgm:cxn modelId="{BCD7B0B2-D09F-40D1-A394-E09861ED48A8}" type="presParOf" srcId="{293AC0D6-D40B-42EF-A8D1-423AB286C868}" destId="{E95FCD45-5AA6-45CB-A599-F733DBF24E5A}" srcOrd="5" destOrd="0" presId="urn:microsoft.com/office/officeart/2005/8/layout/default"/>
    <dgm:cxn modelId="{D534C7D5-4110-449F-A0BC-EC757D4E763B}" type="presParOf" srcId="{293AC0D6-D40B-42EF-A8D1-423AB286C868}" destId="{274AB630-7F21-47A2-9948-0C94038D2A76}"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81C584-DEBA-4011-BCCF-88A64B1FA513}">
      <dsp:nvSpPr>
        <dsp:cNvPr id="0" name=""/>
        <dsp:cNvSpPr/>
      </dsp:nvSpPr>
      <dsp:spPr>
        <a:xfrm>
          <a:off x="0" y="194592"/>
          <a:ext cx="2686347" cy="161180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kern="1200" dirty="0" smtClean="0"/>
            <a:t>MASALAH</a:t>
          </a:r>
          <a:endParaRPr lang="id-ID" sz="3600" kern="1200" dirty="0"/>
        </a:p>
      </dsp:txBody>
      <dsp:txXfrm>
        <a:off x="0" y="194592"/>
        <a:ext cx="2686347" cy="1611808"/>
      </dsp:txXfrm>
    </dsp:sp>
    <dsp:sp modelId="{E392EB23-9ECA-42B3-9257-33235E1186B7}">
      <dsp:nvSpPr>
        <dsp:cNvPr id="0" name=""/>
        <dsp:cNvSpPr/>
      </dsp:nvSpPr>
      <dsp:spPr>
        <a:xfrm>
          <a:off x="2954982" y="194592"/>
          <a:ext cx="2686347" cy="161180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kern="1200" dirty="0" smtClean="0"/>
            <a:t>TEKANAN</a:t>
          </a:r>
          <a:endParaRPr lang="id-ID" sz="3600" kern="1200" dirty="0"/>
        </a:p>
      </dsp:txBody>
      <dsp:txXfrm>
        <a:off x="2954982" y="194592"/>
        <a:ext cx="2686347" cy="1611808"/>
      </dsp:txXfrm>
    </dsp:sp>
    <dsp:sp modelId="{E5F99A2C-6F0F-44C1-B265-DF4F510C1667}">
      <dsp:nvSpPr>
        <dsp:cNvPr id="0" name=""/>
        <dsp:cNvSpPr/>
      </dsp:nvSpPr>
      <dsp:spPr>
        <a:xfrm>
          <a:off x="5909964" y="194592"/>
          <a:ext cx="2686347" cy="161180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kern="1200" dirty="0" smtClean="0"/>
            <a:t>BATAS WAKTU</a:t>
          </a:r>
          <a:endParaRPr lang="id-ID" sz="3600" kern="1200" dirty="0"/>
        </a:p>
      </dsp:txBody>
      <dsp:txXfrm>
        <a:off x="5909964" y="194592"/>
        <a:ext cx="2686347" cy="1611808"/>
      </dsp:txXfrm>
    </dsp:sp>
    <dsp:sp modelId="{CB571D3E-A3C3-4822-8D41-BA34B1956310}">
      <dsp:nvSpPr>
        <dsp:cNvPr id="0" name=""/>
        <dsp:cNvSpPr/>
      </dsp:nvSpPr>
      <dsp:spPr>
        <a:xfrm>
          <a:off x="1477491" y="2075035"/>
          <a:ext cx="2686347" cy="161180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kern="1200" dirty="0" smtClean="0"/>
            <a:t>TRAUMA</a:t>
          </a:r>
          <a:endParaRPr lang="id-ID" sz="3600" kern="1200" dirty="0"/>
        </a:p>
      </dsp:txBody>
      <dsp:txXfrm>
        <a:off x="1477491" y="2075035"/>
        <a:ext cx="2686347" cy="1611808"/>
      </dsp:txXfrm>
    </dsp:sp>
    <dsp:sp modelId="{4860911A-271B-4002-B5F9-BE320ED9618F}">
      <dsp:nvSpPr>
        <dsp:cNvPr id="0" name=""/>
        <dsp:cNvSpPr/>
      </dsp:nvSpPr>
      <dsp:spPr>
        <a:xfrm>
          <a:off x="4432473" y="2075035"/>
          <a:ext cx="2686347" cy="161180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kern="1200" dirty="0" smtClean="0"/>
            <a:t>KETAKUTAN</a:t>
          </a:r>
          <a:endParaRPr lang="id-ID" sz="3600" kern="1200" dirty="0"/>
        </a:p>
      </dsp:txBody>
      <dsp:txXfrm>
        <a:off x="4432473" y="2075035"/>
        <a:ext cx="2686347" cy="16118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81C584-DEBA-4011-BCCF-88A64B1FA513}">
      <dsp:nvSpPr>
        <dsp:cNvPr id="0" name=""/>
        <dsp:cNvSpPr/>
      </dsp:nvSpPr>
      <dsp:spPr>
        <a:xfrm>
          <a:off x="1164573" y="881"/>
          <a:ext cx="2984364" cy="179061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id-ID" sz="3700" kern="1200" dirty="0" smtClean="0"/>
            <a:t>KEYAKINAN BAWAH SADAR</a:t>
          </a:r>
          <a:endParaRPr lang="id-ID" sz="3700" kern="1200" dirty="0"/>
        </a:p>
      </dsp:txBody>
      <dsp:txXfrm>
        <a:off x="1164573" y="881"/>
        <a:ext cx="2984364" cy="1790618"/>
      </dsp:txXfrm>
    </dsp:sp>
    <dsp:sp modelId="{E392EB23-9ECA-42B3-9257-33235E1186B7}">
      <dsp:nvSpPr>
        <dsp:cNvPr id="0" name=""/>
        <dsp:cNvSpPr/>
      </dsp:nvSpPr>
      <dsp:spPr>
        <a:xfrm>
          <a:off x="4447374" y="881"/>
          <a:ext cx="2984364" cy="179061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id-ID" sz="3700" kern="1200" dirty="0" smtClean="0"/>
            <a:t>NILAI-NILAI</a:t>
          </a:r>
          <a:endParaRPr lang="id-ID" sz="3700" kern="1200" dirty="0"/>
        </a:p>
      </dsp:txBody>
      <dsp:txXfrm>
        <a:off x="4447374" y="881"/>
        <a:ext cx="2984364" cy="1790618"/>
      </dsp:txXfrm>
    </dsp:sp>
    <dsp:sp modelId="{E5F99A2C-6F0F-44C1-B265-DF4F510C1667}">
      <dsp:nvSpPr>
        <dsp:cNvPr id="0" name=""/>
        <dsp:cNvSpPr/>
      </dsp:nvSpPr>
      <dsp:spPr>
        <a:xfrm>
          <a:off x="2805973" y="2089936"/>
          <a:ext cx="2984364" cy="179061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id-ID" sz="3700" kern="1200" dirty="0" smtClean="0"/>
            <a:t>EMOSI</a:t>
          </a:r>
          <a:endParaRPr lang="id-ID" sz="3700" kern="1200" dirty="0"/>
        </a:p>
      </dsp:txBody>
      <dsp:txXfrm>
        <a:off x="2805973" y="2089936"/>
        <a:ext cx="2984364" cy="17906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F1E53F-7AD2-4396-BC4B-6FB40427BB72}">
      <dsp:nvSpPr>
        <dsp:cNvPr id="0" name=""/>
        <dsp:cNvSpPr/>
      </dsp:nvSpPr>
      <dsp:spPr>
        <a:xfrm>
          <a:off x="0" y="634195"/>
          <a:ext cx="3809999" cy="228600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kern="1200" dirty="0" smtClean="0"/>
            <a:t>RASA BERSALAH</a:t>
          </a:r>
        </a:p>
        <a:p>
          <a:pPr lvl="0" algn="ctr" defTabSz="1600200">
            <a:lnSpc>
              <a:spcPct val="90000"/>
            </a:lnSpc>
            <a:spcBef>
              <a:spcPct val="0"/>
            </a:spcBef>
            <a:spcAft>
              <a:spcPct val="35000"/>
            </a:spcAft>
          </a:pPr>
          <a:r>
            <a:rPr lang="id-ID" sz="3600" kern="1200" dirty="0" smtClean="0"/>
            <a:t>(KAIN)</a:t>
          </a:r>
          <a:endParaRPr lang="id-ID" sz="3600" kern="1200" dirty="0"/>
        </a:p>
      </dsp:txBody>
      <dsp:txXfrm>
        <a:off x="0" y="634195"/>
        <a:ext cx="3809999" cy="2286000"/>
      </dsp:txXfrm>
    </dsp:sp>
    <dsp:sp modelId="{A13F36C0-C79D-4F02-82B7-B2765A4B6A1D}">
      <dsp:nvSpPr>
        <dsp:cNvPr id="0" name=""/>
        <dsp:cNvSpPr/>
      </dsp:nvSpPr>
      <dsp:spPr>
        <a:xfrm>
          <a:off x="4191000" y="634195"/>
          <a:ext cx="3809999" cy="228600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kern="1200" dirty="0" smtClean="0"/>
            <a:t>KEBENCIAN DAN KEMARAHAN</a:t>
          </a:r>
        </a:p>
        <a:p>
          <a:pPr lvl="0" algn="ctr" defTabSz="1600200">
            <a:lnSpc>
              <a:spcPct val="90000"/>
            </a:lnSpc>
            <a:spcBef>
              <a:spcPct val="0"/>
            </a:spcBef>
            <a:spcAft>
              <a:spcPct val="35000"/>
            </a:spcAft>
          </a:pPr>
          <a:r>
            <a:rPr lang="id-ID" sz="3600" kern="1200" dirty="0" smtClean="0"/>
            <a:t>(AHITOFEL)</a:t>
          </a:r>
          <a:endParaRPr lang="id-ID" sz="3600" kern="1200" dirty="0"/>
        </a:p>
      </dsp:txBody>
      <dsp:txXfrm>
        <a:off x="4191000" y="634195"/>
        <a:ext cx="3809999" cy="2286000"/>
      </dsp:txXfrm>
    </dsp:sp>
    <dsp:sp modelId="{01C25BC9-4449-4EBB-BDE8-0B3D912AAA4C}">
      <dsp:nvSpPr>
        <dsp:cNvPr id="0" name=""/>
        <dsp:cNvSpPr/>
      </dsp:nvSpPr>
      <dsp:spPr>
        <a:xfrm>
          <a:off x="8382000" y="634195"/>
          <a:ext cx="3809999" cy="228600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kern="1200" dirty="0" smtClean="0"/>
            <a:t>KETAKUTAN</a:t>
          </a:r>
        </a:p>
        <a:p>
          <a:pPr lvl="0" algn="ctr" defTabSz="1600200">
            <a:lnSpc>
              <a:spcPct val="90000"/>
            </a:lnSpc>
            <a:spcBef>
              <a:spcPct val="0"/>
            </a:spcBef>
            <a:spcAft>
              <a:spcPct val="35000"/>
            </a:spcAft>
          </a:pPr>
          <a:r>
            <a:rPr lang="id-ID" sz="3600" kern="1200" dirty="0" smtClean="0"/>
            <a:t>( GIDEON)</a:t>
          </a:r>
          <a:endParaRPr lang="id-ID" sz="3600" kern="1200" dirty="0"/>
        </a:p>
      </dsp:txBody>
      <dsp:txXfrm>
        <a:off x="8382000" y="634195"/>
        <a:ext cx="3809999" cy="2286000"/>
      </dsp:txXfrm>
    </dsp:sp>
    <dsp:sp modelId="{E19D20DD-19D0-45F9-81B6-EB61D8900359}">
      <dsp:nvSpPr>
        <dsp:cNvPr id="0" name=""/>
        <dsp:cNvSpPr/>
      </dsp:nvSpPr>
      <dsp:spPr>
        <a:xfrm>
          <a:off x="2095500" y="3301196"/>
          <a:ext cx="3809999" cy="228600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kern="1200" dirty="0" smtClean="0"/>
            <a:t>MATERIALISME</a:t>
          </a:r>
        </a:p>
        <a:p>
          <a:pPr lvl="0" algn="ctr" defTabSz="1600200">
            <a:lnSpc>
              <a:spcPct val="90000"/>
            </a:lnSpc>
            <a:spcBef>
              <a:spcPct val="0"/>
            </a:spcBef>
            <a:spcAft>
              <a:spcPct val="35000"/>
            </a:spcAft>
          </a:pPr>
          <a:r>
            <a:rPr lang="id-ID" sz="3600" kern="1200" dirty="0" smtClean="0"/>
            <a:t>( GEHAZI)</a:t>
          </a:r>
          <a:endParaRPr lang="id-ID" sz="3600" kern="1200" dirty="0"/>
        </a:p>
      </dsp:txBody>
      <dsp:txXfrm>
        <a:off x="2095500" y="3301196"/>
        <a:ext cx="3809999" cy="2286000"/>
      </dsp:txXfrm>
    </dsp:sp>
    <dsp:sp modelId="{024FF551-767B-465E-A0D4-06C032A62B22}">
      <dsp:nvSpPr>
        <dsp:cNvPr id="0" name=""/>
        <dsp:cNvSpPr/>
      </dsp:nvSpPr>
      <dsp:spPr>
        <a:xfrm>
          <a:off x="6286500" y="3301195"/>
          <a:ext cx="3809999" cy="2286000"/>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kern="1200" dirty="0" smtClean="0"/>
            <a:t>KEBUTUHAN UNTUK DITERIMA</a:t>
          </a:r>
        </a:p>
        <a:p>
          <a:pPr lvl="0" algn="ctr" defTabSz="1600200">
            <a:lnSpc>
              <a:spcPct val="90000"/>
            </a:lnSpc>
            <a:spcBef>
              <a:spcPct val="0"/>
            </a:spcBef>
            <a:spcAft>
              <a:spcPct val="35000"/>
            </a:spcAft>
          </a:pPr>
          <a:r>
            <a:rPr lang="id-ID" sz="3600" kern="1200" dirty="0" smtClean="0"/>
            <a:t>(YEFTA)</a:t>
          </a:r>
          <a:endParaRPr lang="id-ID" sz="3600" kern="1200" dirty="0"/>
        </a:p>
      </dsp:txBody>
      <dsp:txXfrm>
        <a:off x="6286500" y="3301195"/>
        <a:ext cx="3809999" cy="2286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AD73DC-B96B-4FA0-AE33-38B0E5C5E40F}">
      <dsp:nvSpPr>
        <dsp:cNvPr id="0" name=""/>
        <dsp:cNvSpPr/>
      </dsp:nvSpPr>
      <dsp:spPr>
        <a:xfrm>
          <a:off x="78581" y="173"/>
          <a:ext cx="3094136" cy="18564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d-ID" sz="3000" kern="1200" dirty="0" smtClean="0"/>
            <a:t>BERKELILING</a:t>
          </a:r>
          <a:endParaRPr lang="id-ID" sz="3000" kern="1200" dirty="0"/>
        </a:p>
      </dsp:txBody>
      <dsp:txXfrm>
        <a:off x="78581" y="173"/>
        <a:ext cx="3094136" cy="1856482"/>
      </dsp:txXfrm>
    </dsp:sp>
    <dsp:sp modelId="{621A4AD1-4FDF-4BA4-9B67-D6823AFA0681}">
      <dsp:nvSpPr>
        <dsp:cNvPr id="0" name=""/>
        <dsp:cNvSpPr/>
      </dsp:nvSpPr>
      <dsp:spPr>
        <a:xfrm>
          <a:off x="3482131" y="173"/>
          <a:ext cx="3094136" cy="18564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d-ID" sz="3000" kern="1200" dirty="0" smtClean="0"/>
            <a:t>MENGAJAR</a:t>
          </a:r>
          <a:endParaRPr lang="id-ID" sz="3000" kern="1200" dirty="0"/>
        </a:p>
      </dsp:txBody>
      <dsp:txXfrm>
        <a:off x="3482131" y="173"/>
        <a:ext cx="3094136" cy="1856482"/>
      </dsp:txXfrm>
    </dsp:sp>
    <dsp:sp modelId="{227437DD-CC49-4F71-990C-22AB9763F5E0}">
      <dsp:nvSpPr>
        <dsp:cNvPr id="0" name=""/>
        <dsp:cNvSpPr/>
      </dsp:nvSpPr>
      <dsp:spPr>
        <a:xfrm>
          <a:off x="6885682" y="173"/>
          <a:ext cx="3094136" cy="18564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d-ID" sz="3000" kern="1200" dirty="0" smtClean="0"/>
            <a:t>MEMBERITAKAN INJIL</a:t>
          </a:r>
          <a:endParaRPr lang="id-ID" sz="3000" kern="1200" dirty="0"/>
        </a:p>
      </dsp:txBody>
      <dsp:txXfrm>
        <a:off x="6885682" y="173"/>
        <a:ext cx="3094136" cy="1856482"/>
      </dsp:txXfrm>
    </dsp:sp>
    <dsp:sp modelId="{274AB630-7F21-47A2-9948-0C94038D2A76}">
      <dsp:nvSpPr>
        <dsp:cNvPr id="0" name=""/>
        <dsp:cNvSpPr/>
      </dsp:nvSpPr>
      <dsp:spPr>
        <a:xfrm>
          <a:off x="3482131" y="2166069"/>
          <a:ext cx="3094136" cy="18564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d-ID" sz="3000" kern="1200" dirty="0" smtClean="0"/>
            <a:t>MELENYAPKAN SEGALA PENYAKIT DAN KELEMAHAN</a:t>
          </a:r>
          <a:endParaRPr lang="id-ID" sz="3000" kern="1200" dirty="0"/>
        </a:p>
      </dsp:txBody>
      <dsp:txXfrm>
        <a:off x="3482131" y="2166069"/>
        <a:ext cx="3094136" cy="18564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AD73DC-B96B-4FA0-AE33-38B0E5C5E40F}">
      <dsp:nvSpPr>
        <dsp:cNvPr id="0" name=""/>
        <dsp:cNvSpPr/>
      </dsp:nvSpPr>
      <dsp:spPr>
        <a:xfrm>
          <a:off x="78581" y="173"/>
          <a:ext cx="3094136" cy="18564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d-ID" sz="3000" kern="1200" dirty="0" smtClean="0"/>
            <a:t>BERKELILING</a:t>
          </a:r>
          <a:endParaRPr lang="id-ID" sz="3000" kern="1200" dirty="0"/>
        </a:p>
      </dsp:txBody>
      <dsp:txXfrm>
        <a:off x="78581" y="173"/>
        <a:ext cx="3094136" cy="1856482"/>
      </dsp:txXfrm>
    </dsp:sp>
    <dsp:sp modelId="{621A4AD1-4FDF-4BA4-9B67-D6823AFA0681}">
      <dsp:nvSpPr>
        <dsp:cNvPr id="0" name=""/>
        <dsp:cNvSpPr/>
      </dsp:nvSpPr>
      <dsp:spPr>
        <a:xfrm>
          <a:off x="3482131" y="173"/>
          <a:ext cx="3094136" cy="18564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d-ID" sz="3000" kern="1200" dirty="0" smtClean="0"/>
            <a:t>MENGAJAR</a:t>
          </a:r>
          <a:endParaRPr lang="id-ID" sz="3000" kern="1200" dirty="0"/>
        </a:p>
      </dsp:txBody>
      <dsp:txXfrm>
        <a:off x="3482131" y="173"/>
        <a:ext cx="3094136" cy="1856482"/>
      </dsp:txXfrm>
    </dsp:sp>
    <dsp:sp modelId="{227437DD-CC49-4F71-990C-22AB9763F5E0}">
      <dsp:nvSpPr>
        <dsp:cNvPr id="0" name=""/>
        <dsp:cNvSpPr/>
      </dsp:nvSpPr>
      <dsp:spPr>
        <a:xfrm>
          <a:off x="6885682" y="173"/>
          <a:ext cx="3094136" cy="18564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d-ID" sz="3000" kern="1200" dirty="0" smtClean="0"/>
            <a:t>MEMBERITAKAN INJIL</a:t>
          </a:r>
          <a:endParaRPr lang="id-ID" sz="3000" kern="1200" dirty="0"/>
        </a:p>
      </dsp:txBody>
      <dsp:txXfrm>
        <a:off x="6885682" y="173"/>
        <a:ext cx="3094136" cy="1856482"/>
      </dsp:txXfrm>
    </dsp:sp>
    <dsp:sp modelId="{274AB630-7F21-47A2-9948-0C94038D2A76}">
      <dsp:nvSpPr>
        <dsp:cNvPr id="0" name=""/>
        <dsp:cNvSpPr/>
      </dsp:nvSpPr>
      <dsp:spPr>
        <a:xfrm>
          <a:off x="3482131" y="2166069"/>
          <a:ext cx="3094136" cy="18564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d-ID" sz="3000" kern="1200" dirty="0" smtClean="0"/>
            <a:t>MELENYAPKAN SEGALA PENYAKIT DAN KELEMAHAN</a:t>
          </a:r>
          <a:endParaRPr lang="id-ID" sz="3000" kern="1200" dirty="0"/>
        </a:p>
      </dsp:txBody>
      <dsp:txXfrm>
        <a:off x="3482131" y="2166069"/>
        <a:ext cx="3094136" cy="185648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27FFD-8C02-4E78-BA38-8EDC0331EA2A}" type="datetimeFigureOut">
              <a:rPr lang="id-ID" smtClean="0"/>
              <a:t>15/03/2020</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28129D-3B1B-4822-835F-F0FA417081C4}" type="slidenum">
              <a:rPr lang="id-ID" smtClean="0"/>
              <a:t>‹#›</a:t>
            </a:fld>
            <a:endParaRPr lang="id-ID"/>
          </a:p>
        </p:txBody>
      </p:sp>
    </p:spTree>
    <p:extLst>
      <p:ext uri="{BB962C8B-B14F-4D97-AF65-F5344CB8AC3E}">
        <p14:creationId xmlns:p14="http://schemas.microsoft.com/office/powerpoint/2010/main" val="239404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alkitab.sabda.org/verse.php?book=40&amp;chapter=9&amp;verse=38" TargetMode="External"/><Relationship Id="rId3" Type="http://schemas.openxmlformats.org/officeDocument/2006/relationships/hyperlink" Target="https://alkitab.sabda.org/verse.php?book=40&amp;chapter=9&amp;verse=35" TargetMode="External"/><Relationship Id="rId7" Type="http://schemas.openxmlformats.org/officeDocument/2006/relationships/hyperlink" Target="https://alkitab.sabda.org/bible.php?book=matius&amp;chapter=9#n5"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alkitab.sabda.org/verse.php?book=40&amp;chapter=9&amp;verse=37" TargetMode="External"/><Relationship Id="rId5" Type="http://schemas.openxmlformats.org/officeDocument/2006/relationships/hyperlink" Target="https://alkitab.sabda.org/verse.php?book=40&amp;chapter=9&amp;verse=36" TargetMode="External"/><Relationship Id="rId4" Type="http://schemas.openxmlformats.org/officeDocument/2006/relationships/hyperlink" Target="https://alkitab.sabda.org/bible.php?book=matius&amp;chapter=9" TargetMode="External"/><Relationship Id="rId9" Type="http://schemas.openxmlformats.org/officeDocument/2006/relationships/hyperlink" Target="https://alkitab.sabda.org/bible.php?book=matius&amp;chapter=9#n6"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lkitab.sabda.org/verse.php?book=yohanes&amp;chapter=12&amp;verse=27"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lkitab.sabda.org/verse.php?book=yohanes&amp;chapter=14&amp;verse=10" TargetMode="External"/><Relationship Id="rId7" Type="http://schemas.openxmlformats.org/officeDocument/2006/relationships/hyperlink" Target="https://alkitab.sabda.org/verse.php?book=markus&amp;chapter=14&amp;verse=36"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alkitab.sabda.org/verse.php?book=yohanes&amp;chapter=5&amp;verse=19" TargetMode="External"/><Relationship Id="rId5" Type="http://schemas.openxmlformats.org/officeDocument/2006/relationships/hyperlink" Target="https://alkitab.sabda.org/verse.php?book=yohanes&amp;chapter=8&amp;verse=38" TargetMode="External"/><Relationship Id="rId4" Type="http://schemas.openxmlformats.org/officeDocument/2006/relationships/hyperlink" Target="https://alkitab.sabda.org/verse.php?book=yohanes&amp;chapter=12&amp;verse=49"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alkitab.sabda.org/verse.php?book=yohanes&amp;chapter=4&amp;verse=34"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alkitab.sabda.org/verse.php?book=lukas&amp;chapter=6&amp;verse=12"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0" i="1" kern="1200" dirty="0" smtClean="0">
                <a:solidFill>
                  <a:schemeClr val="tx1"/>
                </a:solidFill>
                <a:effectLst/>
                <a:latin typeface="+mn-lt"/>
                <a:ea typeface="+mn-ea"/>
                <a:cs typeface="+mn-cs"/>
              </a:rPr>
              <a:t>Belas kasihan Yesus terhadap orang banyak</a:t>
            </a:r>
          </a:p>
          <a:p>
            <a:r>
              <a:rPr lang="id-ID" sz="1200" b="1" i="0" kern="1200" dirty="0" smtClean="0">
                <a:solidFill>
                  <a:schemeClr val="tx1"/>
                </a:solidFill>
                <a:effectLst/>
                <a:latin typeface="+mn-lt"/>
                <a:ea typeface="+mn-ea"/>
                <a:cs typeface="+mn-cs"/>
                <a:hlinkClick r:id="rId3"/>
              </a:rPr>
              <a:t>9:35</a:t>
            </a:r>
            <a:r>
              <a:rPr lang="id-ID" sz="1200" b="0" i="0" kern="1200" dirty="0" smtClean="0">
                <a:solidFill>
                  <a:schemeClr val="tx1"/>
                </a:solidFill>
                <a:effectLst/>
                <a:latin typeface="+mn-lt"/>
                <a:ea typeface="+mn-ea"/>
                <a:cs typeface="+mn-cs"/>
              </a:rPr>
              <a:t> Demikianlah Yesus berkeliling ke semua kota dan desa; Ia mengajar dalam rumah-rumah ibadat dan memberitakan Injil Kerajaan Sorga serta melenyapkan segala penyakit dan kelemahan.</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4"/>
              </a:rPr>
              <a:t>v</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a:t>
            </a:r>
            <a:r>
              <a:rPr lang="id-ID" sz="1200" b="1" i="0" kern="1200" dirty="0" smtClean="0">
                <a:solidFill>
                  <a:schemeClr val="tx1"/>
                </a:solidFill>
                <a:effectLst/>
                <a:latin typeface="+mn-lt"/>
                <a:ea typeface="+mn-ea"/>
                <a:cs typeface="+mn-cs"/>
                <a:hlinkClick r:id="rId5"/>
              </a:rPr>
              <a:t>9:36</a:t>
            </a:r>
            <a:r>
              <a:rPr lang="id-ID" sz="1200" b="0" i="0" kern="1200" dirty="0" smtClean="0">
                <a:solidFill>
                  <a:schemeClr val="tx1"/>
                </a:solidFill>
                <a:effectLst/>
                <a:latin typeface="+mn-lt"/>
                <a:ea typeface="+mn-ea"/>
                <a:cs typeface="+mn-cs"/>
              </a:rPr>
              <a:t> Melihat orang banyak itu, tergeraklah hati Yesus oleh belas kasihan kepada mereka,</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4"/>
              </a:rPr>
              <a:t>w</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karena mereka lelah dan terlantar seperti domba yang tidak bergembala.</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4"/>
              </a:rPr>
              <a:t>x</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a:t>
            </a:r>
            <a:r>
              <a:rPr lang="id-ID" sz="1200" b="1" i="0" kern="1200" dirty="0" smtClean="0">
                <a:solidFill>
                  <a:schemeClr val="tx1"/>
                </a:solidFill>
                <a:effectLst/>
                <a:latin typeface="+mn-lt"/>
                <a:ea typeface="+mn-ea"/>
                <a:cs typeface="+mn-cs"/>
                <a:hlinkClick r:id="rId6"/>
              </a:rPr>
              <a:t>9:37</a:t>
            </a:r>
            <a:r>
              <a:rPr lang="id-ID" sz="1200" b="0" i="0" kern="1200" dirty="0" smtClean="0">
                <a:solidFill>
                  <a:schemeClr val="tx1"/>
                </a:solidFill>
                <a:effectLst/>
                <a:latin typeface="+mn-lt"/>
                <a:ea typeface="+mn-ea"/>
                <a:cs typeface="+mn-cs"/>
              </a:rPr>
              <a:t> Maka kata-Nya kepada murid-murid-Nya: "Tuaian</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4"/>
              </a:rPr>
              <a:t>y</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memang banyak</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7"/>
              </a:rPr>
              <a:t>5</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tetapi pekerja sedikit.</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4"/>
              </a:rPr>
              <a:t>z</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a:t>
            </a:r>
            <a:r>
              <a:rPr lang="id-ID" sz="1200" b="1" i="0" kern="1200" dirty="0" smtClean="0">
                <a:solidFill>
                  <a:schemeClr val="tx1"/>
                </a:solidFill>
                <a:effectLst/>
                <a:latin typeface="+mn-lt"/>
                <a:ea typeface="+mn-ea"/>
                <a:cs typeface="+mn-cs"/>
                <a:hlinkClick r:id="rId8"/>
              </a:rPr>
              <a:t>9:38</a:t>
            </a:r>
            <a:r>
              <a:rPr lang="id-ID" sz="1200" b="0" i="0" kern="1200" dirty="0" smtClean="0">
                <a:solidFill>
                  <a:schemeClr val="tx1"/>
                </a:solidFill>
                <a:effectLst/>
                <a:latin typeface="+mn-lt"/>
                <a:ea typeface="+mn-ea"/>
                <a:cs typeface="+mn-cs"/>
              </a:rPr>
              <a:t> Karena itu mintalah kepada tuan yang empunya tuaian, supaya Ia mengirimkan</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9"/>
              </a:rPr>
              <a:t>6</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pekerja-pekerja untuk tuaian itu."</a:t>
            </a:r>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2</a:t>
            </a:fld>
            <a:endParaRPr lang="id-ID"/>
          </a:p>
        </p:txBody>
      </p:sp>
    </p:spTree>
    <p:extLst>
      <p:ext uri="{BB962C8B-B14F-4D97-AF65-F5344CB8AC3E}">
        <p14:creationId xmlns:p14="http://schemas.microsoft.com/office/powerpoint/2010/main" val="2846893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PENDAHULUAN</a:t>
            </a:r>
          </a:p>
          <a:p>
            <a:r>
              <a:rPr lang="id-ID" sz="1200" kern="1200" dirty="0" smtClean="0">
                <a:solidFill>
                  <a:schemeClr val="tx1"/>
                </a:solidFill>
                <a:effectLst/>
                <a:latin typeface="+mn-lt"/>
                <a:ea typeface="+mn-ea"/>
                <a:cs typeface="+mn-cs"/>
              </a:rPr>
              <a:t>Dalam bukunya, The Purpose Driven Life, Rick Warren, menuliskan dalam halaman 15-18, bahwasannya </a:t>
            </a:r>
            <a:r>
              <a:rPr lang="id-ID" sz="1200" b="1" kern="1200" dirty="0" smtClean="0">
                <a:solidFill>
                  <a:schemeClr val="tx1"/>
                </a:solidFill>
                <a:effectLst/>
                <a:latin typeface="+mn-lt"/>
                <a:ea typeface="+mn-ea"/>
                <a:cs typeface="+mn-cs"/>
              </a:rPr>
              <a:t>hidup kita digerakkan oleh sesuatu.</a:t>
            </a:r>
            <a:r>
              <a:rPr lang="id-ID" sz="1200" kern="1200" dirty="0" smtClean="0">
                <a:solidFill>
                  <a:schemeClr val="tx1"/>
                </a:solidFill>
                <a:effectLst/>
                <a:latin typeface="+mn-lt"/>
                <a:ea typeface="+mn-ea"/>
                <a:cs typeface="+mn-cs"/>
              </a:rPr>
              <a:t> Ada orang yang hidupnya digerakkan oleh :</a:t>
            </a:r>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3</a:t>
            </a:fld>
            <a:endParaRPr lang="id-ID"/>
          </a:p>
        </p:txBody>
      </p:sp>
    </p:spTree>
    <p:extLst>
      <p:ext uri="{BB962C8B-B14F-4D97-AF65-F5344CB8AC3E}">
        <p14:creationId xmlns:p14="http://schemas.microsoft.com/office/powerpoint/2010/main" val="772868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PENDAHULUAN</a:t>
            </a:r>
          </a:p>
          <a:p>
            <a:r>
              <a:rPr lang="id-ID" sz="1200" kern="1200" dirty="0" smtClean="0">
                <a:solidFill>
                  <a:schemeClr val="tx1"/>
                </a:solidFill>
                <a:effectLst/>
                <a:latin typeface="+mn-lt"/>
                <a:ea typeface="+mn-ea"/>
                <a:cs typeface="+mn-cs"/>
              </a:rPr>
              <a:t>Dalam bukunya, The Purpose Driven Life, Rick Warren, menuliskan dalam halaman 15-18, bahwasannya </a:t>
            </a:r>
            <a:r>
              <a:rPr lang="id-ID" sz="1200" b="1" kern="1200" dirty="0" smtClean="0">
                <a:solidFill>
                  <a:schemeClr val="tx1"/>
                </a:solidFill>
                <a:effectLst/>
                <a:latin typeface="+mn-lt"/>
                <a:ea typeface="+mn-ea"/>
                <a:cs typeface="+mn-cs"/>
              </a:rPr>
              <a:t>hidup kita digerakkan oleh sesuatu.</a:t>
            </a:r>
            <a:r>
              <a:rPr lang="id-ID" sz="1200" kern="1200" dirty="0" smtClean="0">
                <a:solidFill>
                  <a:schemeClr val="tx1"/>
                </a:solidFill>
                <a:effectLst/>
                <a:latin typeface="+mn-lt"/>
                <a:ea typeface="+mn-ea"/>
                <a:cs typeface="+mn-cs"/>
              </a:rPr>
              <a:t> Ada orang yang hidupnya digerakkan oleh :</a:t>
            </a:r>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4</a:t>
            </a:fld>
            <a:endParaRPr lang="id-ID"/>
          </a:p>
        </p:txBody>
      </p:sp>
    </p:spTree>
    <p:extLst>
      <p:ext uri="{BB962C8B-B14F-4D97-AF65-F5344CB8AC3E}">
        <p14:creationId xmlns:p14="http://schemas.microsoft.com/office/powerpoint/2010/main" val="3068540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Masalah, Tekanan, Batas waktu, Ingatan yang menyakitkan, Ketakutan yang menghantui, Keyakinan yang tidak disadari, Nilai, Emosi, Dll</a:t>
            </a:r>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5</a:t>
            </a:fld>
            <a:endParaRPr lang="id-ID"/>
          </a:p>
        </p:txBody>
      </p:sp>
    </p:spTree>
    <p:extLst>
      <p:ext uri="{BB962C8B-B14F-4D97-AF65-F5344CB8AC3E}">
        <p14:creationId xmlns:p14="http://schemas.microsoft.com/office/powerpoint/2010/main" val="1069503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Masalah, Tekanan, Batas waktu, Ingatan yang menyakitkan, Ketakutan yang menghantui, Keyakinan yang tidak disadari, Nilai, Emosi, Dll</a:t>
            </a:r>
          </a:p>
          <a:p>
            <a:endParaRPr lang="id-ID" dirty="0" smtClean="0"/>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6</a:t>
            </a:fld>
            <a:endParaRPr lang="id-ID"/>
          </a:p>
        </p:txBody>
      </p:sp>
    </p:spTree>
    <p:extLst>
      <p:ext uri="{BB962C8B-B14F-4D97-AF65-F5344CB8AC3E}">
        <p14:creationId xmlns:p14="http://schemas.microsoft.com/office/powerpoint/2010/main" val="3338524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Lima hal yang paling umum ( Contoh ditambahkan oleh Grace)</a:t>
            </a:r>
          </a:p>
          <a:p>
            <a:pPr lvl="0"/>
            <a:r>
              <a:rPr lang="id-ID" sz="1200" kern="1200" dirty="0" smtClean="0">
                <a:solidFill>
                  <a:schemeClr val="tx1"/>
                </a:solidFill>
                <a:effectLst/>
                <a:latin typeface="+mn-lt"/>
                <a:ea typeface="+mn-ea"/>
                <a:cs typeface="+mn-cs"/>
              </a:rPr>
              <a:t>Hidup yang digerakkan oleh </a:t>
            </a:r>
            <a:r>
              <a:rPr lang="id-ID" sz="1200" b="1" kern="1200" dirty="0" smtClean="0">
                <a:solidFill>
                  <a:schemeClr val="tx1"/>
                </a:solidFill>
                <a:effectLst/>
                <a:latin typeface="+mn-lt"/>
                <a:ea typeface="+mn-ea"/>
                <a:cs typeface="+mn-cs"/>
              </a:rPr>
              <a:t>rasa bersalah</a:t>
            </a:r>
            <a:r>
              <a:rPr lang="id-ID" sz="1200" kern="1200" dirty="0" smtClean="0">
                <a:solidFill>
                  <a:schemeClr val="tx1"/>
                </a:solidFill>
                <a:effectLst/>
                <a:latin typeface="+mn-lt"/>
                <a:ea typeface="+mn-ea"/>
                <a:cs typeface="+mn-cs"/>
              </a:rPr>
              <a:t>. Contoh: Kain.</a:t>
            </a:r>
          </a:p>
          <a:p>
            <a:pPr lvl="0"/>
            <a:r>
              <a:rPr lang="id-ID" sz="1200" kern="1200" dirty="0" smtClean="0">
                <a:solidFill>
                  <a:schemeClr val="tx1"/>
                </a:solidFill>
                <a:effectLst/>
                <a:latin typeface="+mn-lt"/>
                <a:ea typeface="+mn-ea"/>
                <a:cs typeface="+mn-cs"/>
              </a:rPr>
              <a:t>Hidup yang digerakkan oleh </a:t>
            </a:r>
            <a:r>
              <a:rPr lang="id-ID" sz="1200" b="1" kern="1200" dirty="0" smtClean="0">
                <a:solidFill>
                  <a:schemeClr val="tx1"/>
                </a:solidFill>
                <a:effectLst/>
                <a:latin typeface="+mn-lt"/>
                <a:ea typeface="+mn-ea"/>
                <a:cs typeface="+mn-cs"/>
              </a:rPr>
              <a:t>kebencian dan kemarahan.</a:t>
            </a:r>
            <a:r>
              <a:rPr lang="id-ID" sz="1200" kern="1200" dirty="0" smtClean="0">
                <a:solidFill>
                  <a:schemeClr val="tx1"/>
                </a:solidFill>
                <a:effectLst/>
                <a:latin typeface="+mn-lt"/>
                <a:ea typeface="+mn-ea"/>
                <a:cs typeface="+mn-cs"/>
              </a:rPr>
              <a:t> Contoh: Ahitofel</a:t>
            </a:r>
          </a:p>
          <a:p>
            <a:pPr lvl="0"/>
            <a:r>
              <a:rPr lang="id-ID" sz="1200" kern="1200" dirty="0" smtClean="0">
                <a:solidFill>
                  <a:schemeClr val="tx1"/>
                </a:solidFill>
                <a:effectLst/>
                <a:latin typeface="+mn-lt"/>
                <a:ea typeface="+mn-ea"/>
                <a:cs typeface="+mn-cs"/>
              </a:rPr>
              <a:t>Hidup yang digerakkan oleh </a:t>
            </a:r>
            <a:r>
              <a:rPr lang="id-ID" sz="1200" b="1" kern="1200" dirty="0" smtClean="0">
                <a:solidFill>
                  <a:schemeClr val="tx1"/>
                </a:solidFill>
                <a:effectLst/>
                <a:latin typeface="+mn-lt"/>
                <a:ea typeface="+mn-ea"/>
                <a:cs typeface="+mn-cs"/>
              </a:rPr>
              <a:t>ketakutan.</a:t>
            </a:r>
            <a:r>
              <a:rPr lang="id-ID" sz="1200" kern="1200" dirty="0" smtClean="0">
                <a:solidFill>
                  <a:schemeClr val="tx1"/>
                </a:solidFill>
                <a:effectLst/>
                <a:latin typeface="+mn-lt"/>
                <a:ea typeface="+mn-ea"/>
                <a:cs typeface="+mn-cs"/>
              </a:rPr>
              <a:t> Contoh: Gideon</a:t>
            </a:r>
          </a:p>
          <a:p>
            <a:pPr lvl="0"/>
            <a:r>
              <a:rPr lang="id-ID" sz="1200" kern="1200" dirty="0" smtClean="0">
                <a:solidFill>
                  <a:schemeClr val="tx1"/>
                </a:solidFill>
                <a:effectLst/>
                <a:latin typeface="+mn-lt"/>
                <a:ea typeface="+mn-ea"/>
                <a:cs typeface="+mn-cs"/>
              </a:rPr>
              <a:t>Hidup yang digerakkan oleh </a:t>
            </a:r>
            <a:r>
              <a:rPr lang="id-ID" sz="1200" b="1" kern="1200" dirty="0" smtClean="0">
                <a:solidFill>
                  <a:schemeClr val="tx1"/>
                </a:solidFill>
                <a:effectLst/>
                <a:latin typeface="+mn-lt"/>
                <a:ea typeface="+mn-ea"/>
                <a:cs typeface="+mn-cs"/>
              </a:rPr>
              <a:t>materialisme;</a:t>
            </a:r>
            <a:r>
              <a:rPr lang="id-ID" sz="1200" kern="1200" dirty="0" smtClean="0">
                <a:solidFill>
                  <a:schemeClr val="tx1"/>
                </a:solidFill>
                <a:effectLst/>
                <a:latin typeface="+mn-lt"/>
                <a:ea typeface="+mn-ea"/>
                <a:cs typeface="+mn-cs"/>
              </a:rPr>
              <a:t> Contoh: Gehazi</a:t>
            </a:r>
          </a:p>
          <a:p>
            <a:pPr lvl="0"/>
            <a:r>
              <a:rPr lang="id-ID" sz="1200" kern="1200" dirty="0" smtClean="0">
                <a:solidFill>
                  <a:schemeClr val="tx1"/>
                </a:solidFill>
                <a:effectLst/>
                <a:latin typeface="+mn-lt"/>
                <a:ea typeface="+mn-ea"/>
                <a:cs typeface="+mn-cs"/>
              </a:rPr>
              <a:t>Hidup yang digerakkan oleh </a:t>
            </a:r>
            <a:r>
              <a:rPr lang="id-ID" sz="1200" b="1" kern="1200" dirty="0" smtClean="0">
                <a:solidFill>
                  <a:schemeClr val="tx1"/>
                </a:solidFill>
                <a:effectLst/>
                <a:latin typeface="+mn-lt"/>
                <a:ea typeface="+mn-ea"/>
                <a:cs typeface="+mn-cs"/>
              </a:rPr>
              <a:t>kebutuhan untuk diterima.</a:t>
            </a:r>
            <a:r>
              <a:rPr lang="id-ID" sz="1200" kern="1200" dirty="0" smtClean="0">
                <a:solidFill>
                  <a:schemeClr val="tx1"/>
                </a:solidFill>
                <a:effectLst/>
                <a:latin typeface="+mn-lt"/>
                <a:ea typeface="+mn-ea"/>
                <a:cs typeface="+mn-cs"/>
              </a:rPr>
              <a:t> Contoh; Yefta</a:t>
            </a:r>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7</a:t>
            </a:fld>
            <a:endParaRPr lang="id-ID"/>
          </a:p>
        </p:txBody>
      </p:sp>
    </p:spTree>
    <p:extLst>
      <p:ext uri="{BB962C8B-B14F-4D97-AF65-F5344CB8AC3E}">
        <p14:creationId xmlns:p14="http://schemas.microsoft.com/office/powerpoint/2010/main" val="2860995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Tuhan inginkan hidup kita digerakkan oleh TUJUAN ILAHI atas hidup kita. Apa yang jadi Tujuan Tuhan dalam hidup kita, semestinya hal itulah yang menggerakkan hidup kita.</a:t>
            </a:r>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8</a:t>
            </a:fld>
            <a:endParaRPr lang="id-ID"/>
          </a:p>
        </p:txBody>
      </p:sp>
    </p:spTree>
    <p:extLst>
      <p:ext uri="{BB962C8B-B14F-4D97-AF65-F5344CB8AC3E}">
        <p14:creationId xmlns:p14="http://schemas.microsoft.com/office/powerpoint/2010/main" val="622649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INTI</a:t>
            </a:r>
          </a:p>
          <a:p>
            <a:r>
              <a:rPr lang="id-ID" sz="1200" b="1" kern="1200" dirty="0" smtClean="0">
                <a:solidFill>
                  <a:schemeClr val="tx1"/>
                </a:solidFill>
                <a:effectLst/>
                <a:latin typeface="+mn-lt"/>
                <a:ea typeface="+mn-ea"/>
                <a:cs typeface="+mn-cs"/>
              </a:rPr>
              <a:t>MARI KITA BELAJAR DARI YESUS.</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9</a:t>
            </a:fld>
            <a:endParaRPr lang="id-ID"/>
          </a:p>
        </p:txBody>
      </p:sp>
    </p:spTree>
    <p:extLst>
      <p:ext uri="{BB962C8B-B14F-4D97-AF65-F5344CB8AC3E}">
        <p14:creationId xmlns:p14="http://schemas.microsoft.com/office/powerpoint/2010/main" val="3764626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Apa tujuan ilahi/ tujuan BAPA bagi kehidupan Yesus?</a:t>
            </a:r>
          </a:p>
          <a:p>
            <a:pPr lvl="0"/>
            <a:r>
              <a:rPr lang="id-ID" sz="1200" kern="1200" dirty="0" smtClean="0">
                <a:solidFill>
                  <a:schemeClr val="tx1"/>
                </a:solidFill>
                <a:effectLst/>
                <a:latin typeface="+mn-lt"/>
                <a:ea typeface="+mn-ea"/>
                <a:cs typeface="+mn-cs"/>
              </a:rPr>
              <a:t>Yesus memahami tujuan hidupNya di dunia ini, yaitu </a:t>
            </a:r>
            <a:r>
              <a:rPr lang="id-ID" sz="1200" b="1" kern="1200" dirty="0" smtClean="0">
                <a:solidFill>
                  <a:schemeClr val="tx1"/>
                </a:solidFill>
                <a:effectLst/>
                <a:latin typeface="+mn-lt"/>
                <a:ea typeface="+mn-ea"/>
                <a:cs typeface="+mn-cs"/>
              </a:rPr>
              <a:t>Matius 18:11 Karena Anak Manusia datang untuk menyelamatkan yang hilang.</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10</a:t>
            </a:fld>
            <a:endParaRPr lang="id-ID"/>
          </a:p>
        </p:txBody>
      </p:sp>
    </p:spTree>
    <p:extLst>
      <p:ext uri="{BB962C8B-B14F-4D97-AF65-F5344CB8AC3E}">
        <p14:creationId xmlns:p14="http://schemas.microsoft.com/office/powerpoint/2010/main" val="1275016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Apa yang menjadi pengurapan Yesus untuk menjalankan tujuan itu?</a:t>
            </a:r>
          </a:p>
          <a:p>
            <a:pPr lvl="0"/>
            <a:r>
              <a:rPr lang="id-ID" sz="1200" b="1" kern="1200" dirty="0" smtClean="0">
                <a:solidFill>
                  <a:schemeClr val="tx1"/>
                </a:solidFill>
                <a:effectLst/>
                <a:latin typeface="+mn-lt"/>
                <a:ea typeface="+mn-ea"/>
                <a:cs typeface="+mn-cs"/>
              </a:rPr>
              <a:t>Urapan sukacita</a:t>
            </a:r>
            <a:r>
              <a:rPr lang="id-ID" sz="1200" kern="1200" dirty="0" smtClean="0">
                <a:solidFill>
                  <a:schemeClr val="tx1"/>
                </a:solidFill>
                <a:effectLst/>
                <a:latin typeface="+mn-lt"/>
                <a:ea typeface="+mn-ea"/>
                <a:cs typeface="+mn-cs"/>
              </a:rPr>
              <a:t> Ibrani 1:9</a:t>
            </a:r>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12</a:t>
            </a:fld>
            <a:endParaRPr lang="id-ID"/>
          </a:p>
        </p:txBody>
      </p:sp>
    </p:spTree>
    <p:extLst>
      <p:ext uri="{BB962C8B-B14F-4D97-AF65-F5344CB8AC3E}">
        <p14:creationId xmlns:p14="http://schemas.microsoft.com/office/powerpoint/2010/main" val="1009894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Oleh karena itulah, Yesus </a:t>
            </a:r>
            <a:r>
              <a:rPr lang="id-ID" sz="1200" b="1" kern="1200" dirty="0" smtClean="0">
                <a:solidFill>
                  <a:schemeClr val="tx1"/>
                </a:solidFill>
                <a:effectLst/>
                <a:latin typeface="+mn-lt"/>
                <a:ea typeface="+mn-ea"/>
                <a:cs typeface="+mn-cs"/>
              </a:rPr>
              <a:t>berkeliling ke semua kota dan desa</a:t>
            </a:r>
            <a:r>
              <a:rPr lang="id-ID" sz="1200" kern="1200" dirty="0" smtClean="0">
                <a:solidFill>
                  <a:schemeClr val="tx1"/>
                </a:solidFill>
                <a:effectLst/>
                <a:latin typeface="+mn-lt"/>
                <a:ea typeface="+mn-ea"/>
                <a:cs typeface="+mn-cs"/>
              </a:rPr>
              <a:t>, Yesus </a:t>
            </a:r>
            <a:r>
              <a:rPr lang="id-ID" sz="1200" b="1" kern="1200" dirty="0" smtClean="0">
                <a:solidFill>
                  <a:schemeClr val="tx1"/>
                </a:solidFill>
                <a:effectLst/>
                <a:latin typeface="+mn-lt"/>
                <a:ea typeface="+mn-ea"/>
                <a:cs typeface="+mn-cs"/>
              </a:rPr>
              <a:t>mengajar</a:t>
            </a:r>
            <a:r>
              <a:rPr lang="id-ID" sz="1200" kern="1200" dirty="0" smtClean="0">
                <a:solidFill>
                  <a:schemeClr val="tx1"/>
                </a:solidFill>
                <a:effectLst/>
                <a:latin typeface="+mn-lt"/>
                <a:ea typeface="+mn-ea"/>
                <a:cs typeface="+mn-cs"/>
              </a:rPr>
              <a:t>, Yesus </a:t>
            </a:r>
            <a:r>
              <a:rPr lang="id-ID" sz="1200" b="1" kern="1200" dirty="0" smtClean="0">
                <a:solidFill>
                  <a:schemeClr val="tx1"/>
                </a:solidFill>
                <a:effectLst/>
                <a:latin typeface="+mn-lt"/>
                <a:ea typeface="+mn-ea"/>
                <a:cs typeface="+mn-cs"/>
              </a:rPr>
              <a:t>memberitakan Injil Kerajaan Sorga</a:t>
            </a:r>
            <a:r>
              <a:rPr lang="id-ID" sz="1200" kern="1200" dirty="0" smtClean="0">
                <a:solidFill>
                  <a:schemeClr val="tx1"/>
                </a:solidFill>
                <a:effectLst/>
                <a:latin typeface="+mn-lt"/>
                <a:ea typeface="+mn-ea"/>
                <a:cs typeface="+mn-cs"/>
              </a:rPr>
              <a:t>, dan Yesus pun </a:t>
            </a:r>
            <a:r>
              <a:rPr lang="id-ID" sz="1200" b="1" kern="1200" dirty="0" smtClean="0">
                <a:solidFill>
                  <a:schemeClr val="tx1"/>
                </a:solidFill>
                <a:effectLst/>
                <a:latin typeface="+mn-lt"/>
                <a:ea typeface="+mn-ea"/>
                <a:cs typeface="+mn-cs"/>
              </a:rPr>
              <a:t>melenyapkan segala penyakit dan kelemahan</a:t>
            </a:r>
            <a:r>
              <a:rPr lang="id-ID" sz="1200" kern="1200" dirty="0" smtClean="0">
                <a:solidFill>
                  <a:schemeClr val="tx1"/>
                </a:solidFill>
                <a:effectLst/>
                <a:latin typeface="+mn-lt"/>
                <a:ea typeface="+mn-ea"/>
                <a:cs typeface="+mn-cs"/>
              </a:rPr>
              <a:t>. Buat apa itu semua? </a:t>
            </a:r>
            <a:r>
              <a:rPr lang="id-ID" sz="1200" b="1" u="sng" kern="1200" dirty="0" smtClean="0">
                <a:solidFill>
                  <a:schemeClr val="tx1"/>
                </a:solidFill>
                <a:effectLst/>
                <a:latin typeface="+mn-lt"/>
                <a:ea typeface="+mn-ea"/>
                <a:cs typeface="+mn-cs"/>
              </a:rPr>
              <a:t>Buat menjalankan tujuan hidupNya</a:t>
            </a:r>
            <a:r>
              <a:rPr lang="id-ID" sz="1200" kern="1200" dirty="0" smtClean="0">
                <a:solidFill>
                  <a:schemeClr val="tx1"/>
                </a:solidFill>
                <a:effectLst/>
                <a:latin typeface="+mn-lt"/>
                <a:ea typeface="+mn-ea"/>
                <a:cs typeface="+mn-cs"/>
              </a:rPr>
              <a:t>. </a:t>
            </a:r>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13</a:t>
            </a:fld>
            <a:endParaRPr lang="id-ID"/>
          </a:p>
        </p:txBody>
      </p:sp>
    </p:spTree>
    <p:extLst>
      <p:ext uri="{BB962C8B-B14F-4D97-AF65-F5344CB8AC3E}">
        <p14:creationId xmlns:p14="http://schemas.microsoft.com/office/powerpoint/2010/main" val="3934489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Apakah Yesus tidak lelah atau bosan? </a:t>
            </a:r>
            <a:r>
              <a:rPr lang="id-ID" sz="1200" b="1" u="sng" kern="1200" dirty="0" smtClean="0">
                <a:solidFill>
                  <a:schemeClr val="tx1"/>
                </a:solidFill>
                <a:effectLst/>
                <a:latin typeface="+mn-lt"/>
                <a:ea typeface="+mn-ea"/>
                <a:cs typeface="+mn-cs"/>
              </a:rPr>
              <a:t>Yesus hidup dengan dipenuhi urapan sukacita.</a:t>
            </a:r>
            <a:r>
              <a:rPr lang="id-ID" sz="1200" kern="1200" dirty="0" smtClean="0">
                <a:solidFill>
                  <a:schemeClr val="tx1"/>
                </a:solidFill>
                <a:effectLst/>
                <a:latin typeface="+mn-lt"/>
                <a:ea typeface="+mn-ea"/>
                <a:cs typeface="+mn-cs"/>
              </a:rPr>
              <a:t> Yesus melakukan semua itu dengan sukacita. </a:t>
            </a:r>
          </a:p>
          <a:p>
            <a:endParaRPr lang="id-ID" dirty="0" smtClean="0"/>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14</a:t>
            </a:fld>
            <a:endParaRPr lang="id-ID"/>
          </a:p>
        </p:txBody>
      </p:sp>
    </p:spTree>
    <p:extLst>
      <p:ext uri="{BB962C8B-B14F-4D97-AF65-F5344CB8AC3E}">
        <p14:creationId xmlns:p14="http://schemas.microsoft.com/office/powerpoint/2010/main" val="1563791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15</a:t>
            </a:fld>
            <a:endParaRPr lang="id-ID"/>
          </a:p>
        </p:txBody>
      </p:sp>
    </p:spTree>
    <p:extLst>
      <p:ext uri="{BB962C8B-B14F-4D97-AF65-F5344CB8AC3E}">
        <p14:creationId xmlns:p14="http://schemas.microsoft.com/office/powerpoint/2010/main" val="8711621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Dituliskan bahwa gereraklah hati Yesus oleh belas kasihan saat Yesus melihat orang banyak itu. Mengapa hati Yesus tergerak oleh belas kasihan pada orang banyak itu?</a:t>
            </a:r>
          </a:p>
          <a:p>
            <a:r>
              <a:rPr lang="id-ID" sz="1200" kern="1200" dirty="0" smtClean="0">
                <a:solidFill>
                  <a:schemeClr val="tx1"/>
                </a:solidFill>
                <a:effectLst/>
                <a:latin typeface="+mn-lt"/>
                <a:ea typeface="+mn-ea"/>
                <a:cs typeface="+mn-cs"/>
              </a:rPr>
              <a:t>Karena Yesus tahu tujuan hidupnya, yaitu untuk menyelamatkan yang hilang. </a:t>
            </a:r>
          </a:p>
          <a:p>
            <a:r>
              <a:rPr lang="id-ID" sz="1200" kern="1200" dirty="0" smtClean="0">
                <a:solidFill>
                  <a:schemeClr val="tx1"/>
                </a:solidFill>
                <a:effectLst/>
                <a:latin typeface="+mn-lt"/>
                <a:ea typeface="+mn-ea"/>
                <a:cs typeface="+mn-cs"/>
              </a:rPr>
              <a:t>Mereka ini orang-orang yang lelah dan terlantar seperti domba yang tidak bergembala. Hal itu tidak bisa membuat Tuhan Yesus diam, hal itu membara dalam hati Yesus. Setiap kali bertemu dengan jiwa-jiwa yang terhilang, Yesus ditarik oleh panggilan hidupNya, Yesus akan masuk dalam hasrat terdalam di dalam hatinya, di dalam diriNya. </a:t>
            </a:r>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16</a:t>
            </a:fld>
            <a:endParaRPr lang="id-ID"/>
          </a:p>
        </p:txBody>
      </p:sp>
    </p:spTree>
    <p:extLst>
      <p:ext uri="{BB962C8B-B14F-4D97-AF65-F5344CB8AC3E}">
        <p14:creationId xmlns:p14="http://schemas.microsoft.com/office/powerpoint/2010/main" val="3884699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Kesimpulan 1:</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Maka kita harus belajar dari Yesus, untuk menemukan apa yang menjadi tujuan Tuhan dalam hidup kita masing-masing pribadi dan meminta urapan khusus daripada Tuhan untuk menjalani panggilan kita dengan baik.</a:t>
            </a:r>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17</a:t>
            </a:fld>
            <a:endParaRPr lang="id-ID"/>
          </a:p>
        </p:txBody>
      </p:sp>
    </p:spTree>
    <p:extLst>
      <p:ext uri="{BB962C8B-B14F-4D97-AF65-F5344CB8AC3E}">
        <p14:creationId xmlns:p14="http://schemas.microsoft.com/office/powerpoint/2010/main" val="831576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BAGAIMANA CARA YESUS</a:t>
            </a:r>
          </a:p>
          <a:p>
            <a:r>
              <a:rPr lang="id-ID" sz="1200" kern="1200" dirty="0" smtClean="0">
                <a:solidFill>
                  <a:schemeClr val="tx1"/>
                </a:solidFill>
                <a:effectLst/>
                <a:latin typeface="+mn-lt"/>
                <a:ea typeface="+mn-ea"/>
                <a:cs typeface="+mn-cs"/>
              </a:rPr>
              <a:t>TERUS MENJAGA HASRAT HATI DAN HIDUPNYA TERUS BERGELORA?</a:t>
            </a:r>
          </a:p>
          <a:p>
            <a:r>
              <a:rPr lang="id-ID" sz="1200" kern="1200" dirty="0" smtClean="0">
                <a:solidFill>
                  <a:schemeClr val="tx1"/>
                </a:solidFill>
                <a:effectLst/>
                <a:latin typeface="+mn-lt"/>
                <a:ea typeface="+mn-ea"/>
                <a:cs typeface="+mn-cs"/>
              </a:rPr>
              <a:t>TIDAK PERNAH PADAM?</a:t>
            </a:r>
          </a:p>
          <a:p>
            <a:r>
              <a:rPr lang="id-ID" sz="1200" kern="1200" dirty="0" smtClean="0">
                <a:solidFill>
                  <a:schemeClr val="tx1"/>
                </a:solidFill>
                <a:effectLst/>
                <a:latin typeface="+mn-lt"/>
                <a:ea typeface="+mn-ea"/>
                <a:cs typeface="+mn-cs"/>
              </a:rPr>
              <a:t>Belas kasihan Yesus setidak-tidaknya ditulis 9 kali, belum termasuk belas kasihan yang Dia tunjukkan dalam kisah perumpamaanNya ( Matius 14:14, Markus 1:41, Matius 20:34, Markus 6:34, Matius 9:36, Lukas 7:13, Markus 5:19, Matius 15: 32, Markus 8:2)</a:t>
            </a:r>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18</a:t>
            </a:fld>
            <a:endParaRPr lang="id-ID"/>
          </a:p>
        </p:txBody>
      </p:sp>
    </p:spTree>
    <p:extLst>
      <p:ext uri="{BB962C8B-B14F-4D97-AF65-F5344CB8AC3E}">
        <p14:creationId xmlns:p14="http://schemas.microsoft.com/office/powerpoint/2010/main" val="2787207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Tidak bermain aman</a:t>
            </a:r>
            <a:r>
              <a:rPr lang="id-ID" sz="1200" kern="1200" dirty="0" smtClean="0">
                <a:solidFill>
                  <a:schemeClr val="tx1"/>
                </a:solidFill>
                <a:effectLst/>
                <a:latin typeface="+mn-lt"/>
                <a:ea typeface="+mn-ea"/>
                <a:cs typeface="+mn-cs"/>
              </a:rPr>
              <a:t>. Yohanes 12:27. Untuk menyelamatkan yang hilang, satu-satunya jalan adalah dengan JALAN SALIB. VIA DOLOROSA. Yesus tidak menghindari jalan salib, walaupun jalan itu bukan jalan yang enak untuk dijalani.</a:t>
            </a:r>
          </a:p>
          <a:p>
            <a:endParaRPr lang="id-ID" dirty="0" smtClean="0"/>
          </a:p>
          <a:p>
            <a:r>
              <a:rPr lang="id-ID" sz="1200" b="0" i="0" kern="1200" dirty="0" smtClean="0">
                <a:solidFill>
                  <a:schemeClr val="tx1"/>
                </a:solidFill>
                <a:effectLst/>
                <a:latin typeface="+mn-lt"/>
                <a:ea typeface="+mn-ea"/>
                <a:cs typeface="+mn-cs"/>
              </a:rPr>
              <a:t>Sekarang jiwa-Ku terharu</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3"/>
              </a:rPr>
              <a:t>n</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dan apakah yang akan Kukatakan? Bapa,</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3"/>
              </a:rPr>
              <a:t>o</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selamatkanlah Aku dari saat ini?</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3"/>
              </a:rPr>
              <a:t>p</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Tidak, sebab untuk itulah Aku datang ke dalam saat ini.</a:t>
            </a:r>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19</a:t>
            </a:fld>
            <a:endParaRPr lang="id-ID"/>
          </a:p>
        </p:txBody>
      </p:sp>
    </p:spTree>
    <p:extLst>
      <p:ext uri="{BB962C8B-B14F-4D97-AF65-F5344CB8AC3E}">
        <p14:creationId xmlns:p14="http://schemas.microsoft.com/office/powerpoint/2010/main" val="1114963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Manunggal dengan Bapa.</a:t>
            </a:r>
            <a:r>
              <a:rPr lang="id-ID" sz="1200" kern="1200" dirty="0" smtClean="0">
                <a:solidFill>
                  <a:schemeClr val="tx1"/>
                </a:solidFill>
                <a:effectLst/>
                <a:latin typeface="+mn-lt"/>
                <a:ea typeface="+mn-ea"/>
                <a:cs typeface="+mn-cs"/>
              </a:rPr>
              <a:t> Yohanes 14:10. 12:49, 8:38, 5:19, Markus 14: 36</a:t>
            </a:r>
          </a:p>
          <a:p>
            <a:endParaRPr lang="id-ID" dirty="0" smtClean="0"/>
          </a:p>
          <a:p>
            <a:r>
              <a:rPr lang="id-ID" sz="1200" b="0" i="0" kern="1200" dirty="0" smtClean="0">
                <a:solidFill>
                  <a:schemeClr val="tx1"/>
                </a:solidFill>
                <a:effectLst/>
                <a:latin typeface="+mn-lt"/>
                <a:ea typeface="+mn-ea"/>
                <a:cs typeface="+mn-cs"/>
              </a:rPr>
              <a:t>Tidak percayakah engkau, bahwa Aku di dalam Bapa dan Bapa di dalam Aku?</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3"/>
              </a:rPr>
              <a:t>l</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Apa yang Aku katakan kepadamu, tidak Aku katakan dari diri-Ku sendiri,</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3"/>
              </a:rPr>
              <a:t>m</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tetapi Bapa, yang diam di dalam Aku, Dialah yang melakukan pekerjaan-Nya.</a:t>
            </a:r>
          </a:p>
          <a:p>
            <a:endParaRPr lang="id-ID" sz="1200" b="0" i="0" kern="1200" dirty="0" smtClean="0">
              <a:solidFill>
                <a:schemeClr val="tx1"/>
              </a:solidFill>
              <a:effectLst/>
              <a:latin typeface="+mn-lt"/>
              <a:ea typeface="+mn-ea"/>
              <a:cs typeface="+mn-cs"/>
            </a:endParaRPr>
          </a:p>
          <a:p>
            <a:r>
              <a:rPr lang="id-ID" sz="1200" b="0" i="0" kern="1200" dirty="0" smtClean="0">
                <a:solidFill>
                  <a:schemeClr val="tx1"/>
                </a:solidFill>
                <a:effectLst/>
                <a:latin typeface="+mn-lt"/>
                <a:ea typeface="+mn-ea"/>
                <a:cs typeface="+mn-cs"/>
              </a:rPr>
              <a:t>Sebab Aku berkata-kata bukan dari diri-Ku sendiri, tetapi Bapa, yang mengutus Aku, Dialah yang memerintahkan Aku</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4"/>
              </a:rPr>
              <a:t>v</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untuk mengatakan apa yang harus Aku katakan dan Aku sampaikan.</a:t>
            </a:r>
          </a:p>
          <a:p>
            <a:endParaRPr lang="id-ID" sz="1200" b="0" i="0" kern="1200" dirty="0" smtClean="0">
              <a:solidFill>
                <a:schemeClr val="tx1"/>
              </a:solidFill>
              <a:effectLst/>
              <a:latin typeface="+mn-lt"/>
              <a:ea typeface="+mn-ea"/>
              <a:cs typeface="+mn-cs"/>
            </a:endParaRPr>
          </a:p>
          <a:p>
            <a:r>
              <a:rPr lang="id-ID" sz="1200" b="0" i="0" kern="1200" dirty="0" smtClean="0">
                <a:solidFill>
                  <a:schemeClr val="tx1"/>
                </a:solidFill>
                <a:effectLst/>
                <a:latin typeface="+mn-lt"/>
                <a:ea typeface="+mn-ea"/>
                <a:cs typeface="+mn-cs"/>
              </a:rPr>
              <a:t>Apa yang Kulihat pada Bapa,</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5"/>
              </a:rPr>
              <a:t>l</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itulah yang Kukatakan, dan demikian juga kamu perbuat tentang apa yang kamu dengar dari bapamu.</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5"/>
              </a:rPr>
              <a:t>m</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a:t>
            </a:r>
          </a:p>
          <a:p>
            <a:endParaRPr lang="id-ID" sz="1200" b="0" i="0" kern="1200" dirty="0" smtClean="0">
              <a:solidFill>
                <a:schemeClr val="tx1"/>
              </a:solidFill>
              <a:effectLst/>
              <a:latin typeface="+mn-lt"/>
              <a:ea typeface="+mn-ea"/>
              <a:cs typeface="+mn-cs"/>
            </a:endParaRPr>
          </a:p>
          <a:p>
            <a:r>
              <a:rPr lang="id-ID" sz="1200" b="0" i="0" kern="1200" dirty="0" smtClean="0">
                <a:solidFill>
                  <a:schemeClr val="tx1"/>
                </a:solidFill>
                <a:effectLst/>
                <a:latin typeface="+mn-lt"/>
                <a:ea typeface="+mn-ea"/>
                <a:cs typeface="+mn-cs"/>
              </a:rPr>
              <a:t>"Aku berkata kepadamu, sesungguhnya Anak tidak dapat mengerjakan sesuatu dari diri-Nya sendiri,</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6"/>
              </a:rPr>
              <a:t>j</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jikalau tidak Ia melihat Bapa mengerjakannya; sebab apa yang dikerjakan Bapa, itu juga yang dikerjakan Anak.</a:t>
            </a:r>
          </a:p>
          <a:p>
            <a:endParaRPr lang="id-ID" sz="1200" b="0" i="0" kern="1200" dirty="0" smtClean="0">
              <a:solidFill>
                <a:schemeClr val="tx1"/>
              </a:solidFill>
              <a:effectLst/>
              <a:latin typeface="+mn-lt"/>
              <a:ea typeface="+mn-ea"/>
              <a:cs typeface="+mn-cs"/>
            </a:endParaRPr>
          </a:p>
          <a:p>
            <a:r>
              <a:rPr lang="id-ID" sz="1200" b="0" i="0" kern="1200" dirty="0" smtClean="0">
                <a:solidFill>
                  <a:schemeClr val="tx1"/>
                </a:solidFill>
                <a:effectLst/>
                <a:latin typeface="+mn-lt"/>
                <a:ea typeface="+mn-ea"/>
                <a:cs typeface="+mn-cs"/>
              </a:rPr>
              <a:t> "Ya Abba, ya Bapa,</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7"/>
              </a:rPr>
              <a:t>a</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tidak ada yang mustahil bagi-Mu, ambillah cawan</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7"/>
              </a:rPr>
              <a:t>b</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ini dari pada-Ku, tetapi janganlah apa yang Aku kehendaki, melainkan apa yang Engkau kehendaki.</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7"/>
              </a:rPr>
              <a:t>c</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a:t>
            </a:r>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20</a:t>
            </a:fld>
            <a:endParaRPr lang="id-ID"/>
          </a:p>
        </p:txBody>
      </p:sp>
    </p:spTree>
    <p:extLst>
      <p:ext uri="{BB962C8B-B14F-4D97-AF65-F5344CB8AC3E}">
        <p14:creationId xmlns:p14="http://schemas.microsoft.com/office/powerpoint/2010/main" val="2367223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Yesus menjadikan; Melakukan kehendak Bapa yang mengutus Yesus,  dan menyelesaikan pekerjaanNya sebagai makanan bagi Yesus. ( Yohanes 4:34)</a:t>
            </a:r>
            <a:endParaRPr lang="id-ID" sz="12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Berhasrat</a:t>
            </a:r>
          </a:p>
          <a:p>
            <a:pPr lvl="1"/>
            <a:r>
              <a:rPr lang="id-ID" sz="1200" kern="1200" dirty="0" smtClean="0">
                <a:solidFill>
                  <a:schemeClr val="tx1"/>
                </a:solidFill>
                <a:effectLst/>
                <a:latin typeface="+mn-lt"/>
                <a:ea typeface="+mn-ea"/>
                <a:cs typeface="+mn-cs"/>
              </a:rPr>
              <a:t>Kebutuhan- bukan sebagai kewajiban</a:t>
            </a:r>
          </a:p>
          <a:p>
            <a:pPr lvl="1"/>
            <a:r>
              <a:rPr lang="id-ID" sz="1200" kern="1200" dirty="0" smtClean="0">
                <a:solidFill>
                  <a:schemeClr val="tx1"/>
                </a:solidFill>
                <a:effectLst/>
                <a:latin typeface="+mn-lt"/>
                <a:ea typeface="+mn-ea"/>
                <a:cs typeface="+mn-cs"/>
              </a:rPr>
              <a:t>Ada rasa lapar bila tidak dilakukan</a:t>
            </a:r>
          </a:p>
          <a:p>
            <a:endParaRPr lang="id-ID" dirty="0" smtClean="0"/>
          </a:p>
          <a:p>
            <a:r>
              <a:rPr lang="id-ID" sz="1200" b="0" i="0" kern="1200" dirty="0" smtClean="0">
                <a:solidFill>
                  <a:schemeClr val="tx1"/>
                </a:solidFill>
                <a:effectLst/>
                <a:latin typeface="+mn-lt"/>
                <a:ea typeface="+mn-ea"/>
                <a:cs typeface="+mn-cs"/>
              </a:rPr>
              <a:t>"Makanan-Ku ialah melakukan kehendak</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3"/>
              </a:rPr>
              <a:t>g</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Dia yang mengutus Aku dan menyelesaikan pekerjaan-Nya.</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3"/>
              </a:rPr>
              <a:t>h</a:t>
            </a:r>
            <a:r>
              <a:rPr lang="id-ID" sz="1200" b="0" i="0" kern="1200" baseline="30000" dirty="0" smtClean="0">
                <a:solidFill>
                  <a:schemeClr val="tx1"/>
                </a:solidFill>
                <a:effectLst/>
                <a:latin typeface="+mn-lt"/>
                <a:ea typeface="+mn-ea"/>
                <a:cs typeface="+mn-cs"/>
              </a:rPr>
              <a:t> </a:t>
            </a:r>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21</a:t>
            </a:fld>
            <a:endParaRPr lang="id-ID"/>
          </a:p>
        </p:txBody>
      </p:sp>
    </p:spTree>
    <p:extLst>
      <p:ext uri="{BB962C8B-B14F-4D97-AF65-F5344CB8AC3E}">
        <p14:creationId xmlns:p14="http://schemas.microsoft.com/office/powerpoint/2010/main" val="3624219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smtClean="0">
                <a:solidFill>
                  <a:schemeClr val="tx1"/>
                </a:solidFill>
                <a:effectLst/>
                <a:latin typeface="+mn-lt"/>
                <a:ea typeface="+mn-ea"/>
                <a:cs typeface="+mn-cs"/>
              </a:rPr>
              <a:t>Yesus selalu terhubung dengan Bapa dalam doa-doaNya</a:t>
            </a:r>
            <a:r>
              <a:rPr lang="id-ID" sz="1200" kern="1200" dirty="0" smtClean="0">
                <a:solidFill>
                  <a:schemeClr val="tx1"/>
                </a:solidFill>
                <a:effectLst/>
                <a:latin typeface="+mn-lt"/>
                <a:ea typeface="+mn-ea"/>
                <a:cs typeface="+mn-cs"/>
              </a:rPr>
              <a:t>; Lukas 6:12 ( dan banyak ayat lain)</a:t>
            </a:r>
          </a:p>
          <a:p>
            <a:endParaRPr lang="id-ID" dirty="0" smtClean="0"/>
          </a:p>
          <a:p>
            <a:r>
              <a:rPr lang="id-ID" sz="1200" b="0" i="0" kern="1200" dirty="0" smtClean="0">
                <a:solidFill>
                  <a:schemeClr val="tx1"/>
                </a:solidFill>
                <a:effectLst/>
                <a:latin typeface="+mn-lt"/>
                <a:ea typeface="+mn-ea"/>
                <a:cs typeface="+mn-cs"/>
              </a:rPr>
              <a:t>Pada waktu itu pergilah Yesus ke bukit untuk berdoa dan semalam-malaman Ia berdoa</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3"/>
              </a:rPr>
              <a:t>1</a:t>
            </a:r>
            <a:r>
              <a:rPr lang="id-ID" sz="1200" b="0" i="0" kern="1200" baseline="30000" dirty="0" smtClean="0">
                <a:solidFill>
                  <a:schemeClr val="tx1"/>
                </a:solidFill>
                <a:effectLst/>
                <a:latin typeface="+mn-lt"/>
                <a:ea typeface="+mn-ea"/>
                <a:cs typeface="+mn-cs"/>
              </a:rPr>
              <a:t> </a:t>
            </a:r>
            <a:r>
              <a:rPr lang="id-ID" sz="1200" b="0" i="0" kern="1200" dirty="0" smtClean="0">
                <a:solidFill>
                  <a:schemeClr val="tx1"/>
                </a:solidFill>
                <a:effectLst/>
                <a:latin typeface="+mn-lt"/>
                <a:ea typeface="+mn-ea"/>
                <a:cs typeface="+mn-cs"/>
              </a:rPr>
              <a:t> kepada Allah.</a:t>
            </a:r>
            <a:r>
              <a:rPr lang="id-ID" sz="1200" b="0" i="0" kern="1200" baseline="30000" dirty="0" smtClean="0">
                <a:solidFill>
                  <a:schemeClr val="tx1"/>
                </a:solidFill>
                <a:effectLst/>
                <a:latin typeface="+mn-lt"/>
                <a:ea typeface="+mn-ea"/>
                <a:cs typeface="+mn-cs"/>
              </a:rPr>
              <a:t> </a:t>
            </a:r>
            <a:r>
              <a:rPr lang="id-ID" sz="1200" b="0" i="0" kern="1200" baseline="30000" dirty="0" smtClean="0">
                <a:solidFill>
                  <a:schemeClr val="tx1"/>
                </a:solidFill>
                <a:effectLst/>
                <a:latin typeface="+mn-lt"/>
                <a:ea typeface="+mn-ea"/>
                <a:cs typeface="+mn-cs"/>
                <a:hlinkClick r:id="rId3"/>
              </a:rPr>
              <a:t>i</a:t>
            </a:r>
            <a:r>
              <a:rPr lang="id-ID" sz="1200" b="0" i="0" kern="1200" baseline="30000" dirty="0" smtClean="0">
                <a:solidFill>
                  <a:schemeClr val="tx1"/>
                </a:solidFill>
                <a:effectLst/>
                <a:latin typeface="+mn-lt"/>
                <a:ea typeface="+mn-ea"/>
                <a:cs typeface="+mn-cs"/>
              </a:rPr>
              <a:t> </a:t>
            </a:r>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22</a:t>
            </a:fld>
            <a:endParaRPr lang="id-ID"/>
          </a:p>
        </p:txBody>
      </p:sp>
    </p:spTree>
    <p:extLst>
      <p:ext uri="{BB962C8B-B14F-4D97-AF65-F5344CB8AC3E}">
        <p14:creationId xmlns:p14="http://schemas.microsoft.com/office/powerpoint/2010/main" val="991503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Kesimulan 2:</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Mari kita belajar dari Yesus, yang selalu bergelora, yang selalu berhasrat, yang selalu digerakkan hatiNya oleh belas kasihan ilahi, dengan selalu menghidupi panggilan hidup kita dengan cara selalu terhubung dengan Bapa yang menjadikan hidup kita sebuah penugasan/ pengutusan di dunia yang sementara ini. </a:t>
            </a:r>
          </a:p>
          <a:p>
            <a:endParaRPr lang="id-ID" dirty="0"/>
          </a:p>
        </p:txBody>
      </p:sp>
      <p:sp>
        <p:nvSpPr>
          <p:cNvPr id="4" name="Slide Number Placeholder 3"/>
          <p:cNvSpPr>
            <a:spLocks noGrp="1"/>
          </p:cNvSpPr>
          <p:nvPr>
            <p:ph type="sldNum" sz="quarter" idx="10"/>
          </p:nvPr>
        </p:nvSpPr>
        <p:spPr/>
        <p:txBody>
          <a:bodyPr/>
          <a:lstStyle/>
          <a:p>
            <a:fld id="{4928129D-3B1B-4822-835F-F0FA417081C4}" type="slidenum">
              <a:rPr lang="id-ID" smtClean="0"/>
              <a:t>23</a:t>
            </a:fld>
            <a:endParaRPr lang="id-ID"/>
          </a:p>
        </p:txBody>
      </p:sp>
    </p:spTree>
    <p:extLst>
      <p:ext uri="{BB962C8B-B14F-4D97-AF65-F5344CB8AC3E}">
        <p14:creationId xmlns:p14="http://schemas.microsoft.com/office/powerpoint/2010/main" val="3018720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1619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31633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490480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541983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18898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249254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66103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69277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8819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91698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295803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92002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782034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82334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15885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27485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4531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554043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62147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84876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965706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265153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76163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552561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Tree>
    <p:extLst>
      <p:ext uri="{BB962C8B-B14F-4D97-AF65-F5344CB8AC3E}">
        <p14:creationId xmlns:p14="http://schemas.microsoft.com/office/powerpoint/2010/main" val="19934371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80907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035371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82710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467604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97732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69352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83037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824117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533351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73892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271834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629856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76711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09294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3320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02853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47487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64380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21680914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796581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26187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277417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208314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92600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957606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63471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80396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8634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23697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80420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229058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29913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734841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35589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723472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441272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5802488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56281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562723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9559268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744508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883857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84430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412780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66643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139101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6059183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59878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6433295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24407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848993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410317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2517104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7689957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5628988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5877340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633309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724395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937586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2274079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051673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704224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345044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280235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447550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68072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6972447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007681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0141036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773067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283040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6607976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634376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5816412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705052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135071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540291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399141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975393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789819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6614070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7900615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152512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145183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998404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595788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694386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165831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909585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795974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168248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876507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4248014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8937768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505090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240623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88108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9094281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567128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8252996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826969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607233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026906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250131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8571688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900292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5014955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6104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0566240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719384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6649772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624022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3179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416799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9138259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909305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76793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740308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985975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195663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026883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933205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96721375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125852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067405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735414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03125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366946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219889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5620988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4916155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64595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418084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0643932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04627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6232665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95744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235083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064495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49333623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671432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73206514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6965448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940863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2407552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110505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7361812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7777340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373988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365080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751492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23766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7179094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1580297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605267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865939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69861665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149849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71122547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101121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0699701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4344888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036936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013780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6171419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9099434"/>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2016022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7348201"/>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215355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9417816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443855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5170374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7332684"/>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48307048"/>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74620367"/>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01516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381690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627689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829390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249238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9431871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6409542"/>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0898302"/>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72137722"/>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2202713"/>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62145357"/>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8441525"/>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51415355"/>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6152236"/>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90101228"/>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41208479"/>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4981318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72845769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03980"/>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7166251"/>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9293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theme" Target="../theme/theme4.xml"/><Relationship Id="rId3" Type="http://schemas.openxmlformats.org/officeDocument/2006/relationships/slideLayout" Target="../slideLayouts/slideLayout51.xml"/><Relationship Id="rId21" Type="http://schemas.openxmlformats.org/officeDocument/2006/relationships/image" Target="../media/image4.png"/><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image" Target="../media/image3.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19" Type="http://schemas.openxmlformats.org/officeDocument/2006/relationships/image" Target="../media/image2.png"/><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5.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theme" Target="../theme/theme6.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theme" Target="../theme/theme7.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theme" Target="../theme/theme8.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image" Target="../media/image9.png"/><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10" Type="http://schemas.openxmlformats.org/officeDocument/2006/relationships/slideLayout" Target="../slideLayouts/slideLayout123.xml"/><Relationship Id="rId19" Type="http://schemas.openxmlformats.org/officeDocument/2006/relationships/image" Target="../media/image8.png"/><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8.xml"/><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theme" Target="../theme/theme9.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9.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theme" Target="../theme/theme10.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0.xml"/><Relationship Id="rId13" Type="http://schemas.openxmlformats.org/officeDocument/2006/relationships/slideLayout" Target="../slideLayouts/slideLayout165.xml"/><Relationship Id="rId18" Type="http://schemas.openxmlformats.org/officeDocument/2006/relationships/theme" Target="../theme/theme11.xml"/><Relationship Id="rId3" Type="http://schemas.openxmlformats.org/officeDocument/2006/relationships/slideLayout" Target="../slideLayouts/slideLayout155.xml"/><Relationship Id="rId21" Type="http://schemas.openxmlformats.org/officeDocument/2006/relationships/image" Target="../media/image15.png"/><Relationship Id="rId7" Type="http://schemas.openxmlformats.org/officeDocument/2006/relationships/slideLayout" Target="../slideLayouts/slideLayout159.xml"/><Relationship Id="rId12" Type="http://schemas.openxmlformats.org/officeDocument/2006/relationships/slideLayout" Target="../slideLayouts/slideLayout164.xml"/><Relationship Id="rId17" Type="http://schemas.openxmlformats.org/officeDocument/2006/relationships/slideLayout" Target="../slideLayouts/slideLayout169.xml"/><Relationship Id="rId2" Type="http://schemas.openxmlformats.org/officeDocument/2006/relationships/slideLayout" Target="../slideLayouts/slideLayout154.xml"/><Relationship Id="rId16" Type="http://schemas.openxmlformats.org/officeDocument/2006/relationships/slideLayout" Target="../slideLayouts/slideLayout168.xml"/><Relationship Id="rId20" Type="http://schemas.openxmlformats.org/officeDocument/2006/relationships/image" Target="../media/image14.png"/><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5" Type="http://schemas.openxmlformats.org/officeDocument/2006/relationships/slideLayout" Target="../slideLayouts/slideLayout167.xml"/><Relationship Id="rId10" Type="http://schemas.openxmlformats.org/officeDocument/2006/relationships/slideLayout" Target="../slideLayouts/slideLayout162.xml"/><Relationship Id="rId19" Type="http://schemas.openxmlformats.org/officeDocument/2006/relationships/image" Target="../media/image13.png"/><Relationship Id="rId4" Type="http://schemas.openxmlformats.org/officeDocument/2006/relationships/slideLayout" Target="../slideLayouts/slideLayout156.xml"/><Relationship Id="rId9" Type="http://schemas.openxmlformats.org/officeDocument/2006/relationships/slideLayout" Target="../slideLayouts/slideLayout161.xml"/><Relationship Id="rId14" Type="http://schemas.openxmlformats.org/officeDocument/2006/relationships/slideLayout" Target="../slideLayouts/slideLayout166.xml"/><Relationship Id="rId22" Type="http://schemas.openxmlformats.org/officeDocument/2006/relationships/image" Target="../media/image16.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slideLayout" Target="../slideLayouts/slideLayout182.xml"/><Relationship Id="rId18" Type="http://schemas.openxmlformats.org/officeDocument/2006/relationships/theme" Target="../theme/theme12.xml"/><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slideLayout" Target="../slideLayouts/slideLayout181.xml"/><Relationship Id="rId17" Type="http://schemas.openxmlformats.org/officeDocument/2006/relationships/slideLayout" Target="../slideLayouts/slideLayout186.xml"/><Relationship Id="rId2" Type="http://schemas.openxmlformats.org/officeDocument/2006/relationships/slideLayout" Target="../slideLayouts/slideLayout171.xml"/><Relationship Id="rId16" Type="http://schemas.openxmlformats.org/officeDocument/2006/relationships/slideLayout" Target="../slideLayouts/slideLayout185.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5" Type="http://schemas.openxmlformats.org/officeDocument/2006/relationships/slideLayout" Target="../slideLayouts/slideLayout18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 Id="rId14" Type="http://schemas.openxmlformats.org/officeDocument/2006/relationships/slideLayout" Target="../slideLayouts/slideLayout18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4.xml"/><Relationship Id="rId13" Type="http://schemas.openxmlformats.org/officeDocument/2006/relationships/slideLayout" Target="../slideLayouts/slideLayout199.xml"/><Relationship Id="rId18" Type="http://schemas.openxmlformats.org/officeDocument/2006/relationships/theme" Target="../theme/theme13.xml"/><Relationship Id="rId3" Type="http://schemas.openxmlformats.org/officeDocument/2006/relationships/slideLayout" Target="../slideLayouts/slideLayout189.xml"/><Relationship Id="rId7" Type="http://schemas.openxmlformats.org/officeDocument/2006/relationships/slideLayout" Target="../slideLayouts/slideLayout193.xml"/><Relationship Id="rId12" Type="http://schemas.openxmlformats.org/officeDocument/2006/relationships/slideLayout" Target="../slideLayouts/slideLayout198.xml"/><Relationship Id="rId17" Type="http://schemas.openxmlformats.org/officeDocument/2006/relationships/slideLayout" Target="../slideLayouts/slideLayout203.xml"/><Relationship Id="rId2" Type="http://schemas.openxmlformats.org/officeDocument/2006/relationships/slideLayout" Target="../slideLayouts/slideLayout188.xml"/><Relationship Id="rId16" Type="http://schemas.openxmlformats.org/officeDocument/2006/relationships/slideLayout" Target="../slideLayouts/slideLayout202.xml"/><Relationship Id="rId1" Type="http://schemas.openxmlformats.org/officeDocument/2006/relationships/slideLayout" Target="../slideLayouts/slideLayout187.xml"/><Relationship Id="rId6" Type="http://schemas.openxmlformats.org/officeDocument/2006/relationships/slideLayout" Target="../slideLayouts/slideLayout192.xml"/><Relationship Id="rId11" Type="http://schemas.openxmlformats.org/officeDocument/2006/relationships/slideLayout" Target="../slideLayouts/slideLayout197.xml"/><Relationship Id="rId5" Type="http://schemas.openxmlformats.org/officeDocument/2006/relationships/slideLayout" Target="../slideLayouts/slideLayout191.xml"/><Relationship Id="rId15" Type="http://schemas.openxmlformats.org/officeDocument/2006/relationships/slideLayout" Target="../slideLayouts/slideLayout201.xml"/><Relationship Id="rId10" Type="http://schemas.openxmlformats.org/officeDocument/2006/relationships/slideLayout" Target="../slideLayouts/slideLayout196.xml"/><Relationship Id="rId4" Type="http://schemas.openxmlformats.org/officeDocument/2006/relationships/slideLayout" Target="../slideLayouts/slideLayout190.xml"/><Relationship Id="rId9" Type="http://schemas.openxmlformats.org/officeDocument/2006/relationships/slideLayout" Target="../slideLayouts/slideLayout195.xml"/><Relationship Id="rId14" Type="http://schemas.openxmlformats.org/officeDocument/2006/relationships/slideLayout" Target="../slideLayouts/slideLayout20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11.xml"/><Relationship Id="rId13" Type="http://schemas.openxmlformats.org/officeDocument/2006/relationships/slideLayout" Target="../slideLayouts/slideLayout216.xml"/><Relationship Id="rId18" Type="http://schemas.openxmlformats.org/officeDocument/2006/relationships/theme" Target="../theme/theme14.xml"/><Relationship Id="rId3" Type="http://schemas.openxmlformats.org/officeDocument/2006/relationships/slideLayout" Target="../slideLayouts/slideLayout206.xml"/><Relationship Id="rId7" Type="http://schemas.openxmlformats.org/officeDocument/2006/relationships/slideLayout" Target="../slideLayouts/slideLayout210.xml"/><Relationship Id="rId12" Type="http://schemas.openxmlformats.org/officeDocument/2006/relationships/slideLayout" Target="../slideLayouts/slideLayout215.xml"/><Relationship Id="rId17" Type="http://schemas.openxmlformats.org/officeDocument/2006/relationships/slideLayout" Target="../slideLayouts/slideLayout220.xml"/><Relationship Id="rId2" Type="http://schemas.openxmlformats.org/officeDocument/2006/relationships/slideLayout" Target="../slideLayouts/slideLayout205.xml"/><Relationship Id="rId16" Type="http://schemas.openxmlformats.org/officeDocument/2006/relationships/slideLayout" Target="../slideLayouts/slideLayout219.xml"/><Relationship Id="rId1" Type="http://schemas.openxmlformats.org/officeDocument/2006/relationships/slideLayout" Target="../slideLayouts/slideLayout204.xml"/><Relationship Id="rId6" Type="http://schemas.openxmlformats.org/officeDocument/2006/relationships/slideLayout" Target="../slideLayouts/slideLayout209.xml"/><Relationship Id="rId11" Type="http://schemas.openxmlformats.org/officeDocument/2006/relationships/slideLayout" Target="../slideLayouts/slideLayout214.xml"/><Relationship Id="rId5" Type="http://schemas.openxmlformats.org/officeDocument/2006/relationships/slideLayout" Target="../slideLayouts/slideLayout208.xml"/><Relationship Id="rId15" Type="http://schemas.openxmlformats.org/officeDocument/2006/relationships/slideLayout" Target="../slideLayouts/slideLayout218.xml"/><Relationship Id="rId10" Type="http://schemas.openxmlformats.org/officeDocument/2006/relationships/slideLayout" Target="../slideLayouts/slideLayout213.xml"/><Relationship Id="rId4" Type="http://schemas.openxmlformats.org/officeDocument/2006/relationships/slideLayout" Target="../slideLayouts/slideLayout207.xml"/><Relationship Id="rId9" Type="http://schemas.openxmlformats.org/officeDocument/2006/relationships/slideLayout" Target="../slideLayouts/slideLayout212.xml"/><Relationship Id="rId14" Type="http://schemas.openxmlformats.org/officeDocument/2006/relationships/slideLayout" Target="../slideLayouts/slideLayout21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28.xml"/><Relationship Id="rId13" Type="http://schemas.openxmlformats.org/officeDocument/2006/relationships/slideLayout" Target="../slideLayouts/slideLayout233.xml"/><Relationship Id="rId18" Type="http://schemas.openxmlformats.org/officeDocument/2006/relationships/theme" Target="../theme/theme15.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slideLayout" Target="../slideLayouts/slideLayout232.xml"/><Relationship Id="rId17" Type="http://schemas.openxmlformats.org/officeDocument/2006/relationships/slideLayout" Target="../slideLayouts/slideLayout237.xml"/><Relationship Id="rId2" Type="http://schemas.openxmlformats.org/officeDocument/2006/relationships/slideLayout" Target="../slideLayouts/slideLayout222.xml"/><Relationship Id="rId16" Type="http://schemas.openxmlformats.org/officeDocument/2006/relationships/slideLayout" Target="../slideLayouts/slideLayout236.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5" Type="http://schemas.openxmlformats.org/officeDocument/2006/relationships/slideLayout" Target="../slideLayouts/slideLayout23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 Id="rId14" Type="http://schemas.openxmlformats.org/officeDocument/2006/relationships/slideLayout" Target="../slideLayouts/slideLayout2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3/15/2020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8897285"/>
      </p:ext>
    </p:extLst>
  </p:cSld>
  <p:clrMap bg1="dk1" tx1="lt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5810572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6113688"/>
      </p:ext>
    </p:extLst>
  </p:cSld>
  <p:clrMap bg1="dk1" tx1="lt1" bg2="dk2" tx2="lt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5844808"/>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2880586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3048117"/>
      </p:ext>
    </p:extLst>
  </p:cSld>
  <p:clrMap bg1="dk1" tx1="lt1" bg2="dk2" tx2="lt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7922137"/>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301156"/>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1054078"/>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3454183"/>
      </p:ext>
    </p:extLst>
  </p:cSld>
  <p:clrMap bg1="dk1" tx1="lt1" bg2="dk2" tx2="lt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7439294"/>
      </p:ext>
    </p:extLst>
  </p:cSld>
  <p:clrMap bg1="dk1" tx1="lt1" bg2="dk2" tx2="lt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 id="2147483893" r:id="rId13"/>
    <p:sldLayoutId id="2147483894" r:id="rId14"/>
    <p:sldLayoutId id="2147483895" r:id="rId15"/>
    <p:sldLayoutId id="2147483896" r:id="rId16"/>
    <p:sldLayoutId id="214748389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28611033"/>
      </p:ext>
    </p:extLst>
  </p:cSld>
  <p:clrMap bg1="dk1" tx1="lt1" bg2="dk2" tx2="lt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 id="2147483912" r:id="rId14"/>
    <p:sldLayoutId id="2147483913" r:id="rId15"/>
    <p:sldLayoutId id="2147483914" r:id="rId16"/>
    <p:sldLayoutId id="214748391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150977"/>
      </p:ext>
    </p:extLst>
  </p:cSld>
  <p:clrMap bg1="dk1" tx1="lt1" bg2="dk2" tx2="lt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 id="2147483930" r:id="rId14"/>
    <p:sldLayoutId id="2147483931" r:id="rId15"/>
    <p:sldLayoutId id="2147483932" r:id="rId16"/>
    <p:sldLayoutId id="2147483933"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3/15/2020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520457"/>
      </p:ext>
    </p:extLst>
  </p:cSld>
  <p:clrMap bg1="dk1" tx1="lt1" bg2="dk2" tx2="lt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 id="2147483947" r:id="rId13"/>
    <p:sldLayoutId id="2147483948" r:id="rId14"/>
    <p:sldLayoutId id="2147483949" r:id="rId15"/>
    <p:sldLayoutId id="2147483950" r:id="rId16"/>
    <p:sldLayoutId id="2147483951"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image" Target="../media/image20.jpg"/></Relationships>
</file>

<file path=ppt/slides/_rels/slide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8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9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4.xml"/><Relationship Id="rId1" Type="http://schemas.openxmlformats.org/officeDocument/2006/relationships/themeOverride" Target="../theme/themeOverride1.xml"/><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115.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115.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15.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11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13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14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22.xml"/><Relationship Id="rId1" Type="http://schemas.openxmlformats.org/officeDocument/2006/relationships/themeOverride" Target="../theme/themeOverride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71.xml"/><Relationship Id="rId1" Type="http://schemas.openxmlformats.org/officeDocument/2006/relationships/themeOverride" Target="../theme/themeOverride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71.xml"/><Relationship Id="rId1" Type="http://schemas.openxmlformats.org/officeDocument/2006/relationships/themeOverride" Target="../theme/themeOverride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71.xml"/><Relationship Id="rId1" Type="http://schemas.openxmlformats.org/officeDocument/2006/relationships/themeOverride" Target="../theme/themeOverr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00749" y="1"/>
            <a:ext cx="7691251" cy="3051958"/>
          </a:xfrm>
        </p:spPr>
        <p:txBody>
          <a:bodyPr/>
          <a:lstStyle/>
          <a:p>
            <a:r>
              <a:rPr lang="id-ID" dirty="0" smtClean="0"/>
              <a:t>HATI YANG BERBELASKASIHAN</a:t>
            </a:r>
            <a:endParaRPr lang="id-ID" dirty="0"/>
          </a:p>
        </p:txBody>
      </p:sp>
      <p:sp>
        <p:nvSpPr>
          <p:cNvPr id="3" name="Subtitle 2"/>
          <p:cNvSpPr>
            <a:spLocks noGrp="1"/>
          </p:cNvSpPr>
          <p:nvPr>
            <p:ph type="subTitle" idx="1"/>
          </p:nvPr>
        </p:nvSpPr>
        <p:spPr>
          <a:xfrm>
            <a:off x="4500748" y="4029234"/>
            <a:ext cx="7691251" cy="1126283"/>
          </a:xfrm>
        </p:spPr>
        <p:txBody>
          <a:bodyPr/>
          <a:lstStyle/>
          <a:p>
            <a:r>
              <a:rPr lang="id-ID" dirty="0" smtClean="0"/>
              <a:t>DISUSUN DENGAN ANUGERAH TUHAN OLEH GRACE SUMILAT S.MG</a:t>
            </a:r>
            <a:endParaRPr lang="id-ID"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207" y="1"/>
            <a:ext cx="4320542" cy="4320542"/>
          </a:xfrm>
          <a:prstGeom prst="rect">
            <a:avLst/>
          </a:prstGeom>
        </p:spPr>
      </p:pic>
    </p:spTree>
    <p:extLst>
      <p:ext uri="{BB962C8B-B14F-4D97-AF65-F5344CB8AC3E}">
        <p14:creationId xmlns:p14="http://schemas.microsoft.com/office/powerpoint/2010/main" val="2162033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5985" y="4954476"/>
            <a:ext cx="9595262" cy="1295735"/>
          </a:xfrm>
        </p:spPr>
        <p:txBody>
          <a:bodyPr/>
          <a:lstStyle/>
          <a:p>
            <a:pPr algn="ctr"/>
            <a:r>
              <a:rPr lang="id-ID" b="1" dirty="0">
                <a:solidFill>
                  <a:schemeClr val="bg1"/>
                </a:solidFill>
              </a:rPr>
              <a:t>MATIUS </a:t>
            </a:r>
            <a:r>
              <a:rPr lang="id-ID" b="1" dirty="0" smtClean="0">
                <a:solidFill>
                  <a:schemeClr val="bg1"/>
                </a:solidFill>
              </a:rPr>
              <a:t>9:35-38</a:t>
            </a:r>
            <a:endParaRPr lang="id-ID"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2598304" y="-20499"/>
            <a:ext cx="9593696" cy="687849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589112" y="6326578"/>
            <a:ext cx="9595262" cy="5165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800" b="1" dirty="0" smtClean="0"/>
              <a:t>MATIUS 9: 35-38</a:t>
            </a:r>
            <a:endParaRPr lang="id-ID" sz="4800" b="1" dirty="0"/>
          </a:p>
        </p:txBody>
      </p:sp>
    </p:spTree>
    <p:extLst>
      <p:ext uri="{BB962C8B-B14F-4D97-AF65-F5344CB8AC3E}">
        <p14:creationId xmlns:p14="http://schemas.microsoft.com/office/powerpoint/2010/main" val="560168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8248" y="3990108"/>
            <a:ext cx="4405748" cy="2867891"/>
          </a:xfrm>
        </p:spPr>
        <p:txBody>
          <a:bodyPr>
            <a:normAutofit/>
          </a:bodyPr>
          <a:lstStyle/>
          <a:p>
            <a:pPr algn="ctr"/>
            <a:r>
              <a:rPr lang="id-ID" b="1" dirty="0" smtClean="0"/>
              <a:t>THE </a:t>
            </a:r>
            <a:br>
              <a:rPr lang="id-ID" b="1" dirty="0" smtClean="0"/>
            </a:br>
            <a:r>
              <a:rPr lang="id-ID" b="1" dirty="0" smtClean="0"/>
              <a:t>PORPOSE </a:t>
            </a:r>
            <a:br>
              <a:rPr lang="id-ID" b="1" dirty="0" smtClean="0"/>
            </a:br>
            <a:r>
              <a:rPr lang="id-ID" b="1" dirty="0" smtClean="0"/>
              <a:t>DRIVEN </a:t>
            </a:r>
            <a:br>
              <a:rPr lang="id-ID" b="1" dirty="0" smtClean="0"/>
            </a:br>
            <a:r>
              <a:rPr lang="id-ID" b="1" dirty="0" smtClean="0"/>
              <a:t>LIFE</a:t>
            </a:r>
            <a:br>
              <a:rPr lang="id-ID" b="1" dirty="0" smtClean="0"/>
            </a:br>
            <a:r>
              <a:rPr lang="id-ID" b="1" dirty="0" smtClean="0"/>
              <a:t>RICK WAREN</a:t>
            </a:r>
            <a:endParaRPr lang="id-ID" b="1"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05229"/>
            <a:ext cx="4548249" cy="6772936"/>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8248" y="105229"/>
            <a:ext cx="4821870" cy="3611748"/>
          </a:xfrm>
          <a:prstGeom prst="rect">
            <a:avLst/>
          </a:prstGeom>
        </p:spPr>
      </p:pic>
    </p:spTree>
    <p:extLst>
      <p:ext uri="{BB962C8B-B14F-4D97-AF65-F5344CB8AC3E}">
        <p14:creationId xmlns:p14="http://schemas.microsoft.com/office/powerpoint/2010/main" val="3852536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2093712"/>
          </a:xfrm>
        </p:spPr>
        <p:txBody>
          <a:bodyPr/>
          <a:lstStyle/>
          <a:p>
            <a:pPr algn="ctr"/>
            <a:r>
              <a:rPr lang="id-ID" dirty="0" smtClean="0"/>
              <a:t>APA YANG MENJADI </a:t>
            </a:r>
            <a:br>
              <a:rPr lang="id-ID" dirty="0" smtClean="0"/>
            </a:br>
            <a:r>
              <a:rPr lang="id-ID" dirty="0" smtClean="0"/>
              <a:t>MOTOR PENGGERAK </a:t>
            </a:r>
            <a:br>
              <a:rPr lang="id-ID" dirty="0" smtClean="0"/>
            </a:br>
            <a:r>
              <a:rPr lang="id-ID" dirty="0" smtClean="0"/>
              <a:t>DALAM HIDUP KITA?</a:t>
            </a:r>
            <a:endParaRPr lang="id-ID"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30478" y="2093712"/>
            <a:ext cx="5331045" cy="4500800"/>
          </a:xfrm>
        </p:spPr>
      </p:pic>
    </p:spTree>
    <p:extLst>
      <p:ext uri="{BB962C8B-B14F-4D97-AF65-F5344CB8AC3E}">
        <p14:creationId xmlns:p14="http://schemas.microsoft.com/office/powerpoint/2010/main" val="2908880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APAKAH...???</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04117032"/>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1865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APAKAH...???</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1318285"/>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63359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36608"/>
          </a:xfrm>
        </p:spPr>
        <p:txBody>
          <a:bodyPr>
            <a:noAutofit/>
          </a:bodyPr>
          <a:lstStyle/>
          <a:p>
            <a:pPr algn="ctr"/>
            <a:r>
              <a:rPr lang="id-ID" sz="6000" dirty="0" smtClean="0"/>
              <a:t>LIMA YANG PALING UMUM</a:t>
            </a:r>
            <a:endParaRPr lang="id-ID" sz="6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13234048"/>
              </p:ext>
            </p:extLst>
          </p:nvPr>
        </p:nvGraphicFramePr>
        <p:xfrm>
          <a:off x="0" y="636608"/>
          <a:ext cx="12192000" cy="6221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3746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298379" cy="3016332"/>
          </a:xfrm>
        </p:spPr>
        <p:txBody>
          <a:bodyPr>
            <a:normAutofit/>
          </a:bodyPr>
          <a:lstStyle/>
          <a:p>
            <a:r>
              <a:rPr lang="id-ID" sz="5400" dirty="0" smtClean="0"/>
              <a:t>YANG SEHARUSNYA </a:t>
            </a:r>
            <a:br>
              <a:rPr lang="id-ID" sz="5400" dirty="0" smtClean="0"/>
            </a:br>
            <a:r>
              <a:rPr lang="id-ID" sz="5400" dirty="0" smtClean="0"/>
              <a:t>HIDUP KITA DIGERAKKAN OLEH MOTOR PENGGERAK...</a:t>
            </a:r>
            <a:endParaRPr lang="id-ID" sz="5400"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904515" y="2692718"/>
            <a:ext cx="4605636" cy="3888365"/>
          </a:xfrm>
        </p:spPr>
      </p:pic>
      <p:sp>
        <p:nvSpPr>
          <p:cNvPr id="5" name="Rectangle 4"/>
          <p:cNvSpPr/>
          <p:nvPr/>
        </p:nvSpPr>
        <p:spPr>
          <a:xfrm>
            <a:off x="5859927" y="3044381"/>
            <a:ext cx="4913525" cy="2585323"/>
          </a:xfrm>
          <a:prstGeom prst="rect">
            <a:avLst/>
          </a:prstGeom>
          <a:noFill/>
        </p:spPr>
        <p:txBody>
          <a:bodyPr wrap="none" lIns="91440" tIns="45720" rIns="91440" bIns="45720">
            <a:spAutoFit/>
          </a:bodyPr>
          <a:lstStyle/>
          <a:p>
            <a:pPr algn="ctr"/>
            <a:r>
              <a:rPr lang="id-ID"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TUJUAN ILAHI </a:t>
            </a:r>
          </a:p>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DALAM </a:t>
            </a:r>
          </a:p>
          <a:p>
            <a:pPr algn="ctr"/>
            <a:r>
              <a:rPr lang="id-ID"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HIDUP KITA</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244601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MARI KITA BELAJAR DARI YESUS</a:t>
            </a:r>
            <a:endParaRPr lang="id-ID"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30551" y="2587563"/>
            <a:ext cx="7730899" cy="3687044"/>
          </a:xfrm>
        </p:spPr>
      </p:pic>
    </p:spTree>
    <p:extLst>
      <p:ext uri="{BB962C8B-B14F-4D97-AF65-F5344CB8AC3E}">
        <p14:creationId xmlns:p14="http://schemas.microsoft.com/office/powerpoint/2010/main" val="1421789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30551" y="2587563"/>
            <a:ext cx="7730899" cy="3687044"/>
          </a:xfrm>
        </p:spPr>
      </p:pic>
      <p:sp>
        <p:nvSpPr>
          <p:cNvPr id="2" name="Title 1"/>
          <p:cNvSpPr>
            <a:spLocks noGrp="1"/>
          </p:cNvSpPr>
          <p:nvPr>
            <p:ph type="title"/>
          </p:nvPr>
        </p:nvSpPr>
        <p:spPr>
          <a:xfrm>
            <a:off x="1295402" y="982132"/>
            <a:ext cx="9601196" cy="2351377"/>
          </a:xfrm>
        </p:spPr>
        <p:txBody>
          <a:bodyPr>
            <a:normAutofit/>
          </a:bodyPr>
          <a:lstStyle/>
          <a:p>
            <a:r>
              <a:rPr lang="id-ID" dirty="0" smtClean="0"/>
              <a:t>APA YANG MENJADI </a:t>
            </a:r>
            <a:br>
              <a:rPr lang="id-ID" dirty="0" smtClean="0"/>
            </a:br>
            <a:r>
              <a:rPr lang="id-ID" dirty="0" smtClean="0"/>
              <a:t>MOTOR PENGGERAK </a:t>
            </a:r>
            <a:br>
              <a:rPr lang="id-ID" dirty="0" smtClean="0"/>
            </a:br>
            <a:r>
              <a:rPr lang="id-ID" dirty="0" smtClean="0"/>
              <a:t>DALAM HIDUP YESUS?</a:t>
            </a:r>
            <a:endParaRPr lang="id-ID" dirty="0"/>
          </a:p>
        </p:txBody>
      </p:sp>
    </p:spTree>
    <p:extLst>
      <p:ext uri="{BB962C8B-B14F-4D97-AF65-F5344CB8AC3E}">
        <p14:creationId xmlns:p14="http://schemas.microsoft.com/office/powerpoint/2010/main" val="1107282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0551" y="2587563"/>
            <a:ext cx="7730899" cy="3687044"/>
          </a:xfrm>
        </p:spPr>
      </p:pic>
      <p:sp>
        <p:nvSpPr>
          <p:cNvPr id="2" name="Title 1"/>
          <p:cNvSpPr>
            <a:spLocks noGrp="1"/>
          </p:cNvSpPr>
          <p:nvPr>
            <p:ph type="title"/>
          </p:nvPr>
        </p:nvSpPr>
        <p:spPr>
          <a:xfrm>
            <a:off x="1295402" y="868101"/>
            <a:ext cx="9601196" cy="5555848"/>
          </a:xfrm>
        </p:spPr>
        <p:txBody>
          <a:bodyPr>
            <a:normAutofit fontScale="90000"/>
          </a:bodyPr>
          <a:lstStyle/>
          <a:p>
            <a:pPr lvl="0" algn="l"/>
            <a:r>
              <a:rPr lang="id-ID" dirty="0" smtClean="0"/>
              <a:t>TUJUAN BAPA DALAM HIDUP YESUS:</a:t>
            </a:r>
            <a:br>
              <a:rPr lang="id-ID" dirty="0" smtClean="0"/>
            </a:br>
            <a:r>
              <a:rPr lang="id-ID" dirty="0"/>
              <a:t/>
            </a:r>
            <a:br>
              <a:rPr lang="id-ID" dirty="0"/>
            </a:br>
            <a:r>
              <a:rPr lang="id-ID" b="1" dirty="0"/>
              <a:t>Matius 18:11 </a:t>
            </a:r>
            <a:r>
              <a:rPr lang="id-ID" b="1" dirty="0" smtClean="0"/>
              <a:t/>
            </a:r>
            <a:br>
              <a:rPr lang="id-ID" b="1" dirty="0" smtClean="0"/>
            </a:br>
            <a:r>
              <a:rPr lang="id-ID" b="1" dirty="0" smtClean="0"/>
              <a:t>Karena </a:t>
            </a:r>
            <a:br>
              <a:rPr lang="id-ID" b="1" dirty="0" smtClean="0"/>
            </a:br>
            <a:r>
              <a:rPr lang="id-ID" b="1" dirty="0" smtClean="0"/>
              <a:t>Anak </a:t>
            </a:r>
            <a:r>
              <a:rPr lang="id-ID" b="1" dirty="0"/>
              <a:t>Manusia </a:t>
            </a:r>
            <a:r>
              <a:rPr lang="id-ID" b="1" dirty="0" smtClean="0"/>
              <a:t/>
            </a:r>
            <a:br>
              <a:rPr lang="id-ID" b="1" dirty="0" smtClean="0"/>
            </a:br>
            <a:r>
              <a:rPr lang="id-ID" b="1" dirty="0" smtClean="0"/>
              <a:t>datang untuk </a:t>
            </a:r>
            <a:br>
              <a:rPr lang="id-ID" b="1" dirty="0" smtClean="0"/>
            </a:br>
            <a:r>
              <a:rPr lang="id-ID" b="1" dirty="0" smtClean="0"/>
              <a:t>menyelamatkan </a:t>
            </a:r>
            <a:br>
              <a:rPr lang="id-ID" b="1" dirty="0" smtClean="0"/>
            </a:br>
            <a:r>
              <a:rPr lang="id-ID" b="1" dirty="0" smtClean="0"/>
              <a:t>yang </a:t>
            </a:r>
            <a:r>
              <a:rPr lang="id-ID" b="1" dirty="0"/>
              <a:t>hilang</a:t>
            </a:r>
            <a:r>
              <a:rPr lang="id-ID" b="1" dirty="0" smtClean="0"/>
              <a:t>.</a:t>
            </a:r>
            <a:endParaRPr lang="id-ID" dirty="0"/>
          </a:p>
        </p:txBody>
      </p:sp>
    </p:spTree>
    <p:extLst>
      <p:ext uri="{BB962C8B-B14F-4D97-AF65-F5344CB8AC3E}">
        <p14:creationId xmlns:p14="http://schemas.microsoft.com/office/powerpoint/2010/main" val="1569906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30551" y="2587563"/>
            <a:ext cx="7730899" cy="3687044"/>
          </a:xfrm>
        </p:spPr>
      </p:pic>
      <p:sp>
        <p:nvSpPr>
          <p:cNvPr id="2" name="Title 1"/>
          <p:cNvSpPr>
            <a:spLocks noGrp="1"/>
          </p:cNvSpPr>
          <p:nvPr>
            <p:ph type="title"/>
          </p:nvPr>
        </p:nvSpPr>
        <p:spPr>
          <a:xfrm>
            <a:off x="1295402" y="868101"/>
            <a:ext cx="9601196" cy="3044142"/>
          </a:xfrm>
        </p:spPr>
        <p:txBody>
          <a:bodyPr>
            <a:normAutofit/>
          </a:bodyPr>
          <a:lstStyle/>
          <a:p>
            <a:pPr lvl="0" algn="l"/>
            <a:r>
              <a:rPr lang="id-ID" dirty="0" smtClean="0"/>
              <a:t>APA YANG MENJADI </a:t>
            </a:r>
            <a:br>
              <a:rPr lang="id-ID" dirty="0" smtClean="0"/>
            </a:br>
            <a:r>
              <a:rPr lang="id-ID" dirty="0" smtClean="0"/>
              <a:t>PENGURAPAN BAPA BUAT YESUS?</a:t>
            </a:r>
            <a:br>
              <a:rPr lang="id-ID" dirty="0" smtClean="0"/>
            </a:br>
            <a:r>
              <a:rPr lang="id-ID" b="1" dirty="0" smtClean="0"/>
              <a:t>IBRANI 1:9</a:t>
            </a:r>
            <a:br>
              <a:rPr lang="id-ID" b="1" dirty="0" smtClean="0"/>
            </a:br>
            <a:r>
              <a:rPr lang="id-ID" b="1" dirty="0" smtClean="0"/>
              <a:t>URAPAN SUKACITA</a:t>
            </a:r>
            <a:endParaRPr lang="id-ID" dirty="0"/>
          </a:p>
        </p:txBody>
      </p:sp>
    </p:spTree>
    <p:extLst>
      <p:ext uri="{BB962C8B-B14F-4D97-AF65-F5344CB8AC3E}">
        <p14:creationId xmlns:p14="http://schemas.microsoft.com/office/powerpoint/2010/main" val="4247633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UNTUK TUJUAN MENYELAMATKAN YANG HILANG ITULAH...YESUS</a:t>
            </a:r>
            <a:endParaRPr lang="id-ID"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54079243"/>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1479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APAKAH YESUS TIDAK BOSAN?</a:t>
            </a:r>
            <a:endParaRPr lang="id-ID"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54079243"/>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9188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YESUS TIDAK BOSAN</a:t>
            </a:r>
            <a:endParaRPr lang="id-ID" dirty="0"/>
          </a:p>
        </p:txBody>
      </p:sp>
      <p:sp>
        <p:nvSpPr>
          <p:cNvPr id="3" name="Content Placeholder 2"/>
          <p:cNvSpPr>
            <a:spLocks noGrp="1"/>
          </p:cNvSpPr>
          <p:nvPr>
            <p:ph idx="1"/>
          </p:nvPr>
        </p:nvSpPr>
        <p:spPr/>
        <p:txBody>
          <a:bodyPr>
            <a:normAutofit/>
          </a:bodyPr>
          <a:lstStyle/>
          <a:p>
            <a:r>
              <a:rPr lang="id-ID" sz="3600" dirty="0" smtClean="0"/>
              <a:t>KARENA DIA DIGERAKKAN OLEH MOTOR PENGGERAK DALAM HIDUPNYA- YAITU TUJUAN BAPA DALAM HIDUPNYA</a:t>
            </a:r>
          </a:p>
          <a:p>
            <a:r>
              <a:rPr lang="id-ID" sz="3600" dirty="0" smtClean="0"/>
              <a:t>KARENA YESUS DIPENUHI URAPAN SUKACITA DALAM MENJALANKAN TUJUAN BAPA DALAM HIDUPNYA</a:t>
            </a:r>
            <a:endParaRPr lang="id-ID" sz="3600" dirty="0"/>
          </a:p>
        </p:txBody>
      </p:sp>
    </p:spTree>
    <p:extLst>
      <p:ext uri="{BB962C8B-B14F-4D97-AF65-F5344CB8AC3E}">
        <p14:creationId xmlns:p14="http://schemas.microsoft.com/office/powerpoint/2010/main" val="803685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400530"/>
          </a:xfrm>
        </p:spPr>
        <p:txBody>
          <a:bodyPr>
            <a:normAutofit/>
          </a:bodyPr>
          <a:lstStyle/>
          <a:p>
            <a:r>
              <a:rPr lang="id-ID" dirty="0" smtClean="0"/>
              <a:t>YESUS DIGERAKKAN BELAS KASIHAN</a:t>
            </a:r>
            <a:endParaRPr lang="id-ID" dirty="0"/>
          </a:p>
        </p:txBody>
      </p:sp>
      <p:sp>
        <p:nvSpPr>
          <p:cNvPr id="3" name="Content Placeholder 2"/>
          <p:cNvSpPr>
            <a:spLocks noGrp="1"/>
          </p:cNvSpPr>
          <p:nvPr>
            <p:ph idx="1"/>
          </p:nvPr>
        </p:nvSpPr>
        <p:spPr>
          <a:xfrm>
            <a:off x="0" y="724395"/>
            <a:ext cx="12192000" cy="6133605"/>
          </a:xfrm>
        </p:spPr>
        <p:txBody>
          <a:bodyPr>
            <a:noAutofit/>
          </a:bodyPr>
          <a:lstStyle/>
          <a:p>
            <a:r>
              <a:rPr lang="id-ID" sz="4000" dirty="0" smtClean="0"/>
              <a:t>TUJUAN HIDUP SEBAGAI JURUSELAMAT DUNIA</a:t>
            </a:r>
          </a:p>
          <a:p>
            <a:r>
              <a:rPr lang="id-ID" sz="4000" dirty="0" smtClean="0"/>
              <a:t>MEMBUAT YESUS DIGERAKKAN OLEH BELASKASIHAN</a:t>
            </a:r>
          </a:p>
          <a:p>
            <a:r>
              <a:rPr lang="id-ID" sz="4000" dirty="0" smtClean="0"/>
              <a:t>JIWA-JIWA YANG LELAH</a:t>
            </a:r>
          </a:p>
          <a:p>
            <a:r>
              <a:rPr lang="id-ID" sz="4000" dirty="0" smtClean="0"/>
              <a:t>JIWA-JIWA YANG TERLANTAR</a:t>
            </a:r>
          </a:p>
          <a:p>
            <a:r>
              <a:rPr lang="id-ID" sz="4000" dirty="0" smtClean="0"/>
              <a:t>SEPERTI DOMBA YANG TIDAK BERGEMBALA</a:t>
            </a:r>
          </a:p>
          <a:p>
            <a:r>
              <a:rPr lang="id-ID" sz="4000" dirty="0" smtClean="0"/>
              <a:t>TIDAK BISA MEMBUAT YESUS DIAM, MENGGELORA DALAM DIRI-NYA, YESUS DITARIK OLEH HASRAT ITU</a:t>
            </a:r>
            <a:endParaRPr lang="id-ID" sz="4000" dirty="0"/>
          </a:p>
        </p:txBody>
      </p:sp>
    </p:spTree>
    <p:extLst>
      <p:ext uri="{BB962C8B-B14F-4D97-AF65-F5344CB8AC3E}">
        <p14:creationId xmlns:p14="http://schemas.microsoft.com/office/powerpoint/2010/main" val="1698378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KESIMPULAN 1;</a:t>
            </a:r>
            <a:endParaRPr lang="id-ID" dirty="0"/>
          </a:p>
        </p:txBody>
      </p:sp>
      <p:sp>
        <p:nvSpPr>
          <p:cNvPr id="3" name="Content Placeholder 2"/>
          <p:cNvSpPr>
            <a:spLocks noGrp="1"/>
          </p:cNvSpPr>
          <p:nvPr>
            <p:ph idx="1"/>
          </p:nvPr>
        </p:nvSpPr>
        <p:spPr>
          <a:xfrm>
            <a:off x="684212" y="685800"/>
            <a:ext cx="11507788" cy="4206833"/>
          </a:xfrm>
        </p:spPr>
        <p:txBody>
          <a:bodyPr>
            <a:normAutofit/>
          </a:bodyPr>
          <a:lstStyle/>
          <a:p>
            <a:r>
              <a:rPr lang="id-ID" sz="4800" b="1" dirty="0" smtClean="0"/>
              <a:t>TEMUKAN TUJUAN ILAHI DALAM HIDUP KITA</a:t>
            </a:r>
          </a:p>
          <a:p>
            <a:r>
              <a:rPr lang="id-ID" sz="4800" b="1" dirty="0" smtClean="0"/>
              <a:t>MEMINTA URAPAN KHUSUS UNTUK MELAKUKAN TUJUAN ITU</a:t>
            </a:r>
            <a:endParaRPr lang="id-ID" sz="4800" b="1" dirty="0"/>
          </a:p>
        </p:txBody>
      </p:sp>
    </p:spTree>
    <p:extLst>
      <p:ext uri="{BB962C8B-B14F-4D97-AF65-F5344CB8AC3E}">
        <p14:creationId xmlns:p14="http://schemas.microsoft.com/office/powerpoint/2010/main" val="2623529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487332"/>
            <a:ext cx="8534400" cy="2121812"/>
          </a:xfrm>
        </p:spPr>
        <p:txBody>
          <a:bodyPr>
            <a:normAutofit/>
          </a:bodyPr>
          <a:lstStyle/>
          <a:p>
            <a:r>
              <a:rPr lang="id-ID" dirty="0" smtClean="0"/>
              <a:t>BAGAIMANA CARA YESUS TERUS MENJAGA BELASKASIHAN ITU TERUS MEMBARA DALAM HIDUP-NYA</a:t>
            </a:r>
            <a:endParaRPr lang="id-ID" dirty="0"/>
          </a:p>
        </p:txBody>
      </p:sp>
      <p:sp>
        <p:nvSpPr>
          <p:cNvPr id="3" name="Content Placeholder 2"/>
          <p:cNvSpPr>
            <a:spLocks noGrp="1"/>
          </p:cNvSpPr>
          <p:nvPr>
            <p:ph idx="1"/>
          </p:nvPr>
        </p:nvSpPr>
        <p:spPr>
          <a:xfrm>
            <a:off x="0" y="685800"/>
            <a:ext cx="12192000" cy="3615267"/>
          </a:xfrm>
        </p:spPr>
        <p:txBody>
          <a:bodyPr>
            <a:normAutofit fontScale="92500"/>
          </a:bodyPr>
          <a:lstStyle/>
          <a:p>
            <a:pPr marL="0" indent="0">
              <a:buNone/>
            </a:pPr>
            <a:r>
              <a:rPr lang="id-ID" sz="8800" b="1" dirty="0" smtClean="0"/>
              <a:t>BELASKASIHAN YESUS SETIDAKNYA DITULIS 9x</a:t>
            </a:r>
          </a:p>
          <a:p>
            <a:endParaRPr lang="id-ID" dirty="0"/>
          </a:p>
        </p:txBody>
      </p:sp>
    </p:spTree>
    <p:extLst>
      <p:ext uri="{BB962C8B-B14F-4D97-AF65-F5344CB8AC3E}">
        <p14:creationId xmlns:p14="http://schemas.microsoft.com/office/powerpoint/2010/main" val="3260372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p:spPr>
        <p:txBody>
          <a:bodyPr>
            <a:normAutofit/>
          </a:bodyPr>
          <a:lstStyle/>
          <a:p>
            <a:pPr algn="ctr"/>
            <a:r>
              <a:rPr lang="id-ID" sz="7200" dirty="0" smtClean="0"/>
              <a:t>1. TIDAK BERMAIN AMAN </a:t>
            </a:r>
            <a:br>
              <a:rPr lang="id-ID" sz="7200" dirty="0" smtClean="0"/>
            </a:br>
            <a:r>
              <a:rPr lang="id-ID" sz="7200" dirty="0" smtClean="0"/>
              <a:t>( YOHANES 12:27)</a:t>
            </a:r>
            <a:br>
              <a:rPr lang="id-ID" sz="7200" dirty="0" smtClean="0"/>
            </a:br>
            <a:r>
              <a:rPr lang="id-ID" sz="7200" dirty="0" smtClean="0"/>
              <a:t>YESUS TIDAK MAU MENGHINDARI </a:t>
            </a:r>
            <a:br>
              <a:rPr lang="id-ID" sz="7200" dirty="0" smtClean="0"/>
            </a:br>
            <a:r>
              <a:rPr lang="id-ID" sz="7200" dirty="0" smtClean="0"/>
              <a:t>JALAN SALIB</a:t>
            </a:r>
            <a:r>
              <a:rPr lang="id-ID" sz="6000" dirty="0" smtClean="0"/>
              <a:t/>
            </a:r>
            <a:br>
              <a:rPr lang="id-ID" sz="6000" dirty="0" smtClean="0"/>
            </a:br>
            <a:endParaRPr lang="id-ID" sz="6000" dirty="0"/>
          </a:p>
        </p:txBody>
      </p:sp>
    </p:spTree>
    <p:extLst>
      <p:ext uri="{BB962C8B-B14F-4D97-AF65-F5344CB8AC3E}">
        <p14:creationId xmlns:p14="http://schemas.microsoft.com/office/powerpoint/2010/main" val="3732154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p:spPr>
        <p:txBody>
          <a:bodyPr>
            <a:noAutofit/>
          </a:bodyPr>
          <a:lstStyle/>
          <a:p>
            <a:pPr algn="ctr"/>
            <a:r>
              <a:rPr lang="id-ID" sz="6000" dirty="0" smtClean="0"/>
              <a:t>2. MANUNGGAL DENGAN BAPA</a:t>
            </a:r>
            <a:br>
              <a:rPr lang="id-ID" sz="6000" dirty="0" smtClean="0"/>
            </a:br>
            <a:r>
              <a:rPr lang="id-ID" sz="6000" dirty="0" smtClean="0"/>
              <a:t>Yohanes </a:t>
            </a:r>
            <a:r>
              <a:rPr lang="id-ID" sz="6000" dirty="0"/>
              <a:t>14:10. </a:t>
            </a:r>
            <a:r>
              <a:rPr lang="id-ID" sz="6000" dirty="0" smtClean="0"/>
              <a:t/>
            </a:r>
            <a:br>
              <a:rPr lang="id-ID" sz="6000" dirty="0" smtClean="0"/>
            </a:br>
            <a:r>
              <a:rPr lang="id-ID" sz="6000" dirty="0" smtClean="0"/>
              <a:t>12:49</a:t>
            </a:r>
            <a:r>
              <a:rPr lang="id-ID" sz="6000" dirty="0"/>
              <a:t>, </a:t>
            </a:r>
            <a:r>
              <a:rPr lang="id-ID" sz="6000" dirty="0" smtClean="0"/>
              <a:t/>
            </a:r>
            <a:br>
              <a:rPr lang="id-ID" sz="6000" dirty="0" smtClean="0"/>
            </a:br>
            <a:r>
              <a:rPr lang="id-ID" sz="6000" dirty="0" smtClean="0"/>
              <a:t>8:38</a:t>
            </a:r>
            <a:r>
              <a:rPr lang="id-ID" sz="6000" dirty="0"/>
              <a:t>, </a:t>
            </a:r>
            <a:r>
              <a:rPr lang="id-ID" sz="6000" dirty="0" smtClean="0"/>
              <a:t/>
            </a:r>
            <a:br>
              <a:rPr lang="id-ID" sz="6000" dirty="0" smtClean="0"/>
            </a:br>
            <a:r>
              <a:rPr lang="id-ID" sz="6000" dirty="0" smtClean="0"/>
              <a:t>5:19</a:t>
            </a:r>
            <a:r>
              <a:rPr lang="id-ID" sz="6000" dirty="0"/>
              <a:t>, </a:t>
            </a:r>
            <a:r>
              <a:rPr lang="id-ID" sz="6000" dirty="0" smtClean="0"/>
              <a:t/>
            </a:r>
            <a:br>
              <a:rPr lang="id-ID" sz="6000" dirty="0" smtClean="0"/>
            </a:br>
            <a:r>
              <a:rPr lang="id-ID" sz="6000" dirty="0" smtClean="0"/>
              <a:t>Markus </a:t>
            </a:r>
            <a:r>
              <a:rPr lang="id-ID" sz="6000" dirty="0"/>
              <a:t>14: 36</a:t>
            </a:r>
            <a:endParaRPr lang="id-ID" sz="6000" dirty="0"/>
          </a:p>
        </p:txBody>
      </p:sp>
    </p:spTree>
    <p:extLst>
      <p:ext uri="{BB962C8B-B14F-4D97-AF65-F5344CB8AC3E}">
        <p14:creationId xmlns:p14="http://schemas.microsoft.com/office/powerpoint/2010/main" val="274985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p:spPr>
        <p:txBody>
          <a:bodyPr>
            <a:normAutofit/>
          </a:bodyPr>
          <a:lstStyle/>
          <a:p>
            <a:r>
              <a:rPr lang="id-ID" sz="4800" dirty="0" smtClean="0"/>
              <a:t>3. MELAKUKAN KEHENDAK BAPA SEBAGAI MAKANAN ( yohanes 4;34)</a:t>
            </a:r>
            <a:br>
              <a:rPr lang="id-ID" sz="4800" dirty="0" smtClean="0"/>
            </a:br>
            <a:r>
              <a:rPr lang="id-ID" sz="4800" dirty="0"/>
              <a:t/>
            </a:r>
            <a:br>
              <a:rPr lang="id-ID" sz="4800" dirty="0"/>
            </a:br>
            <a:r>
              <a:rPr lang="id-ID" sz="4800" dirty="0" smtClean="0"/>
              <a:t>-BERHASRAT</a:t>
            </a:r>
            <a:br>
              <a:rPr lang="id-ID" sz="4800" dirty="0" smtClean="0"/>
            </a:br>
            <a:r>
              <a:rPr lang="id-ID" sz="4800" dirty="0" smtClean="0"/>
              <a:t>-SEBUAH KEBUTUHAN DAN BUKAN KEWAJIBAN</a:t>
            </a:r>
            <a:br>
              <a:rPr lang="id-ID" sz="4800" dirty="0" smtClean="0"/>
            </a:br>
            <a:r>
              <a:rPr lang="id-ID" sz="4800" dirty="0" smtClean="0"/>
              <a:t>-ADA RASA LAPAR BILA TIDAK DILAKUKAN</a:t>
            </a:r>
            <a:endParaRPr lang="id-ID" sz="4800" dirty="0"/>
          </a:p>
        </p:txBody>
      </p:sp>
    </p:spTree>
    <p:extLst>
      <p:ext uri="{BB962C8B-B14F-4D97-AF65-F5344CB8AC3E}">
        <p14:creationId xmlns:p14="http://schemas.microsoft.com/office/powerpoint/2010/main" val="743335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p:spPr>
        <p:txBody>
          <a:bodyPr>
            <a:noAutofit/>
          </a:bodyPr>
          <a:lstStyle/>
          <a:p>
            <a:r>
              <a:rPr lang="id-ID" sz="8000" dirty="0" smtClean="0"/>
              <a:t>4. Selalu terhubung dengan bapa dalam doa-doa-nya ( lukas 6:12)</a:t>
            </a:r>
            <a:endParaRPr lang="id-ID" sz="8000" dirty="0"/>
          </a:p>
        </p:txBody>
      </p:sp>
    </p:spTree>
    <p:extLst>
      <p:ext uri="{BB962C8B-B14F-4D97-AF65-F5344CB8AC3E}">
        <p14:creationId xmlns:p14="http://schemas.microsoft.com/office/powerpoint/2010/main" val="4058091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50933"/>
            <a:ext cx="8534400" cy="1507067"/>
          </a:xfrm>
        </p:spPr>
        <p:txBody>
          <a:bodyPr/>
          <a:lstStyle/>
          <a:p>
            <a:r>
              <a:rPr lang="id-ID" dirty="0" smtClean="0"/>
              <a:t>Kesimpulan 2:</a:t>
            </a:r>
            <a:endParaRPr lang="id-ID" dirty="0"/>
          </a:p>
        </p:txBody>
      </p:sp>
      <p:sp>
        <p:nvSpPr>
          <p:cNvPr id="3" name="Content Placeholder 2"/>
          <p:cNvSpPr>
            <a:spLocks noGrp="1"/>
          </p:cNvSpPr>
          <p:nvPr>
            <p:ph idx="1"/>
          </p:nvPr>
        </p:nvSpPr>
        <p:spPr>
          <a:xfrm>
            <a:off x="0" y="0"/>
            <a:ext cx="12192000" cy="5833241"/>
          </a:xfrm>
        </p:spPr>
        <p:txBody>
          <a:bodyPr>
            <a:normAutofit fontScale="92500" lnSpcReduction="10000"/>
          </a:bodyPr>
          <a:lstStyle/>
          <a:p>
            <a:r>
              <a:rPr lang="id-ID" sz="4000" b="1" dirty="0" smtClean="0"/>
              <a:t>TIDAK PERNAH PADAM DALAM HASRAT-NYA</a:t>
            </a:r>
          </a:p>
          <a:p>
            <a:r>
              <a:rPr lang="id-ID" sz="4000" b="1" dirty="0" smtClean="0"/>
              <a:t>HATI-NYA YANG SELALU DIGERAKKAN DALAM BELAS KASIHAN ILAHI</a:t>
            </a:r>
          </a:p>
          <a:p>
            <a:r>
              <a:rPr lang="id-ID" sz="4000" b="1" dirty="0" smtClean="0"/>
              <a:t>DENGAN CARA </a:t>
            </a:r>
            <a:r>
              <a:rPr lang="id-ID" sz="4000" b="1" dirty="0" smtClean="0">
                <a:solidFill>
                  <a:srgbClr val="FF0000"/>
                </a:solidFill>
              </a:rPr>
              <a:t>MENGHIDUPI PANGGILAN ILAHI DALAM HIDUP KITA</a:t>
            </a:r>
          </a:p>
          <a:p>
            <a:r>
              <a:rPr lang="id-ID" sz="4000" b="1" dirty="0" smtClean="0"/>
              <a:t>DENGAN CARA </a:t>
            </a:r>
            <a:r>
              <a:rPr lang="id-ID" sz="4000" b="1" dirty="0" smtClean="0">
                <a:solidFill>
                  <a:srgbClr val="FF0000"/>
                </a:solidFill>
              </a:rPr>
              <a:t>SELALU TERHUBUNG DENGAN BAPA</a:t>
            </a:r>
          </a:p>
          <a:p>
            <a:r>
              <a:rPr lang="id-ID" sz="4000" b="1" dirty="0" smtClean="0">
                <a:solidFill>
                  <a:srgbClr val="FF0000"/>
                </a:solidFill>
              </a:rPr>
              <a:t>MENJADIKAN HIDUP KITA SEBUAH PENUGASAN/ PENGUTUSAN</a:t>
            </a:r>
            <a:r>
              <a:rPr lang="id-ID" sz="4000" b="1" dirty="0" smtClean="0"/>
              <a:t> DALAM HIDUP DI DUNIA YANG SEMENTARA INI</a:t>
            </a:r>
          </a:p>
          <a:p>
            <a:endParaRPr lang="id-ID" b="1" dirty="0"/>
          </a:p>
        </p:txBody>
      </p:sp>
    </p:spTree>
    <p:extLst>
      <p:ext uri="{BB962C8B-B14F-4D97-AF65-F5344CB8AC3E}">
        <p14:creationId xmlns:p14="http://schemas.microsoft.com/office/powerpoint/2010/main" val="1077127349"/>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1_Wisp">
  <a:themeElements>
    <a:clrScheme name="Wisp">
      <a:dk1>
        <a:sysClr val="windowText" lastClr="000000"/>
      </a:dk1>
      <a:lt1>
        <a:sysClr val="window" lastClr="FFFFFF"/>
      </a:lt1>
      <a:dk2>
        <a:srgbClr val="2C333A"/>
      </a:dk2>
      <a:lt2>
        <a:srgbClr val="D6ECED"/>
      </a:lt2>
      <a:accent1>
        <a:srgbClr val="DE32DE"/>
      </a:accent1>
      <a:accent2>
        <a:srgbClr val="F42B8A"/>
      </a:accent2>
      <a:accent3>
        <a:srgbClr val="349FE7"/>
      </a:accent3>
      <a:accent4>
        <a:srgbClr val="565FF8"/>
      </a:accent4>
      <a:accent5>
        <a:srgbClr val="876BE7"/>
      </a:accent5>
      <a:accent6>
        <a:srgbClr val="F268C2"/>
      </a:accent6>
      <a:hlink>
        <a:srgbClr val="F55CF9"/>
      </a:hlink>
      <a:folHlink>
        <a:srgbClr val="E8A0EE"/>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F20B7C8E-B819-43F3-AAF9-EE50B1A83630}"/>
    </a:ext>
  </a:ext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4.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5.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2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7.xml><?xml version="1.0" encoding="utf-8"?>
<a:theme xmlns:a="http://schemas.openxmlformats.org/drawingml/2006/main" name="3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8.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9.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10.xml><?xml version="1.0" encoding="utf-8"?>
<a:theme xmlns:a="http://schemas.openxmlformats.org/drawingml/2006/main" name="1_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11.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12.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13.xml><?xml version="1.0" encoding="utf-8"?>
<a:theme xmlns:a="http://schemas.openxmlformats.org/drawingml/2006/main" name="1_Slice">
  <a:themeElements>
    <a:clrScheme name="Slice">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ppt/theme/theme14.xml><?xml version="1.0" encoding="utf-8"?>
<a:theme xmlns:a="http://schemas.openxmlformats.org/drawingml/2006/main" name="2_Slice">
  <a:themeElements>
    <a:clrScheme name="Slice">
      <a:dk1>
        <a:sysClr val="windowText" lastClr="000000"/>
      </a:dk1>
      <a:lt1>
        <a:sysClr val="window" lastClr="FFFFFF"/>
      </a:lt1>
      <a:dk2>
        <a:srgbClr val="AD2E03"/>
      </a:dk2>
      <a:lt2>
        <a:srgbClr val="D75626"/>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903AAAE-3EA5-424A-B142-CC51DC1F897D}"/>
    </a:ext>
  </a:extLst>
</a:theme>
</file>

<file path=ppt/theme/theme15.xml><?xml version="1.0" encoding="utf-8"?>
<a:theme xmlns:a="http://schemas.openxmlformats.org/drawingml/2006/main" name="3_Slice">
  <a:themeElements>
    <a:clrScheme name="Slice">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themeOverride>
</file>

<file path=ppt/theme/themeOverride2.xml><?xml version="1.0" encoding="utf-8"?>
<a:themeOverride xmlns:a="http://schemas.openxmlformats.org/drawingml/2006/main">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themeOverride>
</file>

<file path=ppt/theme/themeOverride3.xml><?xml version="1.0" encoding="utf-8"?>
<a:themeOverride xmlns:a="http://schemas.openxmlformats.org/drawingml/2006/main">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themeOverride>
</file>

<file path=ppt/theme/themeOverride4.xml><?xml version="1.0" encoding="utf-8"?>
<a:themeOverride xmlns:a="http://schemas.openxmlformats.org/drawingml/2006/main">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5.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docProps/app.xml><?xml version="1.0" encoding="utf-8"?>
<Properties xmlns="http://schemas.openxmlformats.org/officeDocument/2006/extended-properties" xmlns:vt="http://schemas.openxmlformats.org/officeDocument/2006/docPropsVTypes">
  <Template>Wisp</Template>
  <TotalTime>166</TotalTime>
  <Words>1026</Words>
  <Application>Microsoft Office PowerPoint</Application>
  <PresentationFormat>Widescreen</PresentationFormat>
  <Paragraphs>148</Paragraphs>
  <Slides>23</Slides>
  <Notes>21</Notes>
  <HiddenSlides>0</HiddenSlides>
  <MMClips>0</MMClips>
  <ScaleCrop>false</ScaleCrop>
  <HeadingPairs>
    <vt:vector size="6" baseType="variant">
      <vt:variant>
        <vt:lpstr>Fonts Used</vt:lpstr>
      </vt:variant>
      <vt:variant>
        <vt:i4>7</vt:i4>
      </vt:variant>
      <vt:variant>
        <vt:lpstr>Theme</vt:lpstr>
      </vt:variant>
      <vt:variant>
        <vt:i4>15</vt:i4>
      </vt:variant>
      <vt:variant>
        <vt:lpstr>Slide Titles</vt:lpstr>
      </vt:variant>
      <vt:variant>
        <vt:i4>23</vt:i4>
      </vt:variant>
    </vt:vector>
  </HeadingPairs>
  <TitlesOfParts>
    <vt:vector size="45" baseType="lpstr">
      <vt:lpstr>Arial</vt:lpstr>
      <vt:lpstr>Calibri</vt:lpstr>
      <vt:lpstr>Calibri Light</vt:lpstr>
      <vt:lpstr>Century Gothic</vt:lpstr>
      <vt:lpstr>Garamond</vt:lpstr>
      <vt:lpstr>Trebuchet MS</vt:lpstr>
      <vt:lpstr>Wingdings 3</vt:lpstr>
      <vt:lpstr>Wisp</vt:lpstr>
      <vt:lpstr>1_Wisp</vt:lpstr>
      <vt:lpstr>Facet</vt:lpstr>
      <vt:lpstr>Ion</vt:lpstr>
      <vt:lpstr>1_Facet</vt:lpstr>
      <vt:lpstr>2_Facet</vt:lpstr>
      <vt:lpstr>3_Facet</vt:lpstr>
      <vt:lpstr>Organic</vt:lpstr>
      <vt:lpstr>Retrospect</vt:lpstr>
      <vt:lpstr>1_Retrospect</vt:lpstr>
      <vt:lpstr>1_Ion</vt:lpstr>
      <vt:lpstr>Slice</vt:lpstr>
      <vt:lpstr>1_Slice</vt:lpstr>
      <vt:lpstr>2_Slice</vt:lpstr>
      <vt:lpstr>3_Slice</vt:lpstr>
      <vt:lpstr>HATI YANG BERBELASKASIHAN</vt:lpstr>
      <vt:lpstr>MATIUS 9:35-38</vt:lpstr>
      <vt:lpstr>THE  PORPOSE  DRIVEN  LIFE RICK WAREN</vt:lpstr>
      <vt:lpstr>APA YANG MENJADI  MOTOR PENGGERAK  DALAM HIDUP KITA?</vt:lpstr>
      <vt:lpstr>APAKAH...???</vt:lpstr>
      <vt:lpstr>APAKAH...???</vt:lpstr>
      <vt:lpstr>LIMA YANG PALING UMUM</vt:lpstr>
      <vt:lpstr>YANG SEHARUSNYA  HIDUP KITA DIGERAKKAN OLEH MOTOR PENGGERAK...</vt:lpstr>
      <vt:lpstr>MARI KITA BELAJAR DARI YESUS</vt:lpstr>
      <vt:lpstr>APA YANG MENJADI  MOTOR PENGGERAK  DALAM HIDUP YESUS?</vt:lpstr>
      <vt:lpstr>TUJUAN BAPA DALAM HIDUP YESUS:  Matius 18:11  Karena  Anak Manusia  datang untuk  menyelamatkan  yang hilang.</vt:lpstr>
      <vt:lpstr>APA YANG MENJADI  PENGURAPAN BAPA BUAT YESUS? IBRANI 1:9 URAPAN SUKACITA</vt:lpstr>
      <vt:lpstr>UNTUK TUJUAN MENYELAMATKAN YANG HILANG ITULAH...YESUS</vt:lpstr>
      <vt:lpstr>APAKAH YESUS TIDAK BOSAN?</vt:lpstr>
      <vt:lpstr>YESUS TIDAK BOSAN</vt:lpstr>
      <vt:lpstr>YESUS DIGERAKKAN BELAS KASIHAN</vt:lpstr>
      <vt:lpstr>KESIMPULAN 1;</vt:lpstr>
      <vt:lpstr>BAGAIMANA CARA YESUS TERUS MENJAGA BELASKASIHAN ITU TERUS MEMBARA DALAM HIDUP-NYA</vt:lpstr>
      <vt:lpstr>1. TIDAK BERMAIN AMAN  ( YOHANES 12:27) YESUS TIDAK MAU MENGHINDARI  JALAN SALIB </vt:lpstr>
      <vt:lpstr>2. MANUNGGAL DENGAN BAPA Yohanes 14:10.  12:49,  8:38,  5:19,  Markus 14: 36</vt:lpstr>
      <vt:lpstr>3. MELAKUKAN KEHENDAK BAPA SEBAGAI MAKANAN ( yohanes 4;34)  -BERHASRAT -SEBUAH KEBUTUHAN DAN BUKAN KEWAJIBAN -ADA RASA LAPAR BILA TIDAK DILAKUKAN</vt:lpstr>
      <vt:lpstr>4. Selalu terhubung dengan bapa dalam doa-doa-nya ( lukas 6:12)</vt:lpstr>
      <vt:lpstr>Kesimpulan 2:</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HATI YANG BERBELASKASIHAN</dc:title>
  <dc:creator>Grace Sumilat</dc:creator>
  <cp:lastModifiedBy>Grace Sumilat</cp:lastModifiedBy>
  <cp:revision>8</cp:revision>
  <dcterms:created xsi:type="dcterms:W3CDTF">2020-03-14T23:56:39Z</dcterms:created>
  <dcterms:modified xsi:type="dcterms:W3CDTF">2020-03-15T02:42:53Z</dcterms:modified>
</cp:coreProperties>
</file>