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8.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9.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0.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1.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2.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3.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87" r:id="rId2"/>
    <p:sldMasterId id="2147483705" r:id="rId3"/>
    <p:sldMasterId id="2147483722" r:id="rId4"/>
    <p:sldMasterId id="2147483752" r:id="rId5"/>
    <p:sldMasterId id="2147483764" r:id="rId6"/>
    <p:sldMasterId id="2147483782" r:id="rId7"/>
    <p:sldMasterId id="2147483817" r:id="rId8"/>
    <p:sldMasterId id="2147483852" r:id="rId9"/>
    <p:sldMasterId id="2147483882" r:id="rId10"/>
    <p:sldMasterId id="2147483894" r:id="rId11"/>
    <p:sldMasterId id="2147483911" r:id="rId12"/>
    <p:sldMasterId id="2147483923" r:id="rId13"/>
    <p:sldMasterId id="2147483935" r:id="rId14"/>
  </p:sldMasterIdLst>
  <p:notesMasterIdLst>
    <p:notesMasterId r:id="rId3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56143" autoAdjust="0"/>
  </p:normalViewPr>
  <p:slideViewPr>
    <p:cSldViewPr snapToGrid="0">
      <p:cViewPr varScale="1">
        <p:scale>
          <a:sx n="44" d="100"/>
          <a:sy n="44" d="100"/>
        </p:scale>
        <p:origin x="157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presProps" Target="pres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D902D0-508F-4C26-98AB-D50A0B82250F}" type="datetimeFigureOut">
              <a:rPr lang="id-ID" smtClean="0"/>
              <a:t>15/02/2020</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4EE8C-C08F-4A1C-8DFF-EE61539F9C7C}" type="slidenum">
              <a:rPr lang="id-ID" smtClean="0"/>
              <a:t>‹#›</a:t>
            </a:fld>
            <a:endParaRPr lang="id-ID"/>
          </a:p>
        </p:txBody>
      </p:sp>
    </p:spTree>
    <p:extLst>
      <p:ext uri="{BB962C8B-B14F-4D97-AF65-F5344CB8AC3E}">
        <p14:creationId xmlns:p14="http://schemas.microsoft.com/office/powerpoint/2010/main" val="15382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id.wikipedia.org/wiki/Daftar_keturunan_Nuh" TargetMode="External"/><Relationship Id="rId13" Type="http://schemas.openxmlformats.org/officeDocument/2006/relationships/hyperlink" Target="https://id.wikipedia.org/wiki/Gaza" TargetMode="External"/><Relationship Id="rId18" Type="http://schemas.openxmlformats.org/officeDocument/2006/relationships/hyperlink" Target="https://id.wikipedia.org/wiki/Suriah" TargetMode="External"/><Relationship Id="rId3" Type="http://schemas.openxmlformats.org/officeDocument/2006/relationships/hyperlink" Target="https://alkitab.sabda.org/bible.php?book=Yos&amp;chapter=3#v10" TargetMode="External"/><Relationship Id="rId21" Type="http://schemas.openxmlformats.org/officeDocument/2006/relationships/hyperlink" Target="https://id.wikipedia.org/wiki/Bangsa_Het" TargetMode="External"/><Relationship Id="rId7" Type="http://schemas.openxmlformats.org/officeDocument/2006/relationships/hyperlink" Target="https://id.wikipedia.org/w/index.php?title=Kanaan_bin_Ham&amp;action=edit&amp;section=1" TargetMode="External"/><Relationship Id="rId12" Type="http://schemas.openxmlformats.org/officeDocument/2006/relationships/hyperlink" Target="https://id.wikipedia.org/wiki/Hamat" TargetMode="External"/><Relationship Id="rId17" Type="http://schemas.openxmlformats.org/officeDocument/2006/relationships/hyperlink" Target="https://id.wikipedia.org/wiki/Yordania" TargetMode="External"/><Relationship Id="rId2" Type="http://schemas.openxmlformats.org/officeDocument/2006/relationships/slide" Target="../slides/slide4.xml"/><Relationship Id="rId16" Type="http://schemas.openxmlformats.org/officeDocument/2006/relationships/hyperlink" Target="https://id.wikipedia.org/wiki/Lebanon" TargetMode="External"/><Relationship Id="rId20" Type="http://schemas.openxmlformats.org/officeDocument/2006/relationships/hyperlink" Target="https://id.wikipedia.org/wiki/Kanaan_bin_Ham#cite_note-1" TargetMode="External"/><Relationship Id="rId1" Type="http://schemas.openxmlformats.org/officeDocument/2006/relationships/notesMaster" Target="../notesMasters/notesMaster1.xml"/><Relationship Id="rId6" Type="http://schemas.openxmlformats.org/officeDocument/2006/relationships/hyperlink" Target="https://id.wikipedia.org/w/index.php?title=Kanaan_bin_Ham&amp;veaction=edit&amp;section=1" TargetMode="External"/><Relationship Id="rId11" Type="http://schemas.openxmlformats.org/officeDocument/2006/relationships/hyperlink" Target="https://id.wikipedia.org/wiki/Sidon" TargetMode="External"/><Relationship Id="rId24" Type="http://schemas.openxmlformats.org/officeDocument/2006/relationships/hyperlink" Target="https://id.wikipedia.org/wiki/Kanaan_bin_Ham" TargetMode="External"/><Relationship Id="rId5" Type="http://schemas.openxmlformats.org/officeDocument/2006/relationships/hyperlink" Target="https://alkitab.sabda.org/search.php?search=feris%20yebus%20het&amp;scope=all&amp;exact=off" TargetMode="External"/><Relationship Id="rId15" Type="http://schemas.openxmlformats.org/officeDocument/2006/relationships/hyperlink" Target="https://id.wikipedia.org/wiki/Negara_Palestina" TargetMode="External"/><Relationship Id="rId23" Type="http://schemas.openxmlformats.org/officeDocument/2006/relationships/hyperlink" Target="https://id.wikipedia.org/wiki/Bangsa_Amori" TargetMode="External"/><Relationship Id="rId10" Type="http://schemas.openxmlformats.org/officeDocument/2006/relationships/hyperlink" Target="https://id.wikipedia.org/wiki/Kanaan" TargetMode="External"/><Relationship Id="rId19" Type="http://schemas.openxmlformats.org/officeDocument/2006/relationships/hyperlink" Target="https://id.wikipedia.org/wiki/Bangsa_Fenisia" TargetMode="External"/><Relationship Id="rId4" Type="http://schemas.openxmlformats.org/officeDocument/2006/relationships/hyperlink" Target="https://alkitab.sabda.org/verse.php?book=Yos&amp;chapter=3&amp;verse=10" TargetMode="External"/><Relationship Id="rId9" Type="http://schemas.openxmlformats.org/officeDocument/2006/relationships/hyperlink" Target="https://id.wikipedia.org/wiki/Kejadian_10" TargetMode="External"/><Relationship Id="rId14" Type="http://schemas.openxmlformats.org/officeDocument/2006/relationships/hyperlink" Target="https://id.wikipedia.org/wiki/Israel" TargetMode="External"/><Relationship Id="rId22" Type="http://schemas.openxmlformats.org/officeDocument/2006/relationships/hyperlink" Target="https://id.wikipedia.org/wiki/Yebu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alkitab.sabda.org/verse.php?book=41&amp;chapter=10&amp;verse=21" TargetMode="External"/><Relationship Id="rId3" Type="http://schemas.openxmlformats.org/officeDocument/2006/relationships/hyperlink" Target="https://alkitab.sabda.org/verse.php?book=41&amp;chapter=10&amp;verse=17" TargetMode="External"/><Relationship Id="rId7" Type="http://schemas.openxmlformats.org/officeDocument/2006/relationships/hyperlink" Target="https://alkitab.sabda.org/verse.php?book=41&amp;chapter=10&amp;verse=20"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alkitab.sabda.org/verse.php?book=41&amp;chapter=10&amp;verse=19" TargetMode="External"/><Relationship Id="rId5" Type="http://schemas.openxmlformats.org/officeDocument/2006/relationships/hyperlink" Target="https://alkitab.sabda.org/verse.php?book=41&amp;chapter=10&amp;verse=18" TargetMode="External"/><Relationship Id="rId4" Type="http://schemas.openxmlformats.org/officeDocument/2006/relationships/hyperlink" Target="https://alkitab.sabda.org/bible.php?book=Mrk&amp;chapter=10" TargetMode="External"/><Relationship Id="rId9" Type="http://schemas.openxmlformats.org/officeDocument/2006/relationships/hyperlink" Target="https://alkitab.sabda.org/verse.php?book=41&amp;chapter=10&amp;verse=22"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lkitab.sabda.org/bible.php?book=Mrk&amp;chapter=11#v24"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alkitab.sabda.org/search.php?search=percayalah%20engkau%20telah%20menerimanya&amp;scope=all&amp;exact=off" TargetMode="External"/><Relationship Id="rId4" Type="http://schemas.openxmlformats.org/officeDocument/2006/relationships/hyperlink" Target="https://alkitab.sabda.org/verse.php?book=Mrk&amp;chapter=11&amp;verse=24"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IMAN YANG TERUJI ADALAH</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IMAN YANG MEMBERI RESPON YANG TEPAT</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2</a:t>
            </a:fld>
            <a:endParaRPr lang="id-ID"/>
          </a:p>
        </p:txBody>
      </p:sp>
    </p:spTree>
    <p:extLst>
      <p:ext uri="{BB962C8B-B14F-4D97-AF65-F5344CB8AC3E}">
        <p14:creationId xmlns:p14="http://schemas.microsoft.com/office/powerpoint/2010/main" val="1212384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Lukas 10:13</a:t>
            </a:r>
            <a:r>
              <a:rPr lang="id-ID" sz="1200" kern="1200" dirty="0" smtClean="0">
                <a:solidFill>
                  <a:schemeClr val="tx1"/>
                </a:solidFill>
                <a:effectLst/>
                <a:latin typeface="+mn-lt"/>
                <a:ea typeface="+mn-ea"/>
                <a:cs typeface="+mn-cs"/>
              </a:rPr>
              <a:t> Tirus dan Sidon bukan lokasi di mana Yesus mengadakan mujizat, jadi pada Matius 15:27 Yesus menyingkir ke batas perbatasan dengan daerah Tirus dan Sidon. (di </a:t>
            </a:r>
            <a:r>
              <a:rPr lang="id-ID" sz="1200" b="1" kern="1200" dirty="0" smtClean="0">
                <a:solidFill>
                  <a:schemeClr val="tx1"/>
                </a:solidFill>
                <a:effectLst/>
                <a:latin typeface="+mn-lt"/>
                <a:ea typeface="+mn-ea"/>
                <a:cs typeface="+mn-cs"/>
              </a:rPr>
              <a:t>Markus 7:24 digunakan kata HORION= perbatasan</a:t>
            </a:r>
            <a:r>
              <a:rPr lang="id-ID" sz="1200" kern="1200" dirty="0" smtClean="0">
                <a:solidFill>
                  <a:schemeClr val="tx1"/>
                </a:solidFill>
                <a:effectLst/>
                <a:latin typeface="+mn-lt"/>
                <a:ea typeface="+mn-ea"/>
                <a:cs typeface="+mn-cs"/>
              </a:rPr>
              <a:t>).</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3</a:t>
            </a:fld>
            <a:endParaRPr lang="id-ID"/>
          </a:p>
        </p:txBody>
      </p:sp>
    </p:spTree>
    <p:extLst>
      <p:ext uri="{BB962C8B-B14F-4D97-AF65-F5344CB8AC3E}">
        <p14:creationId xmlns:p14="http://schemas.microsoft.com/office/powerpoint/2010/main" val="4104224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Perempuan Kanaan adalah perempuan dari sebuah bangsa yang Tuhan perintahkan kepada bangsa Israel untuk dihalau dari tanah Kanaan, karena mereka bangsa terkutuk. Bangsa Kanaan adalah salah satu dari 7 bangsa penduduk tanah Kanaan yang harus dimusnahkan.</a:t>
            </a:r>
          </a:p>
          <a:p>
            <a:r>
              <a:rPr lang="id-ID" sz="1200" kern="1200" dirty="0" smtClean="0">
                <a:solidFill>
                  <a:schemeClr val="tx1"/>
                </a:solidFill>
                <a:effectLst/>
                <a:latin typeface="+mn-lt"/>
                <a:ea typeface="+mn-ea"/>
                <a:cs typeface="+mn-cs"/>
              </a:rPr>
              <a:t> </a:t>
            </a:r>
          </a:p>
          <a:p>
            <a:r>
              <a:rPr lang="id-ID" sz="1200" u="sng" kern="1200" dirty="0" smtClean="0">
                <a:solidFill>
                  <a:schemeClr val="tx1"/>
                </a:solidFill>
                <a:effectLst/>
                <a:latin typeface="+mn-lt"/>
                <a:ea typeface="+mn-ea"/>
                <a:cs typeface="+mn-cs"/>
                <a:hlinkClick r:id="rId3"/>
              </a:rPr>
              <a:t/>
            </a:r>
            <a:br>
              <a:rPr lang="id-ID" sz="1200" u="sng" kern="1200" dirty="0" smtClean="0">
                <a:solidFill>
                  <a:schemeClr val="tx1"/>
                </a:solidFill>
                <a:effectLst/>
                <a:latin typeface="+mn-lt"/>
                <a:ea typeface="+mn-ea"/>
                <a:cs typeface="+mn-cs"/>
                <a:hlinkClick r:id="rId3"/>
              </a:rPr>
            </a:br>
            <a:r>
              <a:rPr lang="id-ID" sz="1200" u="sng" kern="1200" dirty="0" smtClean="0">
                <a:solidFill>
                  <a:schemeClr val="tx1"/>
                </a:solidFill>
                <a:effectLst/>
                <a:latin typeface="+mn-lt"/>
                <a:ea typeface="+mn-ea"/>
                <a:cs typeface="+mn-cs"/>
                <a:hlinkClick r:id="rId3"/>
              </a:rPr>
              <a:t>Yos</a:t>
            </a:r>
            <a:r>
              <a:rPr lang="id-ID" sz="1200" kern="1200" dirty="0" smtClean="0">
                <a:solidFill>
                  <a:schemeClr val="tx1"/>
                </a:solidFill>
                <a:effectLst/>
                <a:latin typeface="+mn-lt"/>
                <a:ea typeface="+mn-ea"/>
                <a:cs typeface="+mn-cs"/>
              </a:rPr>
              <a:t> </a:t>
            </a:r>
            <a:r>
              <a:rPr lang="id-ID" sz="1200" u="sng" kern="1200" dirty="0" smtClean="0">
                <a:solidFill>
                  <a:schemeClr val="tx1"/>
                </a:solidFill>
                <a:effectLst/>
                <a:latin typeface="+mn-lt"/>
                <a:ea typeface="+mn-ea"/>
                <a:cs typeface="+mn-cs"/>
                <a:hlinkClick r:id="rId4"/>
              </a:rPr>
              <a:t>3:10</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Lagi kata Yosua: "Dari hal inilah akan kamu ketahui, bahwa Allah</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j</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yang hidup ada di tengah-tengah kamu</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k</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dan bahwa sungguh-sungguh akan dihalau-Nya orang Kanaan, orang Het,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l</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orang Hewi, orang Feris,</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m</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orang Girgasi, orang Amori dan orang Yebus</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n</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 dari depan kamu:</a:t>
            </a:r>
          </a:p>
          <a:p>
            <a:r>
              <a:rPr lang="id-ID" sz="1200" kern="1200" dirty="0" smtClean="0">
                <a:solidFill>
                  <a:schemeClr val="tx1"/>
                </a:solidFill>
                <a:effectLst/>
                <a:latin typeface="+mn-lt"/>
                <a:ea typeface="+mn-ea"/>
                <a:cs typeface="+mn-cs"/>
              </a:rPr>
              <a:t> </a:t>
            </a:r>
          </a:p>
          <a:p>
            <a:r>
              <a:rPr lang="id-ID" sz="1200" b="0" kern="1200" dirty="0" smtClean="0">
                <a:solidFill>
                  <a:schemeClr val="tx1"/>
                </a:solidFill>
                <a:effectLst/>
                <a:latin typeface="+mn-lt"/>
                <a:ea typeface="+mn-ea"/>
                <a:cs typeface="+mn-cs"/>
              </a:rPr>
              <a:t>Keturunan Kanaan[</a:t>
            </a:r>
            <a:r>
              <a:rPr lang="id-ID" sz="1200" b="0" u="sng" kern="1200" dirty="0" smtClean="0">
                <a:solidFill>
                  <a:schemeClr val="tx1"/>
                </a:solidFill>
                <a:effectLst/>
                <a:latin typeface="+mn-lt"/>
                <a:ea typeface="+mn-ea"/>
                <a:cs typeface="+mn-cs"/>
                <a:hlinkClick r:id="rId6" tooltip="Sunting bagian: Keturunan Kanaan"/>
              </a:rPr>
              <a:t>sunting</a:t>
            </a:r>
            <a:r>
              <a:rPr lang="id-ID" sz="1200" b="0" kern="1200" dirty="0" smtClean="0">
                <a:solidFill>
                  <a:schemeClr val="tx1"/>
                </a:solidFill>
                <a:effectLst/>
                <a:latin typeface="+mn-lt"/>
                <a:ea typeface="+mn-ea"/>
                <a:cs typeface="+mn-cs"/>
              </a:rPr>
              <a:t> | </a:t>
            </a:r>
            <a:r>
              <a:rPr lang="id-ID" sz="1200" b="0" u="sng" kern="1200" dirty="0" smtClean="0">
                <a:solidFill>
                  <a:schemeClr val="tx1"/>
                </a:solidFill>
                <a:effectLst/>
                <a:latin typeface="+mn-lt"/>
                <a:ea typeface="+mn-ea"/>
                <a:cs typeface="+mn-cs"/>
                <a:hlinkClick r:id="rId7" tooltip="Sunting bagian: Keturunan Kanaan"/>
              </a:rPr>
              <a:t>sunting sumber</a:t>
            </a:r>
            <a:r>
              <a:rPr lang="id-ID" sz="1200" b="0" kern="1200" dirty="0" smtClean="0">
                <a:solidFill>
                  <a:schemeClr val="tx1"/>
                </a:solidFill>
                <a:effectLst/>
                <a:latin typeface="+mn-lt"/>
                <a:ea typeface="+mn-ea"/>
                <a:cs typeface="+mn-cs"/>
              </a:rPr>
              <a:t>]</a:t>
            </a:r>
            <a:endParaRPr lang="id-ID" sz="1200" b="1"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Menurut </a:t>
            </a:r>
            <a:r>
              <a:rPr lang="id-ID" sz="1200" u="sng" kern="1200" dirty="0" smtClean="0">
                <a:solidFill>
                  <a:schemeClr val="tx1"/>
                </a:solidFill>
                <a:effectLst/>
                <a:latin typeface="+mn-lt"/>
                <a:ea typeface="+mn-ea"/>
                <a:cs typeface="+mn-cs"/>
                <a:hlinkClick r:id="rId8" tooltip="Daftar keturunan Nuh"/>
              </a:rPr>
              <a:t>Tabel Bangsa-bangsa</a:t>
            </a:r>
            <a:r>
              <a:rPr lang="id-ID" sz="1200" kern="1200" dirty="0" smtClean="0">
                <a:solidFill>
                  <a:schemeClr val="tx1"/>
                </a:solidFill>
                <a:effectLst/>
                <a:latin typeface="+mn-lt"/>
                <a:ea typeface="+mn-ea"/>
                <a:cs typeface="+mn-cs"/>
              </a:rPr>
              <a:t> di </a:t>
            </a:r>
            <a:r>
              <a:rPr lang="id-ID" sz="1200" u="sng" kern="1200" dirty="0" smtClean="0">
                <a:solidFill>
                  <a:schemeClr val="tx1"/>
                </a:solidFill>
                <a:effectLst/>
                <a:latin typeface="+mn-lt"/>
                <a:ea typeface="+mn-ea"/>
                <a:cs typeface="+mn-cs"/>
                <a:hlinkClick r:id="rId9" tooltip="Kejadian 10"/>
              </a:rPr>
              <a:t>Kejadian 10</a:t>
            </a:r>
            <a:r>
              <a:rPr lang="id-ID" sz="1200" kern="1200" dirty="0" smtClean="0">
                <a:solidFill>
                  <a:schemeClr val="tx1"/>
                </a:solidFill>
                <a:effectLst/>
                <a:latin typeface="+mn-lt"/>
                <a:ea typeface="+mn-ea"/>
                <a:cs typeface="+mn-cs"/>
              </a:rPr>
              <a:t> (ayat 15-19), Kanaan merupakan leluhur dari suku-suku yang awalnya menghuni </a:t>
            </a:r>
            <a:r>
              <a:rPr lang="id-ID" sz="1200" u="sng" kern="1200" dirty="0" smtClean="0">
                <a:solidFill>
                  <a:schemeClr val="tx1"/>
                </a:solidFill>
                <a:effectLst/>
                <a:latin typeface="+mn-lt"/>
                <a:ea typeface="+mn-ea"/>
                <a:cs typeface="+mn-cs"/>
                <a:hlinkClick r:id="rId10" tooltip="Kanaan"/>
              </a:rPr>
              <a:t>Tanah Kanaan</a:t>
            </a:r>
            <a:r>
              <a:rPr lang="id-ID" sz="1200" kern="1200" dirty="0" smtClean="0">
                <a:solidFill>
                  <a:schemeClr val="tx1"/>
                </a:solidFill>
                <a:effectLst/>
                <a:latin typeface="+mn-lt"/>
                <a:ea typeface="+mn-ea"/>
                <a:cs typeface="+mn-cs"/>
              </a:rPr>
              <a:t> kuno: semua wilayah dari </a:t>
            </a:r>
            <a:r>
              <a:rPr lang="id-ID" sz="1200" u="sng" kern="1200" dirty="0" smtClean="0">
                <a:solidFill>
                  <a:schemeClr val="tx1"/>
                </a:solidFill>
                <a:effectLst/>
                <a:latin typeface="+mn-lt"/>
                <a:ea typeface="+mn-ea"/>
                <a:cs typeface="+mn-cs"/>
                <a:hlinkClick r:id="rId11" tooltip="Sidon"/>
              </a:rPr>
              <a:t>Sidon</a:t>
            </a:r>
            <a:r>
              <a:rPr lang="id-ID" sz="1200" kern="1200" dirty="0" smtClean="0">
                <a:solidFill>
                  <a:schemeClr val="tx1"/>
                </a:solidFill>
                <a:effectLst/>
                <a:latin typeface="+mn-lt"/>
                <a:ea typeface="+mn-ea"/>
                <a:cs typeface="+mn-cs"/>
              </a:rPr>
              <a:t> atau </a:t>
            </a:r>
            <a:r>
              <a:rPr lang="id-ID" sz="1200" u="sng" kern="1200" dirty="0" smtClean="0">
                <a:solidFill>
                  <a:schemeClr val="tx1"/>
                </a:solidFill>
                <a:effectLst/>
                <a:latin typeface="+mn-lt"/>
                <a:ea typeface="+mn-ea"/>
                <a:cs typeface="+mn-cs"/>
                <a:hlinkClick r:id="rId12" tooltip="Hamat"/>
              </a:rPr>
              <a:t>Hamat</a:t>
            </a:r>
            <a:r>
              <a:rPr lang="id-ID" sz="1200" kern="1200" dirty="0" smtClean="0">
                <a:solidFill>
                  <a:schemeClr val="tx1"/>
                </a:solidFill>
                <a:effectLst/>
                <a:latin typeface="+mn-lt"/>
                <a:ea typeface="+mn-ea"/>
                <a:cs typeface="+mn-cs"/>
              </a:rPr>
              <a:t> di utara sampai ke </a:t>
            </a:r>
            <a:r>
              <a:rPr lang="id-ID" sz="1200" u="sng" kern="1200" dirty="0" smtClean="0">
                <a:solidFill>
                  <a:schemeClr val="tx1"/>
                </a:solidFill>
                <a:effectLst/>
                <a:latin typeface="+mn-lt"/>
                <a:ea typeface="+mn-ea"/>
                <a:cs typeface="+mn-cs"/>
                <a:hlinkClick r:id="rId13" tooltip="Gaza"/>
              </a:rPr>
              <a:t>Gaza</a:t>
            </a:r>
            <a:r>
              <a:rPr lang="id-ID" sz="1200" kern="1200" dirty="0" smtClean="0">
                <a:solidFill>
                  <a:schemeClr val="tx1"/>
                </a:solidFill>
                <a:effectLst/>
                <a:latin typeface="+mn-lt"/>
                <a:ea typeface="+mn-ea"/>
                <a:cs typeface="+mn-cs"/>
              </a:rPr>
              <a:t> di barat daya dan Lasha di tenggara. Wilayah ini kira-kira meliputi daerah modern </a:t>
            </a:r>
            <a:r>
              <a:rPr lang="id-ID" sz="1200" u="sng" kern="1200" dirty="0" smtClean="0">
                <a:solidFill>
                  <a:schemeClr val="tx1"/>
                </a:solidFill>
                <a:effectLst/>
                <a:latin typeface="+mn-lt"/>
                <a:ea typeface="+mn-ea"/>
                <a:cs typeface="+mn-cs"/>
                <a:hlinkClick r:id="rId14" tooltip="Israel"/>
              </a:rPr>
              <a:t>Israel</a:t>
            </a:r>
            <a:r>
              <a:rPr lang="id-ID" sz="1200" kern="1200" dirty="0" smtClean="0">
                <a:solidFill>
                  <a:schemeClr val="tx1"/>
                </a:solidFill>
                <a:effectLst/>
                <a:latin typeface="+mn-lt"/>
                <a:ea typeface="+mn-ea"/>
                <a:cs typeface="+mn-cs"/>
              </a:rPr>
              <a:t>, </a:t>
            </a:r>
            <a:r>
              <a:rPr lang="id-ID" sz="1200" u="sng" kern="1200" dirty="0" smtClean="0">
                <a:solidFill>
                  <a:schemeClr val="tx1"/>
                </a:solidFill>
                <a:effectLst/>
                <a:latin typeface="+mn-lt"/>
                <a:ea typeface="+mn-ea"/>
                <a:cs typeface="+mn-cs"/>
                <a:hlinkClick r:id="rId15" tooltip="Negara Palestina"/>
              </a:rPr>
              <a:t>Palestina</a:t>
            </a:r>
            <a:r>
              <a:rPr lang="id-ID" sz="1200" kern="1200" dirty="0" smtClean="0">
                <a:solidFill>
                  <a:schemeClr val="tx1"/>
                </a:solidFill>
                <a:effectLst/>
                <a:latin typeface="+mn-lt"/>
                <a:ea typeface="+mn-ea"/>
                <a:cs typeface="+mn-cs"/>
              </a:rPr>
              <a:t>, </a:t>
            </a:r>
            <a:r>
              <a:rPr lang="id-ID" sz="1200" u="sng" kern="1200" dirty="0" smtClean="0">
                <a:solidFill>
                  <a:schemeClr val="tx1"/>
                </a:solidFill>
                <a:effectLst/>
                <a:latin typeface="+mn-lt"/>
                <a:ea typeface="+mn-ea"/>
                <a:cs typeface="+mn-cs"/>
                <a:hlinkClick r:id="rId16" tooltip="Lebanon"/>
              </a:rPr>
              <a:t>Lebanon</a:t>
            </a:r>
            <a:r>
              <a:rPr lang="id-ID" sz="1200" kern="1200" dirty="0" smtClean="0">
                <a:solidFill>
                  <a:schemeClr val="tx1"/>
                </a:solidFill>
                <a:effectLst/>
                <a:latin typeface="+mn-lt"/>
                <a:ea typeface="+mn-ea"/>
                <a:cs typeface="+mn-cs"/>
              </a:rPr>
              <a:t>, bagian barat </a:t>
            </a:r>
            <a:r>
              <a:rPr lang="id-ID" sz="1200" u="sng" kern="1200" dirty="0" smtClean="0">
                <a:solidFill>
                  <a:schemeClr val="tx1"/>
                </a:solidFill>
                <a:effectLst/>
                <a:latin typeface="+mn-lt"/>
                <a:ea typeface="+mn-ea"/>
                <a:cs typeface="+mn-cs"/>
                <a:hlinkClick r:id="rId17" tooltip="Yordania"/>
              </a:rPr>
              <a:t>Yordania</a:t>
            </a:r>
            <a:r>
              <a:rPr lang="id-ID" sz="1200" kern="1200" dirty="0" smtClean="0">
                <a:solidFill>
                  <a:schemeClr val="tx1"/>
                </a:solidFill>
                <a:effectLst/>
                <a:latin typeface="+mn-lt"/>
                <a:ea typeface="+mn-ea"/>
                <a:cs typeface="+mn-cs"/>
              </a:rPr>
              <a:t>, dan bagian barat </a:t>
            </a:r>
            <a:r>
              <a:rPr lang="id-ID" sz="1200" u="sng" kern="1200" dirty="0" smtClean="0">
                <a:solidFill>
                  <a:schemeClr val="tx1"/>
                </a:solidFill>
                <a:effectLst/>
                <a:latin typeface="+mn-lt"/>
                <a:ea typeface="+mn-ea"/>
                <a:cs typeface="+mn-cs"/>
                <a:hlinkClick r:id="rId18" tooltip="Suriah"/>
              </a:rPr>
              <a:t>Suriah</a:t>
            </a:r>
            <a:r>
              <a:rPr lang="id-ID" sz="1200" kern="1200" dirty="0" smtClean="0">
                <a:solidFill>
                  <a:schemeClr val="tx1"/>
                </a:solidFill>
                <a:effectLst/>
                <a:latin typeface="+mn-lt"/>
                <a:ea typeface="+mn-ea"/>
                <a:cs typeface="+mn-cs"/>
              </a:rPr>
              <a:t>. Anak sulung Kanaan bernama Sidon, yang berbagi nama dengan kota </a:t>
            </a:r>
            <a:r>
              <a:rPr lang="id-ID" sz="1200" u="sng" kern="1200" dirty="0" smtClean="0">
                <a:solidFill>
                  <a:schemeClr val="tx1"/>
                </a:solidFill>
                <a:effectLst/>
                <a:latin typeface="+mn-lt"/>
                <a:ea typeface="+mn-ea"/>
                <a:cs typeface="+mn-cs"/>
                <a:hlinkClick r:id="rId11" tooltip="Sidon"/>
              </a:rPr>
              <a:t>Sidon</a:t>
            </a:r>
            <a:r>
              <a:rPr lang="id-ID" sz="1200" kern="1200" dirty="0" smtClean="0">
                <a:solidFill>
                  <a:schemeClr val="tx1"/>
                </a:solidFill>
                <a:effectLst/>
                <a:latin typeface="+mn-lt"/>
                <a:ea typeface="+mn-ea"/>
                <a:cs typeface="+mn-cs"/>
              </a:rPr>
              <a:t> di </a:t>
            </a:r>
            <a:r>
              <a:rPr lang="id-ID" sz="1200" u="sng" kern="1200" dirty="0" smtClean="0">
                <a:solidFill>
                  <a:schemeClr val="tx1"/>
                </a:solidFill>
                <a:effectLst/>
                <a:latin typeface="+mn-lt"/>
                <a:ea typeface="+mn-ea"/>
                <a:cs typeface="+mn-cs"/>
                <a:hlinkClick r:id="rId19" tooltip="Bangsa Fenisia"/>
              </a:rPr>
              <a:t>Fenisia</a:t>
            </a:r>
            <a:r>
              <a:rPr lang="id-ID" sz="1200" kern="1200" dirty="0" smtClean="0">
                <a:solidFill>
                  <a:schemeClr val="tx1"/>
                </a:solidFill>
                <a:effectLst/>
                <a:latin typeface="+mn-lt"/>
                <a:ea typeface="+mn-ea"/>
                <a:cs typeface="+mn-cs"/>
              </a:rPr>
              <a:t> yang sekarang termasuk wilayah Lebanon.</a:t>
            </a:r>
            <a:r>
              <a:rPr lang="id-ID" sz="1200" u="sng" kern="1200" baseline="30000" dirty="0" smtClean="0">
                <a:solidFill>
                  <a:schemeClr val="tx1"/>
                </a:solidFill>
                <a:effectLst/>
                <a:latin typeface="+mn-lt"/>
                <a:ea typeface="+mn-ea"/>
                <a:cs typeface="+mn-cs"/>
                <a:hlinkClick r:id="rId20"/>
              </a:rPr>
              <a:t>[1]</a:t>
            </a:r>
            <a:r>
              <a:rPr lang="id-ID" sz="1200" kern="1200" dirty="0" smtClean="0">
                <a:solidFill>
                  <a:schemeClr val="tx1"/>
                </a:solidFill>
                <a:effectLst/>
                <a:latin typeface="+mn-lt"/>
                <a:ea typeface="+mn-ea"/>
                <a:cs typeface="+mn-cs"/>
              </a:rPr>
              <a:t> Anak keduanya bernama Het. Keturunan Kanaan, menurut Alkitab Ibrani, meliputi:</a:t>
            </a:r>
          </a:p>
          <a:p>
            <a:pPr lvl="0"/>
            <a:r>
              <a:rPr lang="id-ID" sz="1200" u="sng" kern="1200" dirty="0" smtClean="0">
                <a:solidFill>
                  <a:schemeClr val="tx1"/>
                </a:solidFill>
                <a:effectLst/>
                <a:latin typeface="+mn-lt"/>
                <a:ea typeface="+mn-ea"/>
                <a:cs typeface="+mn-cs"/>
                <a:hlinkClick r:id="rId11" tooltip="Sidon"/>
              </a:rPr>
              <a:t>Orang Sidon</a:t>
            </a:r>
            <a:endParaRPr lang="id-ID" sz="1200" kern="1200" dirty="0" smtClean="0">
              <a:solidFill>
                <a:schemeClr val="tx1"/>
              </a:solidFill>
              <a:effectLst/>
              <a:latin typeface="+mn-lt"/>
              <a:ea typeface="+mn-ea"/>
              <a:cs typeface="+mn-cs"/>
            </a:endParaRPr>
          </a:p>
          <a:p>
            <a:pPr lvl="0"/>
            <a:r>
              <a:rPr lang="id-ID" sz="1200" u="sng" kern="1200" dirty="0" smtClean="0">
                <a:solidFill>
                  <a:schemeClr val="tx1"/>
                </a:solidFill>
                <a:effectLst/>
                <a:latin typeface="+mn-lt"/>
                <a:ea typeface="+mn-ea"/>
                <a:cs typeface="+mn-cs"/>
                <a:hlinkClick r:id="rId21" tooltip="Bangsa Het"/>
              </a:rPr>
              <a:t>Orang Het, </a:t>
            </a:r>
            <a:r>
              <a:rPr lang="id-ID" sz="1200" i="1" u="sng" kern="1200" dirty="0" smtClean="0">
                <a:solidFill>
                  <a:schemeClr val="tx1"/>
                </a:solidFill>
                <a:effectLst/>
                <a:latin typeface="+mn-lt"/>
                <a:ea typeface="+mn-ea"/>
                <a:cs typeface="+mn-cs"/>
                <a:hlinkClick r:id="rId21" tooltip="Bangsa Het"/>
              </a:rPr>
              <a:t>anak-anak Het</a:t>
            </a:r>
            <a:endParaRPr lang="id-ID" sz="1200" kern="1200" dirty="0" smtClean="0">
              <a:solidFill>
                <a:schemeClr val="tx1"/>
              </a:solidFill>
              <a:effectLst/>
              <a:latin typeface="+mn-lt"/>
              <a:ea typeface="+mn-ea"/>
              <a:cs typeface="+mn-cs"/>
            </a:endParaRPr>
          </a:p>
          <a:p>
            <a:pPr lvl="0"/>
            <a:r>
              <a:rPr lang="id-ID" sz="1200" u="sng" kern="1200" dirty="0" smtClean="0">
                <a:solidFill>
                  <a:schemeClr val="tx1"/>
                </a:solidFill>
                <a:effectLst/>
                <a:latin typeface="+mn-lt"/>
                <a:ea typeface="+mn-ea"/>
                <a:cs typeface="+mn-cs"/>
                <a:hlinkClick r:id="rId22" tooltip="Yebus"/>
              </a:rPr>
              <a:t>Orang Yebus</a:t>
            </a:r>
            <a:endParaRPr lang="id-ID" sz="1200" kern="1200" dirty="0" smtClean="0">
              <a:solidFill>
                <a:schemeClr val="tx1"/>
              </a:solidFill>
              <a:effectLst/>
              <a:latin typeface="+mn-lt"/>
              <a:ea typeface="+mn-ea"/>
              <a:cs typeface="+mn-cs"/>
            </a:endParaRPr>
          </a:p>
          <a:p>
            <a:pPr lvl="0"/>
            <a:r>
              <a:rPr lang="id-ID" sz="1200" u="sng" kern="1200" dirty="0" smtClean="0">
                <a:solidFill>
                  <a:schemeClr val="tx1"/>
                </a:solidFill>
                <a:effectLst/>
                <a:latin typeface="+mn-lt"/>
                <a:ea typeface="+mn-ea"/>
                <a:cs typeface="+mn-cs"/>
                <a:hlinkClick r:id="rId23" tooltip="Bangsa Amori"/>
              </a:rPr>
              <a:t>Amori</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Girgashites</a:t>
            </a:r>
          </a:p>
          <a:p>
            <a:pPr lvl="0"/>
            <a:r>
              <a:rPr lang="id-ID" sz="1200" kern="1200" dirty="0" smtClean="0">
                <a:solidFill>
                  <a:schemeClr val="tx1"/>
                </a:solidFill>
                <a:effectLst/>
                <a:latin typeface="+mn-lt"/>
                <a:ea typeface="+mn-ea"/>
                <a:cs typeface="+mn-cs"/>
              </a:rPr>
              <a:t>Orang Hewi</a:t>
            </a:r>
          </a:p>
          <a:p>
            <a:pPr lvl="0"/>
            <a:r>
              <a:rPr lang="id-ID" sz="1200" kern="1200" dirty="0" smtClean="0">
                <a:solidFill>
                  <a:schemeClr val="tx1"/>
                </a:solidFill>
                <a:effectLst/>
                <a:latin typeface="+mn-lt"/>
                <a:ea typeface="+mn-ea"/>
                <a:cs typeface="+mn-cs"/>
              </a:rPr>
              <a:t>Arkites</a:t>
            </a:r>
          </a:p>
          <a:p>
            <a:pPr lvl="0"/>
            <a:r>
              <a:rPr lang="id-ID" sz="1200" kern="1200" dirty="0" smtClean="0">
                <a:solidFill>
                  <a:schemeClr val="tx1"/>
                </a:solidFill>
                <a:effectLst/>
                <a:latin typeface="+mn-lt"/>
                <a:ea typeface="+mn-ea"/>
                <a:cs typeface="+mn-cs"/>
              </a:rPr>
              <a:t>Sinites</a:t>
            </a:r>
          </a:p>
          <a:p>
            <a:pPr lvl="0"/>
            <a:r>
              <a:rPr lang="id-ID" sz="1200" kern="1200" dirty="0" smtClean="0">
                <a:solidFill>
                  <a:schemeClr val="tx1"/>
                </a:solidFill>
                <a:effectLst/>
                <a:latin typeface="+mn-lt"/>
                <a:ea typeface="+mn-ea"/>
                <a:cs typeface="+mn-cs"/>
              </a:rPr>
              <a:t>Arvadites</a:t>
            </a:r>
          </a:p>
          <a:p>
            <a:pPr lvl="0"/>
            <a:r>
              <a:rPr lang="id-ID" sz="1200" kern="1200" dirty="0" smtClean="0">
                <a:solidFill>
                  <a:schemeClr val="tx1"/>
                </a:solidFill>
                <a:effectLst/>
                <a:latin typeface="+mn-lt"/>
                <a:ea typeface="+mn-ea"/>
                <a:cs typeface="+mn-cs"/>
              </a:rPr>
              <a:t>Zemarites</a:t>
            </a:r>
          </a:p>
          <a:p>
            <a:pPr lvl="0"/>
            <a:r>
              <a:rPr lang="id-ID" sz="1200" kern="1200" dirty="0" smtClean="0">
                <a:solidFill>
                  <a:schemeClr val="tx1"/>
                </a:solidFill>
                <a:effectLst/>
                <a:latin typeface="+mn-lt"/>
                <a:ea typeface="+mn-ea"/>
                <a:cs typeface="+mn-cs"/>
              </a:rPr>
              <a:t>Hamathites</a:t>
            </a:r>
          </a:p>
          <a:p>
            <a:r>
              <a:rPr lang="id-ID" sz="1200" u="sng" kern="1200" dirty="0" smtClean="0">
                <a:solidFill>
                  <a:schemeClr val="tx1"/>
                </a:solidFill>
                <a:effectLst/>
                <a:latin typeface="+mn-lt"/>
                <a:ea typeface="+mn-ea"/>
                <a:cs typeface="+mn-cs"/>
                <a:hlinkClick r:id="rId24"/>
              </a:rPr>
              <a:t>https://id.wikipedia.org/wiki/Kanaan_bin_Ham</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4</a:t>
            </a:fld>
            <a:endParaRPr lang="id-ID"/>
          </a:p>
        </p:txBody>
      </p:sp>
    </p:spTree>
    <p:extLst>
      <p:ext uri="{BB962C8B-B14F-4D97-AF65-F5344CB8AC3E}">
        <p14:creationId xmlns:p14="http://schemas.microsoft.com/office/powerpoint/2010/main" val="235754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Mendengar tentang YESUS</a:t>
            </a:r>
            <a:r>
              <a:rPr lang="id-ID" sz="1200" kern="1200" dirty="0" smtClean="0">
                <a:solidFill>
                  <a:schemeClr val="tx1"/>
                </a:solidFill>
                <a:effectLst/>
                <a:latin typeface="+mn-lt"/>
                <a:ea typeface="+mn-ea"/>
                <a:cs typeface="+mn-cs"/>
              </a:rPr>
              <a:t> ( Markus 7:25),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5</a:t>
            </a:fld>
            <a:endParaRPr lang="id-ID"/>
          </a:p>
        </p:txBody>
      </p:sp>
    </p:spTree>
    <p:extLst>
      <p:ext uri="{BB962C8B-B14F-4D97-AF65-F5344CB8AC3E}">
        <p14:creationId xmlns:p14="http://schemas.microsoft.com/office/powerpoint/2010/main" val="944593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Lalu dia datang kepada YESUS</a:t>
            </a:r>
            <a:r>
              <a:rPr lang="id-ID" sz="1200" kern="1200" dirty="0" smtClean="0">
                <a:solidFill>
                  <a:schemeClr val="tx1"/>
                </a:solidFill>
                <a:effectLst/>
                <a:latin typeface="+mn-lt"/>
                <a:ea typeface="+mn-ea"/>
                <a:cs typeface="+mn-cs"/>
              </a:rPr>
              <a:t>, dia menyeberang perbatasan. ( Matius 15: 22)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6</a:t>
            </a:fld>
            <a:endParaRPr lang="id-ID"/>
          </a:p>
        </p:txBody>
      </p:sp>
    </p:spTree>
    <p:extLst>
      <p:ext uri="{BB962C8B-B14F-4D97-AF65-F5344CB8AC3E}">
        <p14:creationId xmlns:p14="http://schemas.microsoft.com/office/powerpoint/2010/main" val="1887482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Bahkan perempuan ini </a:t>
            </a:r>
            <a:r>
              <a:rPr lang="id-ID" sz="1200" b="1" kern="1200" dirty="0" smtClean="0">
                <a:solidFill>
                  <a:schemeClr val="tx1"/>
                </a:solidFill>
                <a:effectLst/>
                <a:latin typeface="+mn-lt"/>
                <a:ea typeface="+mn-ea"/>
                <a:cs typeface="+mn-cs"/>
              </a:rPr>
              <a:t>tersungkur di depan kaki-Nya</a:t>
            </a:r>
            <a:r>
              <a:rPr lang="id-ID" sz="1200" kern="1200" dirty="0" smtClean="0">
                <a:solidFill>
                  <a:schemeClr val="tx1"/>
                </a:solidFill>
                <a:effectLst/>
                <a:latin typeface="+mn-lt"/>
                <a:ea typeface="+mn-ea"/>
                <a:cs typeface="+mn-cs"/>
              </a:rPr>
              <a:t> ( Markus 7:25)= betekuk lutut/ memohon/menghormati</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7</a:t>
            </a:fld>
            <a:endParaRPr lang="id-ID"/>
          </a:p>
        </p:txBody>
      </p:sp>
    </p:spTree>
    <p:extLst>
      <p:ext uri="{BB962C8B-B14F-4D97-AF65-F5344CB8AC3E}">
        <p14:creationId xmlns:p14="http://schemas.microsoft.com/office/powerpoint/2010/main" val="180699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Lalu dia </a:t>
            </a:r>
            <a:r>
              <a:rPr lang="id-ID" sz="1200" b="1" kern="1200" dirty="0" smtClean="0">
                <a:solidFill>
                  <a:schemeClr val="tx1"/>
                </a:solidFill>
                <a:effectLst/>
                <a:latin typeface="+mn-lt"/>
                <a:ea typeface="+mn-ea"/>
                <a:cs typeface="+mn-cs"/>
              </a:rPr>
              <a:t>berseru :</a:t>
            </a:r>
            <a:endParaRPr lang="id-ID" sz="11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Untuk memohon belas kasihan Yesus</a:t>
            </a:r>
            <a:endParaRPr lang="id-ID" sz="11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Untuk mengakui bahwa Yesus adalah Anak Daud/ Sang Mesias</a:t>
            </a:r>
            <a:endParaRPr lang="id-ID" sz="11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Tujuh belas ayat dalam Perjanjian Baru menyatakan Yesus sebagai “anak Daud.”</a:t>
            </a:r>
          </a:p>
          <a:p>
            <a:pPr lvl="0"/>
            <a:r>
              <a:rPr lang="id-ID" sz="1200" kern="1200" dirty="0" smtClean="0">
                <a:solidFill>
                  <a:schemeClr val="tx1"/>
                </a:solidFill>
                <a:effectLst/>
                <a:latin typeface="+mn-lt"/>
                <a:ea typeface="+mn-ea"/>
                <a:cs typeface="+mn-cs"/>
              </a:rPr>
              <a:t>Yesus anak Daud adalah sebuah pernyataan bahwa Yesus adalah Mesias ( II Samuel 7:16)</a:t>
            </a:r>
          </a:p>
          <a:p>
            <a:pPr lvl="0"/>
            <a:r>
              <a:rPr lang="id-ID" sz="1200" kern="1200" dirty="0" smtClean="0">
                <a:solidFill>
                  <a:schemeClr val="tx1"/>
                </a:solidFill>
                <a:effectLst/>
                <a:latin typeface="+mn-lt"/>
                <a:ea typeface="+mn-ea"/>
                <a:cs typeface="+mn-cs"/>
              </a:rPr>
              <a:t>Menyampaikan kebutuhannya akan kesembuhan anaknya.</a:t>
            </a:r>
            <a:endParaRPr lang="id-ID" sz="11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Kata ‘karena...’ menunjukkan bahwa perempuan ini tahu bahwa hanya Mesias yang dapat menolongnya menyelesaikan masalah dalam diri anaknya yang kerasukan setan dan sangat menderita.</a:t>
            </a:r>
            <a:endParaRPr lang="id-ID" sz="11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8</a:t>
            </a:fld>
            <a:endParaRPr lang="id-ID"/>
          </a:p>
        </p:txBody>
      </p:sp>
    </p:spTree>
    <p:extLst>
      <p:ext uri="{BB962C8B-B14F-4D97-AF65-F5344CB8AC3E}">
        <p14:creationId xmlns:p14="http://schemas.microsoft.com/office/powerpoint/2010/main" val="2862094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Ujian dari Yesus yang dilontarkan pada perempuan ini, untuk melihat bagaimana reaksi/ responnya/ imannya ( G)</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Bangsa Kanaan bukan termasuk </a:t>
            </a:r>
            <a:r>
              <a:rPr lang="id-ID" sz="1200" b="1" kern="1200" dirty="0" smtClean="0">
                <a:solidFill>
                  <a:schemeClr val="tx1"/>
                </a:solidFill>
                <a:effectLst/>
                <a:latin typeface="+mn-lt"/>
                <a:ea typeface="+mn-ea"/>
                <a:cs typeface="+mn-cs"/>
              </a:rPr>
              <a:t>domba-domba</a:t>
            </a:r>
            <a:r>
              <a:rPr lang="id-ID" sz="1200" kern="1200" dirty="0" smtClean="0">
                <a:solidFill>
                  <a:schemeClr val="tx1"/>
                </a:solidFill>
                <a:effectLst/>
                <a:latin typeface="+mn-lt"/>
                <a:ea typeface="+mn-ea"/>
                <a:cs typeface="+mn-cs"/>
              </a:rPr>
              <a:t> yang terhilang dari umat Israel.</a:t>
            </a:r>
          </a:p>
          <a:p>
            <a:r>
              <a:rPr lang="id-ID" sz="1200" kern="1200" dirty="0" smtClean="0">
                <a:solidFill>
                  <a:schemeClr val="tx1"/>
                </a:solidFill>
                <a:effectLst/>
                <a:latin typeface="+mn-lt"/>
                <a:ea typeface="+mn-ea"/>
                <a:cs typeface="+mn-cs"/>
              </a:rPr>
              <a:t>Bangsa Kanaan bukan termasuk </a:t>
            </a:r>
            <a:r>
              <a:rPr lang="id-ID" sz="1200" b="1" kern="1200" dirty="0" smtClean="0">
                <a:solidFill>
                  <a:schemeClr val="tx1"/>
                </a:solidFill>
                <a:effectLst/>
                <a:latin typeface="+mn-lt"/>
                <a:ea typeface="+mn-ea"/>
                <a:cs typeface="+mn-cs"/>
              </a:rPr>
              <a:t>anak-anak</a:t>
            </a:r>
            <a:r>
              <a:rPr lang="id-ID" sz="1200" kern="1200" dirty="0" smtClean="0">
                <a:solidFill>
                  <a:schemeClr val="tx1"/>
                </a:solidFill>
                <a:effectLst/>
                <a:latin typeface="+mn-lt"/>
                <a:ea typeface="+mn-ea"/>
                <a:cs typeface="+mn-cs"/>
              </a:rPr>
              <a:t>.</a:t>
            </a:r>
          </a:p>
          <a:p>
            <a:r>
              <a:rPr lang="id-ID" sz="1200" kern="1200" dirty="0" smtClean="0">
                <a:solidFill>
                  <a:schemeClr val="tx1"/>
                </a:solidFill>
                <a:effectLst/>
                <a:latin typeface="+mn-lt"/>
                <a:ea typeface="+mn-ea"/>
                <a:cs typeface="+mn-cs"/>
              </a:rPr>
              <a:t>Bangsa Kanaan </a:t>
            </a:r>
            <a:r>
              <a:rPr lang="id-ID" sz="1200" b="1" kern="1200" dirty="0" smtClean="0">
                <a:solidFill>
                  <a:schemeClr val="tx1"/>
                </a:solidFill>
                <a:effectLst/>
                <a:latin typeface="+mn-lt"/>
                <a:ea typeface="+mn-ea"/>
                <a:cs typeface="+mn-cs"/>
              </a:rPr>
              <a:t>bukan termasuk area pelayanan pengutusan Yesus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9</a:t>
            </a:fld>
            <a:endParaRPr lang="id-ID"/>
          </a:p>
        </p:txBody>
      </p:sp>
    </p:spTree>
    <p:extLst>
      <p:ext uri="{BB962C8B-B14F-4D97-AF65-F5344CB8AC3E}">
        <p14:creationId xmlns:p14="http://schemas.microsoft.com/office/powerpoint/2010/main" val="3495367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Perempuan itu </a:t>
            </a:r>
            <a:r>
              <a:rPr lang="id-ID" sz="1200" b="1" kern="1200" dirty="0" smtClean="0">
                <a:solidFill>
                  <a:schemeClr val="tx1"/>
                </a:solidFill>
                <a:effectLst/>
                <a:latin typeface="+mn-lt"/>
                <a:ea typeface="+mn-ea"/>
                <a:cs typeface="+mn-cs"/>
              </a:rPr>
              <a:t>mendekat dan</a:t>
            </a:r>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Perempuan itu </a:t>
            </a:r>
            <a:r>
              <a:rPr lang="id-ID" sz="1200" b="1" kern="1200" dirty="0" smtClean="0">
                <a:solidFill>
                  <a:schemeClr val="tx1"/>
                </a:solidFill>
                <a:effectLst/>
                <a:latin typeface="+mn-lt"/>
                <a:ea typeface="+mn-ea"/>
                <a:cs typeface="+mn-cs"/>
              </a:rPr>
              <a:t>menyembah</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Perempuan itu berkata </a:t>
            </a:r>
            <a:r>
              <a:rPr lang="id-ID" sz="1200" b="1" kern="1200" dirty="0" smtClean="0">
                <a:solidFill>
                  <a:schemeClr val="tx1"/>
                </a:solidFill>
                <a:effectLst/>
                <a:latin typeface="+mn-lt"/>
                <a:ea typeface="+mn-ea"/>
                <a:cs typeface="+mn-cs"/>
              </a:rPr>
              <a:t>“Tuhan, tolonglah aku.”</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10</a:t>
            </a:fld>
            <a:endParaRPr lang="id-ID"/>
          </a:p>
        </p:txBody>
      </p:sp>
    </p:spTree>
    <p:extLst>
      <p:ext uri="{BB962C8B-B14F-4D97-AF65-F5344CB8AC3E}">
        <p14:creationId xmlns:p14="http://schemas.microsoft.com/office/powerpoint/2010/main" val="1910031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Tidak dikatakan; perempuan itu pergi meninggalkan Yesus, perempuan itu marah, perempuan itu kecewa lalu meninggalkan Yesus ( seperti yang terjadi pada seorang yang kaya, yang kecewa dan meninggalkan Yesus saat Yesus menyuruhnya menjual seluruh hartanya dan membagikannya pada orang miskin lalu mengajaknya mengikut Yesus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Markus 10</a:t>
            </a:r>
          </a:p>
          <a:p>
            <a:r>
              <a:rPr lang="id-ID" sz="1200" b="1" u="sng" kern="1200" dirty="0" smtClean="0">
                <a:solidFill>
                  <a:schemeClr val="tx1"/>
                </a:solidFill>
                <a:effectLst/>
                <a:latin typeface="+mn-lt"/>
                <a:ea typeface="+mn-ea"/>
                <a:cs typeface="+mn-cs"/>
                <a:hlinkClick r:id="rId3"/>
              </a:rPr>
              <a:t>10:17</a:t>
            </a:r>
            <a:r>
              <a:rPr lang="id-ID" sz="1200" kern="1200" dirty="0" smtClean="0">
                <a:solidFill>
                  <a:schemeClr val="tx1"/>
                </a:solidFill>
                <a:effectLst/>
                <a:latin typeface="+mn-lt"/>
                <a:ea typeface="+mn-ea"/>
                <a:cs typeface="+mn-cs"/>
              </a:rPr>
              <a:t> Pada waktu Yesus berangkat untuk meneruskan perjalanan-Nya, datanglah seorang berlari-lari mendapatkan Dia dan sambil bertelut</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u</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di hadapan-Nya ia bertanya: "Guru yang baik, apa yang harus kuperbuat untuk memperoleh hidup yang kekal?</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v</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5"/>
              </a:rPr>
              <a:t>10:18</a:t>
            </a:r>
            <a:r>
              <a:rPr lang="id-ID" sz="1200" kern="1200" dirty="0" smtClean="0">
                <a:solidFill>
                  <a:schemeClr val="tx1"/>
                </a:solidFill>
                <a:effectLst/>
                <a:latin typeface="+mn-lt"/>
                <a:ea typeface="+mn-ea"/>
                <a:cs typeface="+mn-cs"/>
              </a:rPr>
              <a:t> Jawab Yesus: "Mengapa kaukatakan Aku baik? Tak seorangpun yang baik selain dari pada Allah saja. </a:t>
            </a:r>
            <a:r>
              <a:rPr lang="id-ID" sz="1200" b="1" u="sng" kern="1200" dirty="0" smtClean="0">
                <a:solidFill>
                  <a:schemeClr val="tx1"/>
                </a:solidFill>
                <a:effectLst/>
                <a:latin typeface="+mn-lt"/>
                <a:ea typeface="+mn-ea"/>
                <a:cs typeface="+mn-cs"/>
                <a:hlinkClick r:id="rId6"/>
              </a:rPr>
              <a:t>10:19</a:t>
            </a:r>
            <a:r>
              <a:rPr lang="id-ID" sz="1200" kern="1200" dirty="0" smtClean="0">
                <a:solidFill>
                  <a:schemeClr val="tx1"/>
                </a:solidFill>
                <a:effectLst/>
                <a:latin typeface="+mn-lt"/>
                <a:ea typeface="+mn-ea"/>
                <a:cs typeface="+mn-cs"/>
              </a:rPr>
              <a:t> Engkau tentu mengetahui segala perintah Allah: Jangan membunuh, jangan berzinah, jangan mencuri, jangan mengucapkan saksi dusta, jangan mengurangi hak orang, hormatilah ayahmu dan ibumu!</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w</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7"/>
              </a:rPr>
              <a:t>10:20</a:t>
            </a:r>
            <a:r>
              <a:rPr lang="id-ID" sz="1200" kern="1200" dirty="0" smtClean="0">
                <a:solidFill>
                  <a:schemeClr val="tx1"/>
                </a:solidFill>
                <a:effectLst/>
                <a:latin typeface="+mn-lt"/>
                <a:ea typeface="+mn-ea"/>
                <a:cs typeface="+mn-cs"/>
              </a:rPr>
              <a:t> Lalu kata orang itu kepada-Nya: "Guru, semuanya itu telah kuturuti sejak masa mudaku." </a:t>
            </a:r>
            <a:r>
              <a:rPr lang="id-ID" sz="1200" b="1" u="sng" kern="1200" dirty="0" smtClean="0">
                <a:solidFill>
                  <a:schemeClr val="tx1"/>
                </a:solidFill>
                <a:effectLst/>
                <a:latin typeface="+mn-lt"/>
                <a:ea typeface="+mn-ea"/>
                <a:cs typeface="+mn-cs"/>
                <a:hlinkClick r:id="rId8"/>
              </a:rPr>
              <a:t>10:21</a:t>
            </a:r>
            <a:r>
              <a:rPr lang="id-ID" sz="1200" kern="1200" dirty="0" smtClean="0">
                <a:solidFill>
                  <a:schemeClr val="tx1"/>
                </a:solidFill>
                <a:effectLst/>
                <a:latin typeface="+mn-lt"/>
                <a:ea typeface="+mn-ea"/>
                <a:cs typeface="+mn-cs"/>
              </a:rPr>
              <a:t> Tetapi Yesus memandang dia dan menaruh kasih kepadanya, lalu berkata kepadanya: "Hanya satu lagi kekuranganmu: pergilah, juallah apa yang kaumiliki dan berikanlah itu kepada orang-orang miskin,</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x</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maka engkau akan beroleh harta di sorga,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y</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kemudian datanglah ke mari dan ikutlah Aku.</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4"/>
              </a:rPr>
              <a:t>z</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
            </a:r>
            <a:r>
              <a:rPr lang="id-ID" sz="1200" b="1" u="sng" kern="1200" dirty="0" smtClean="0">
                <a:solidFill>
                  <a:schemeClr val="tx1"/>
                </a:solidFill>
                <a:effectLst/>
                <a:latin typeface="+mn-lt"/>
                <a:ea typeface="+mn-ea"/>
                <a:cs typeface="+mn-cs"/>
                <a:hlinkClick r:id="rId9"/>
              </a:rPr>
              <a:t>10:22</a:t>
            </a:r>
            <a:r>
              <a:rPr lang="id-ID" sz="1200" b="1" kern="1200" dirty="0" smtClean="0">
                <a:solidFill>
                  <a:schemeClr val="tx1"/>
                </a:solidFill>
                <a:effectLst/>
                <a:latin typeface="+mn-lt"/>
                <a:ea typeface="+mn-ea"/>
                <a:cs typeface="+mn-cs"/>
              </a:rPr>
              <a:t> Mendengar perkataan itu ia menjadi kecewa, lalu pergi dengan sedih, sebab banyak hartanya.</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11</a:t>
            </a:fld>
            <a:endParaRPr lang="id-ID"/>
          </a:p>
        </p:txBody>
      </p:sp>
    </p:spTree>
    <p:extLst>
      <p:ext uri="{BB962C8B-B14F-4D97-AF65-F5344CB8AC3E}">
        <p14:creationId xmlns:p14="http://schemas.microsoft.com/office/powerpoint/2010/main" val="300342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REMAH-REMAH ( G)</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MATIUS 15: 26-27</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TETAPI Yesus menjawab: Tidak patut mengambil roti yang disediakan bagi anak-anak dan melemparkannya kepada anjing.</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Kata perempuan itu “ Benar Tuhan, namun anjing itu makan remah-remah yang jatuh dari meja tuannya.”</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remah-remah dari sebuah roti</a:t>
            </a:r>
          </a:p>
          <a:p>
            <a:r>
              <a:rPr lang="id-ID" sz="1200" b="1" kern="1200" dirty="0" smtClean="0">
                <a:solidFill>
                  <a:schemeClr val="tx1"/>
                </a:solidFill>
                <a:effectLst/>
                <a:latin typeface="+mn-lt"/>
                <a:ea typeface="+mn-ea"/>
                <a:cs typeface="+mn-cs"/>
              </a:rPr>
              <a:t>Rotinya pun</a:t>
            </a:r>
            <a:r>
              <a:rPr lang="id-ID" sz="1200" b="1" kern="1200" baseline="0" dirty="0" smtClean="0">
                <a:solidFill>
                  <a:schemeClr val="tx1"/>
                </a:solidFill>
                <a:effectLst/>
                <a:latin typeface="+mn-lt"/>
                <a:ea typeface="+mn-ea"/>
                <a:cs typeface="+mn-cs"/>
              </a:rPr>
              <a:t> roti ukuran untuk anak-anak</a:t>
            </a:r>
          </a:p>
          <a:p>
            <a:endParaRPr lang="id-ID" sz="1200" b="1" kern="1200" baseline="0" dirty="0" smtClean="0">
              <a:solidFill>
                <a:schemeClr val="tx1"/>
              </a:solidFill>
              <a:effectLst/>
              <a:latin typeface="+mn-lt"/>
              <a:ea typeface="+mn-ea"/>
              <a:cs typeface="+mn-cs"/>
            </a:endParaRPr>
          </a:p>
          <a:p>
            <a:r>
              <a:rPr lang="id-ID" sz="1200" b="1" kern="1200" baseline="0" dirty="0" smtClean="0">
                <a:solidFill>
                  <a:schemeClr val="tx1"/>
                </a:solidFill>
                <a:effectLst/>
                <a:latin typeface="+mn-lt"/>
                <a:ea typeface="+mn-ea"/>
                <a:cs typeface="+mn-cs"/>
              </a:rPr>
              <a:t>Remah-remah yang dijatuhkan oleh anak-anak</a:t>
            </a:r>
          </a:p>
          <a:p>
            <a:r>
              <a:rPr lang="id-ID" sz="1200" b="1" kern="1200" baseline="0" dirty="0" smtClean="0">
                <a:solidFill>
                  <a:schemeClr val="tx1"/>
                </a:solidFill>
                <a:effectLst/>
                <a:latin typeface="+mn-lt"/>
                <a:ea typeface="+mn-ea"/>
                <a:cs typeface="+mn-cs"/>
              </a:rPr>
              <a:t>Remah-remah yang dijatuhkan dari meja tuannya ( ibaratnya semua kemungkinan yang masih bisa diraih, sekecil apa pun peluangnya, yang penting peluangnya itu masih dapat diraih/ diperjuangkan/ diharapkan/ dinantikan)</a:t>
            </a:r>
            <a:endParaRPr lang="id-ID" sz="1200" b="1"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apa yang bisa didapat dari seekor anjing kecil/ anjing peliharaan/ anjing rumahan </a:t>
            </a:r>
            <a:r>
              <a:rPr lang="id-ID" sz="1200" kern="1200" dirty="0" smtClean="0">
                <a:solidFill>
                  <a:schemeClr val="tx1"/>
                </a:solidFill>
                <a:effectLst/>
                <a:latin typeface="+mn-lt"/>
                <a:ea typeface="+mn-ea"/>
                <a:cs typeface="+mn-cs"/>
              </a:rPr>
              <a:t>( Ibrani ; Kunarion, bukan Kuon/ Anjing liar/ anjing yang tidak terpelihara) jadi bukan dimaksudkan sebagai anjing liar.</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Dimana orang Israel menganggap bangsa lain itu bukan bangsa pilihan, sehingga menganggap bangsa lain sebagai KUON.</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apa yang bisa dimakan walaupun bukan sesuatu yang di atas meja, tetapi sudah jatuh ke lantai</a:t>
            </a:r>
          </a:p>
          <a:p>
            <a:r>
              <a:rPr lang="id-ID" sz="1200" b="1"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12</a:t>
            </a:fld>
            <a:endParaRPr lang="id-ID"/>
          </a:p>
        </p:txBody>
      </p:sp>
    </p:spTree>
    <p:extLst>
      <p:ext uri="{BB962C8B-B14F-4D97-AF65-F5344CB8AC3E}">
        <p14:creationId xmlns:p14="http://schemas.microsoft.com/office/powerpoint/2010/main" val="3425462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REMAH-REMAH ( G)</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MATIUS 15: 26-27</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TETAPI Yesus menjawab: Tidak patut mengambil roti yang disediakan bagi anak-anak dan melemparkannya kepada anjing.</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Kata perempuan itu “ Benar Tuhan, namun anjing itu makan remah-remah yang jatuh dari meja tuannya.”</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remah-remah dari sebuah roti</a:t>
            </a:r>
          </a:p>
          <a:p>
            <a:r>
              <a:rPr lang="id-ID" sz="1200" b="1" kern="1200" dirty="0" smtClean="0">
                <a:solidFill>
                  <a:schemeClr val="tx1"/>
                </a:solidFill>
                <a:effectLst/>
                <a:latin typeface="+mn-lt"/>
                <a:ea typeface="+mn-ea"/>
                <a:cs typeface="+mn-cs"/>
              </a:rPr>
              <a:t>Rotinya pun</a:t>
            </a:r>
            <a:r>
              <a:rPr lang="id-ID" sz="1200" b="1" kern="1200" baseline="0" dirty="0" smtClean="0">
                <a:solidFill>
                  <a:schemeClr val="tx1"/>
                </a:solidFill>
                <a:effectLst/>
                <a:latin typeface="+mn-lt"/>
                <a:ea typeface="+mn-ea"/>
                <a:cs typeface="+mn-cs"/>
              </a:rPr>
              <a:t> roti ukuran untuk anak-anak</a:t>
            </a:r>
          </a:p>
          <a:p>
            <a:endParaRPr lang="id-ID" sz="1200" b="1" kern="1200" baseline="0" dirty="0" smtClean="0">
              <a:solidFill>
                <a:schemeClr val="tx1"/>
              </a:solidFill>
              <a:effectLst/>
              <a:latin typeface="+mn-lt"/>
              <a:ea typeface="+mn-ea"/>
              <a:cs typeface="+mn-cs"/>
            </a:endParaRPr>
          </a:p>
          <a:p>
            <a:r>
              <a:rPr lang="id-ID" sz="1200" b="1" kern="1200" baseline="0" dirty="0" smtClean="0">
                <a:solidFill>
                  <a:schemeClr val="tx1"/>
                </a:solidFill>
                <a:effectLst/>
                <a:latin typeface="+mn-lt"/>
                <a:ea typeface="+mn-ea"/>
                <a:cs typeface="+mn-cs"/>
              </a:rPr>
              <a:t>Remah-remah yang dijatuhkan oleh anak-anak</a:t>
            </a:r>
          </a:p>
          <a:p>
            <a:r>
              <a:rPr lang="id-ID" sz="1200" b="1" kern="1200" baseline="0" dirty="0" smtClean="0">
                <a:solidFill>
                  <a:schemeClr val="tx1"/>
                </a:solidFill>
                <a:effectLst/>
                <a:latin typeface="+mn-lt"/>
                <a:ea typeface="+mn-ea"/>
                <a:cs typeface="+mn-cs"/>
              </a:rPr>
              <a:t>Remah-remah yang dijatuhkan dari meja tuannya ( ibaratnya semua kemungkinan yang masih bisa diraih, sekecil apa pun peluangnya, yang penting peluangnya itu masih dapat diraih/ diperjuangkan/ diharapkan/ dinantikan)</a:t>
            </a:r>
            <a:endParaRPr lang="id-ID" sz="1200" b="1"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apa yang bisa didapat dari seekor anjing kecil/ anjing peliharaan/ anjing rumahan </a:t>
            </a:r>
            <a:r>
              <a:rPr lang="id-ID" sz="1200" kern="1200" dirty="0" smtClean="0">
                <a:solidFill>
                  <a:schemeClr val="tx1"/>
                </a:solidFill>
                <a:effectLst/>
                <a:latin typeface="+mn-lt"/>
                <a:ea typeface="+mn-ea"/>
                <a:cs typeface="+mn-cs"/>
              </a:rPr>
              <a:t>( Ibrani ; Kunarion, bukan Kuon/ Anjing liar/ anjing yang tidak terpelihara) jadi bukan dimaksudkan sebagai anjing liar.</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Dimana orang Israel menganggap bangsa lain itu bukan bangsa pilihan, sehingga menganggap bangsa lain sebagai KUON.</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apa yang bisa dimakan walaupun bukan sesuatu yang di atas meja, tetapi sudah jatuh ke lantai</a:t>
            </a:r>
          </a:p>
          <a:p>
            <a:r>
              <a:rPr lang="id-ID" sz="1200" b="1"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13</a:t>
            </a:fld>
            <a:endParaRPr lang="id-ID"/>
          </a:p>
        </p:txBody>
      </p:sp>
    </p:spTree>
    <p:extLst>
      <p:ext uri="{BB962C8B-B14F-4D97-AF65-F5344CB8AC3E}">
        <p14:creationId xmlns:p14="http://schemas.microsoft.com/office/powerpoint/2010/main" val="971863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REMAH-REMAH ( G)</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MATIUS 15: 26-27</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TETAPI Yesus menjawab: Tidak patut mengambil roti yang disediakan bagi anak-anak dan melemparkannya kepada anjing.</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Kata perempuan itu “ Benar Tuhan, namun anjing itu makan remah-remah yang jatuh dari meja tuannya.”</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remah-remah dari sebuah roti</a:t>
            </a:r>
          </a:p>
          <a:p>
            <a:r>
              <a:rPr lang="id-ID" sz="1200" b="1" kern="1200" dirty="0" smtClean="0">
                <a:solidFill>
                  <a:schemeClr val="tx1"/>
                </a:solidFill>
                <a:effectLst/>
                <a:latin typeface="+mn-lt"/>
                <a:ea typeface="+mn-ea"/>
                <a:cs typeface="+mn-cs"/>
              </a:rPr>
              <a:t>Rotinya pun</a:t>
            </a:r>
            <a:r>
              <a:rPr lang="id-ID" sz="1200" b="1" kern="1200" baseline="0" dirty="0" smtClean="0">
                <a:solidFill>
                  <a:schemeClr val="tx1"/>
                </a:solidFill>
                <a:effectLst/>
                <a:latin typeface="+mn-lt"/>
                <a:ea typeface="+mn-ea"/>
                <a:cs typeface="+mn-cs"/>
              </a:rPr>
              <a:t> roti ukuran untuk anak-anak</a:t>
            </a:r>
          </a:p>
          <a:p>
            <a:endParaRPr lang="id-ID" sz="1200" b="1" kern="1200" baseline="0" dirty="0" smtClean="0">
              <a:solidFill>
                <a:schemeClr val="tx1"/>
              </a:solidFill>
              <a:effectLst/>
              <a:latin typeface="+mn-lt"/>
              <a:ea typeface="+mn-ea"/>
              <a:cs typeface="+mn-cs"/>
            </a:endParaRPr>
          </a:p>
          <a:p>
            <a:r>
              <a:rPr lang="id-ID" sz="1200" b="1" kern="1200" baseline="0" dirty="0" smtClean="0">
                <a:solidFill>
                  <a:schemeClr val="tx1"/>
                </a:solidFill>
                <a:effectLst/>
                <a:latin typeface="+mn-lt"/>
                <a:ea typeface="+mn-ea"/>
                <a:cs typeface="+mn-cs"/>
              </a:rPr>
              <a:t>Remah-remah yang dijatuhkan oleh anak-anak</a:t>
            </a:r>
          </a:p>
          <a:p>
            <a:r>
              <a:rPr lang="id-ID" sz="1200" b="1" kern="1200" baseline="0" dirty="0" smtClean="0">
                <a:solidFill>
                  <a:schemeClr val="tx1"/>
                </a:solidFill>
                <a:effectLst/>
                <a:latin typeface="+mn-lt"/>
                <a:ea typeface="+mn-ea"/>
                <a:cs typeface="+mn-cs"/>
              </a:rPr>
              <a:t>Remah-remah yang dijatuhkan dari meja tuannya ( ibaratnya semua kemungkinan yang masih bisa diraih, sekecil apa pun peluangnya, yang penting peluangnya itu masih dapat diraih/ diperjuangkan/ diharapkan/ dinantikan)</a:t>
            </a:r>
            <a:endParaRPr lang="id-ID" sz="1200" b="1"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apa yang bisa didapat dari seekor anjing kecil/ anjing peliharaan/ anjing rumahan </a:t>
            </a:r>
            <a:r>
              <a:rPr lang="id-ID" sz="1200" kern="1200" dirty="0" smtClean="0">
                <a:solidFill>
                  <a:schemeClr val="tx1"/>
                </a:solidFill>
                <a:effectLst/>
                <a:latin typeface="+mn-lt"/>
                <a:ea typeface="+mn-ea"/>
                <a:cs typeface="+mn-cs"/>
              </a:rPr>
              <a:t>( Ibrani ; Kunarion, bukan Kuon/ Anjing liar/ anjing yang tidak terpelihara) jadi bukan dimaksudkan sebagai anjing liar.</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Dimana orang Israel menganggap bangsa lain itu bukan bangsa pilihan, sehingga menganggap bangsa lain sebagai KUON.</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apa yang bisa dimakan walaupun bukan sesuatu yang di atas meja, tetapi sudah jatuh ke lantai</a:t>
            </a:r>
          </a:p>
          <a:p>
            <a:r>
              <a:rPr lang="id-ID" sz="1200" b="1"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14</a:t>
            </a:fld>
            <a:endParaRPr lang="id-ID"/>
          </a:p>
        </p:txBody>
      </p:sp>
    </p:spTree>
    <p:extLst>
      <p:ext uri="{BB962C8B-B14F-4D97-AF65-F5344CB8AC3E}">
        <p14:creationId xmlns:p14="http://schemas.microsoft.com/office/powerpoint/2010/main" val="4113515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REMAH-REMAH ( G)</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MATIUS 15: 26-27</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TETAPI Yesus menjawab: Tidak patut mengambil roti yang disediakan bagi anak-anak dan melemparkannya kepada anjing.</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Kata perempuan itu “ Benar Tuhan, namun anjing itu makan remah-remah yang jatuh dari meja tuannya.”</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remah-remah dari sebuah roti</a:t>
            </a:r>
          </a:p>
          <a:p>
            <a:r>
              <a:rPr lang="id-ID" sz="1200" b="1" kern="1200" dirty="0" smtClean="0">
                <a:solidFill>
                  <a:schemeClr val="tx1"/>
                </a:solidFill>
                <a:effectLst/>
                <a:latin typeface="+mn-lt"/>
                <a:ea typeface="+mn-ea"/>
                <a:cs typeface="+mn-cs"/>
              </a:rPr>
              <a:t>Rotinya pun</a:t>
            </a:r>
            <a:r>
              <a:rPr lang="id-ID" sz="1200" b="1" kern="1200" baseline="0" dirty="0" smtClean="0">
                <a:solidFill>
                  <a:schemeClr val="tx1"/>
                </a:solidFill>
                <a:effectLst/>
                <a:latin typeface="+mn-lt"/>
                <a:ea typeface="+mn-ea"/>
                <a:cs typeface="+mn-cs"/>
              </a:rPr>
              <a:t> roti ukuran untuk anak-anak</a:t>
            </a:r>
          </a:p>
          <a:p>
            <a:endParaRPr lang="id-ID" sz="1200" b="1" kern="1200" baseline="0" dirty="0" smtClean="0">
              <a:solidFill>
                <a:schemeClr val="tx1"/>
              </a:solidFill>
              <a:effectLst/>
              <a:latin typeface="+mn-lt"/>
              <a:ea typeface="+mn-ea"/>
              <a:cs typeface="+mn-cs"/>
            </a:endParaRPr>
          </a:p>
          <a:p>
            <a:r>
              <a:rPr lang="id-ID" sz="1200" b="1" kern="1200" baseline="0" dirty="0" smtClean="0">
                <a:solidFill>
                  <a:schemeClr val="tx1"/>
                </a:solidFill>
                <a:effectLst/>
                <a:latin typeface="+mn-lt"/>
                <a:ea typeface="+mn-ea"/>
                <a:cs typeface="+mn-cs"/>
              </a:rPr>
              <a:t>Remah-remah yang dijatuhkan oleh anak-anak</a:t>
            </a:r>
          </a:p>
          <a:p>
            <a:r>
              <a:rPr lang="id-ID" sz="1200" b="1" kern="1200" baseline="0" dirty="0" smtClean="0">
                <a:solidFill>
                  <a:schemeClr val="tx1"/>
                </a:solidFill>
                <a:effectLst/>
                <a:latin typeface="+mn-lt"/>
                <a:ea typeface="+mn-ea"/>
                <a:cs typeface="+mn-cs"/>
              </a:rPr>
              <a:t>Remah-remah yang dijatuhkan dari meja tuannya ( ibaratnya semua kemungkinan yang masih bisa diraih, sekecil apa pun peluangnya, yang penting peluangnya itu masih dapat diraih/ diperjuangkan/ diharapkan/ dinantikan)</a:t>
            </a:r>
            <a:endParaRPr lang="id-ID" sz="1200" b="1"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apa yang bisa didapat dari seekor anjing kecil/ anjing peliharaan/ anjing rumahan </a:t>
            </a:r>
            <a:r>
              <a:rPr lang="id-ID" sz="1200" kern="1200" dirty="0" smtClean="0">
                <a:solidFill>
                  <a:schemeClr val="tx1"/>
                </a:solidFill>
                <a:effectLst/>
                <a:latin typeface="+mn-lt"/>
                <a:ea typeface="+mn-ea"/>
                <a:cs typeface="+mn-cs"/>
              </a:rPr>
              <a:t>( Ibrani ; Kunarion, bukan Kuon/ Anjing liar/ anjing yang tidak terpelihara) jadi bukan dimaksudkan sebagai anjing liar.</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Dimana orang Israel menganggap bangsa lain itu bukan bangsa pilihan, sehingga menganggap bangsa lain sebagai KUON.</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Mencari apa yang bisa dimakan walaupun bukan sesuatu yang di atas meja, tetapi sudah jatuh ke lantai</a:t>
            </a:r>
          </a:p>
          <a:p>
            <a:r>
              <a:rPr lang="id-ID" sz="1200" b="1"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15</a:t>
            </a:fld>
            <a:endParaRPr lang="id-ID"/>
          </a:p>
        </p:txBody>
      </p:sp>
    </p:spTree>
    <p:extLst>
      <p:ext uri="{BB962C8B-B14F-4D97-AF65-F5344CB8AC3E}">
        <p14:creationId xmlns:p14="http://schemas.microsoft.com/office/powerpoint/2010/main" val="2759319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SELAMA REMAH-REMAH itu adalah DARI TUHAN/ DARI SANG MESIAS</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Perempuan Kanaan ini sadar bahwa dia bukan bangsa yang diprioritaskan, bahwa dia menyeberang perbatasan atau dari luar negeri menuju ke tempat itu, bahwa dia datang pada saat Yesus sedang dirahasiakan kedatanganNya ( Markus 7:24) karena Yesus juga perlu waktu prifacy/ waktu pribadi, dan dia sadar bahwa dia adalah bukan orang Israel..</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Namun perempuan Kanaan ini menaruh imannya yang penuh kepada Yesus, Sang Anak Daud, Sang Mesias itu, dan dia tetap mau memberi RESPON POSITIF/ yang keluar dari sikap hati yang percaya pada KESANGGUPAN YESUS untuk menolong. </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16</a:t>
            </a:fld>
            <a:endParaRPr lang="id-ID"/>
          </a:p>
        </p:txBody>
      </p:sp>
    </p:spTree>
    <p:extLst>
      <p:ext uri="{BB962C8B-B14F-4D97-AF65-F5344CB8AC3E}">
        <p14:creationId xmlns:p14="http://schemas.microsoft.com/office/powerpoint/2010/main" val="3433948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SELAMA REMAH-REMAH itu adalah DARI TUHAN/ DARI SANG MESIAS</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Perempuan Kanaan ini sadar bahwa dia bukan bangsa yang diprioritaskan, bahwa dia menyeberang perbatasan atau dari luar negeri menuju ke tempat itu, bahwa dia datang pada saat Yesus sedang dirahasiakan kedatanganNya ( Markus 7:24) karena Yesus juga perlu waktu prifacy/ waktu pribadi, dan dia sadar bahwa dia adalah bukan orang Israel..</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Namun perempuan Kanaan ini menaruh imannya yang penuh kepada Yesus, Sang Anak Daud, Sang Mesias itu, dan dia tetap mau memberi RESPON POSITIF/ yang keluar dari sikap hati yang percaya pada KESANGGUPAN YESUS untuk menolong. </a:t>
            </a:r>
          </a:p>
          <a:p>
            <a:r>
              <a:rPr lang="id-ID" sz="1200" kern="1200" smtClean="0">
                <a:solidFill>
                  <a:schemeClr val="tx1"/>
                </a:solidFill>
                <a:effectLst/>
                <a:latin typeface="+mn-lt"/>
                <a:ea typeface="+mn-ea"/>
                <a:cs typeface="+mn-cs"/>
              </a:rPr>
              <a:t> </a:t>
            </a:r>
          </a:p>
          <a:p>
            <a:endParaRPr lang="id-ID"/>
          </a:p>
        </p:txBody>
      </p:sp>
      <p:sp>
        <p:nvSpPr>
          <p:cNvPr id="4" name="Slide Number Placeholder 3"/>
          <p:cNvSpPr>
            <a:spLocks noGrp="1"/>
          </p:cNvSpPr>
          <p:nvPr>
            <p:ph type="sldNum" sz="quarter" idx="10"/>
          </p:nvPr>
        </p:nvSpPr>
        <p:spPr/>
        <p:txBody>
          <a:bodyPr/>
          <a:lstStyle/>
          <a:p>
            <a:fld id="{8F54EE8C-C08F-4A1C-8DFF-EE61539F9C7C}" type="slidenum">
              <a:rPr lang="id-ID" smtClean="0"/>
              <a:t>17</a:t>
            </a:fld>
            <a:endParaRPr lang="id-ID"/>
          </a:p>
        </p:txBody>
      </p:sp>
    </p:spTree>
    <p:extLst>
      <p:ext uri="{BB962C8B-B14F-4D97-AF65-F5344CB8AC3E}">
        <p14:creationId xmlns:p14="http://schemas.microsoft.com/office/powerpoint/2010/main" val="3757424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PENILAIAN YESUS DARI HASIL UJIAN ( BA)</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Hai ibu ( Matius 15:28)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sapaan Yesus; WOMAN/ hai perempuan- seorang perempuan yang memperjuangkan keluarganya, seorang perempuan yang memperjuangkan pemulihan anak perempuannya,...............</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Besar imanmu; besar, dahsyat, mengherankan ( MEGAS)</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Jadilah kepadamu seperti yang engkau kehendaki.</a:t>
            </a:r>
          </a:p>
          <a:p>
            <a:r>
              <a:rPr lang="id-ID" sz="1200" kern="1200" dirty="0" smtClean="0">
                <a:solidFill>
                  <a:schemeClr val="tx1"/>
                </a:solidFill>
                <a:effectLst/>
                <a:latin typeface="+mn-lt"/>
                <a:ea typeface="+mn-ea"/>
                <a:cs typeface="+mn-cs"/>
              </a:rPr>
              <a:t>Markus 11:24</a:t>
            </a:r>
          </a:p>
          <a:p>
            <a:r>
              <a:rPr lang="id-ID" sz="1200" u="sng" kern="1200" dirty="0" smtClean="0">
                <a:solidFill>
                  <a:schemeClr val="tx1"/>
                </a:solidFill>
                <a:effectLst/>
                <a:latin typeface="+mn-lt"/>
                <a:ea typeface="+mn-ea"/>
                <a:cs typeface="+mn-cs"/>
                <a:hlinkClick r:id="rId3"/>
              </a:rPr>
              <a:t>Mrk</a:t>
            </a:r>
            <a:r>
              <a:rPr lang="id-ID" sz="1200" kern="1200" dirty="0" smtClean="0">
                <a:solidFill>
                  <a:schemeClr val="tx1"/>
                </a:solidFill>
                <a:effectLst/>
                <a:latin typeface="+mn-lt"/>
                <a:ea typeface="+mn-ea"/>
                <a:cs typeface="+mn-cs"/>
              </a:rPr>
              <a:t> </a:t>
            </a:r>
            <a:r>
              <a:rPr lang="id-ID" sz="1200" u="sng" kern="1200" dirty="0" smtClean="0">
                <a:solidFill>
                  <a:schemeClr val="tx1"/>
                </a:solidFill>
                <a:effectLst/>
                <a:latin typeface="+mn-lt"/>
                <a:ea typeface="+mn-ea"/>
                <a:cs typeface="+mn-cs"/>
                <a:hlinkClick r:id="rId4"/>
              </a:rPr>
              <a:t>11:24</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Karena itu Aku berkata kepadamu: apa saja yang kamu minta dan doakan, percayalah bahwa kamu telah menerimanya</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1</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maka hal itu akan diberikan kepadamu.</a:t>
            </a:r>
            <a:r>
              <a:rPr lang="id-ID" sz="1200" kern="1200" baseline="30000" dirty="0" smtClean="0">
                <a:solidFill>
                  <a:schemeClr val="tx1"/>
                </a:solidFill>
                <a:effectLst/>
                <a:latin typeface="+mn-lt"/>
                <a:ea typeface="+mn-ea"/>
                <a:cs typeface="+mn-cs"/>
              </a:rPr>
              <a:t> </a:t>
            </a:r>
            <a:r>
              <a:rPr lang="id-ID" sz="1200" u="sng" kern="1200" baseline="30000" dirty="0" smtClean="0">
                <a:solidFill>
                  <a:schemeClr val="tx1"/>
                </a:solidFill>
                <a:effectLst/>
                <a:latin typeface="+mn-lt"/>
                <a:ea typeface="+mn-ea"/>
                <a:cs typeface="+mn-cs"/>
                <a:hlinkClick r:id="rId5"/>
              </a:rPr>
              <a:t>t</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Dan seketika itu juga anaknya sembuh.</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18</a:t>
            </a:fld>
            <a:endParaRPr lang="id-ID"/>
          </a:p>
        </p:txBody>
      </p:sp>
    </p:spTree>
    <p:extLst>
      <p:ext uri="{BB962C8B-B14F-4D97-AF65-F5344CB8AC3E}">
        <p14:creationId xmlns:p14="http://schemas.microsoft.com/office/powerpoint/2010/main" val="4017665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IBRANI 11</a:t>
            </a:r>
          </a:p>
          <a:p>
            <a:endParaRPr lang="id-ID" dirty="0" smtClean="0"/>
          </a:p>
          <a:p>
            <a:r>
              <a:rPr lang="id-ID" dirty="0" smtClean="0"/>
              <a:t>ALTAR CALL</a:t>
            </a:r>
          </a:p>
          <a:p>
            <a:endParaRPr lang="id-ID" dirty="0" smtClean="0"/>
          </a:p>
          <a:p>
            <a:r>
              <a:rPr lang="id-ID" dirty="0" smtClean="0"/>
              <a:t>SEMUA PAHLAWAN IMAN MENUNJUKKAN</a:t>
            </a:r>
            <a:r>
              <a:rPr lang="id-ID" baseline="0" dirty="0" smtClean="0"/>
              <a:t> RESPON MEREKA YANG POSITIF KEPADA TUHAN</a:t>
            </a:r>
            <a:endParaRPr lang="id-ID" dirty="0"/>
          </a:p>
        </p:txBody>
      </p:sp>
      <p:sp>
        <p:nvSpPr>
          <p:cNvPr id="4" name="Slide Number Placeholder 3"/>
          <p:cNvSpPr>
            <a:spLocks noGrp="1"/>
          </p:cNvSpPr>
          <p:nvPr>
            <p:ph type="sldNum" sz="quarter" idx="10"/>
          </p:nvPr>
        </p:nvSpPr>
        <p:spPr/>
        <p:txBody>
          <a:bodyPr/>
          <a:lstStyle/>
          <a:p>
            <a:fld id="{8F54EE8C-C08F-4A1C-8DFF-EE61539F9C7C}" type="slidenum">
              <a:rPr lang="id-ID" smtClean="0"/>
              <a:t>19</a:t>
            </a:fld>
            <a:endParaRPr lang="id-ID"/>
          </a:p>
        </p:txBody>
      </p:sp>
    </p:spTree>
    <p:extLst>
      <p:ext uri="{BB962C8B-B14F-4D97-AF65-F5344CB8AC3E}">
        <p14:creationId xmlns:p14="http://schemas.microsoft.com/office/powerpoint/2010/main" val="1557877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2/15/2020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2/15/2020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2/15/2020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2/15/2020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2/15/2020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2/15/2020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26911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40110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5584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7712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9076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1043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2305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8837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45175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0561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64819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80612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594164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42354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53971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05099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97289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077120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582037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75219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184485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799113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238909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060374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562421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80490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295982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261765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05956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51734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689081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49844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221165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14737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64429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08354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47228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440219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78127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004349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500922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143217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718866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640873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165125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359338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3215378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082752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9234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79006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D22F896-40B5-4ADD-8801-0D06FADFA095}"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906204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849414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D22F896-40B5-4ADD-8801-0D06FADFA095}" type="slidenum">
              <a:rPr lang="en-US" smtClean="0"/>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528968195"/>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8789376"/>
      </p:ext>
    </p:extLst>
  </p:cSld>
  <p:clrMapOvr>
    <a:masterClrMapping/>
  </p:clrMapOvr>
  <p:extLst mod="1">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2552413"/>
      </p:ext>
    </p:extLst>
  </p:cSld>
  <p:clrMapOvr>
    <a:masterClrMapping/>
  </p:clrMapOvr>
  <p:extLst mod="1">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13396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955863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6D22F896-40B5-4ADD-8801-0D06FADFA095}"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1185078"/>
      </p:ext>
    </p:extLst>
  </p:cSld>
  <p:clrMapOvr>
    <a:masterClrMapping/>
  </p:clrMapOvr>
  <p:extLst mod="1">
    <p:ext uri="{DCECCB84-F9BA-43D5-87BE-67443E8EF086}">
      <p15:sldGuideLst xmlns:p15="http://schemas.microsoft.com/office/powerpoint/2012/main">
        <p15:guide id="4294967295" orient="horz" pos="696">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079833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816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898631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403740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17231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67554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01773897"/>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8863063"/>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2379100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219403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32383479"/>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165754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189925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836398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136678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850762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4297146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065821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461698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2800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763030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977450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493364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356182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711652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1004506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473359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8254025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838914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2814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398724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702562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61689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9549286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511604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1261810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0869267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5882252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995872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314875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3071379"/>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3872967"/>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912022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8880536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1776342"/>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237853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878404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219319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2164002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9787614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1690239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51222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454992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825715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4461538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6301034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90891703"/>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0838976"/>
      </p:ext>
    </p:extLst>
  </p:cSld>
  <p:clrMapOvr>
    <a:masterClrMapping/>
  </p:clrMapOvr>
  <p:extLst>
    <p:ext uri="{DCECCB84-F9BA-43D5-87BE-67443E8EF086}">
      <p15:sldGuideLst xmlns:p15="http://schemas.microsoft.com/office/powerpoint/2012/main"/>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185362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0372219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6358613"/>
      </p:ext>
    </p:extLst>
  </p:cSld>
  <p:clrMapOvr>
    <a:masterClrMapping/>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9358273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3323309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6794301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2603519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8312716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2967437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2465532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9067463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736791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6843" y="3887812"/>
            <a:ext cx="1219566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6843" y="2059012"/>
            <a:ext cx="12195668"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72440" y="2194560"/>
            <a:ext cx="11247120" cy="1739347"/>
          </a:xfrm>
        </p:spPr>
        <p:txBody>
          <a:bodyPr tIns="45720" bIns="45720" anchor="ctr">
            <a:normAutofit/>
          </a:bodyPr>
          <a:lstStyle>
            <a:lvl1pPr algn="ctr">
              <a:lnSpc>
                <a:spcPct val="80000"/>
              </a:lnSpc>
              <a:defRPr sz="6000" spc="15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42900" y="3915938"/>
            <a:ext cx="11506200" cy="457200"/>
          </a:xfrm>
        </p:spPr>
        <p:txBody>
          <a:bodyPr>
            <a:normAutofit/>
          </a:bodyPr>
          <a:lstStyle>
            <a:lvl1pPr marL="0" indent="0" algn="ctr">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56781101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9075911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43" y="3887812"/>
            <a:ext cx="1219566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75488" y="2194560"/>
            <a:ext cx="11247120" cy="1737360"/>
          </a:xfrm>
        </p:spPr>
        <p:txBody>
          <a:bodyPr anchor="ctr">
            <a:noAutofit/>
          </a:bodyPr>
          <a:lstStyle>
            <a:lvl1pPr algn="ctr">
              <a:lnSpc>
                <a:spcPct val="80000"/>
              </a:lnSpc>
              <a:defRPr sz="6000" b="0" spc="150" baseline="0">
                <a:solidFill>
                  <a:srgbClr val="FFFF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47472" y="3911827"/>
            <a:ext cx="11503152" cy="457200"/>
          </a:xfrm>
        </p:spPr>
        <p:txBody>
          <a:bodyPr anchor="t">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69587507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787761"/>
      </p:ext>
    </p:extLst>
  </p:cSld>
  <p:clrMapOvr>
    <a:masterClrMapping/>
  </p:clrMapOvr>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90668083"/>
      </p:ext>
    </p:extLst>
  </p:cSld>
  <p:clrMapOvr>
    <a:masterClrMapping/>
  </p:clrMapOvr>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75613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916005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09787779"/>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373064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189779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012684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8683859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207139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956931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1292167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3228199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975070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358616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5110641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5892582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927037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0765195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84868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7631252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7795603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572633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696998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D22F896-40B5-4ADD-8801-0D06FADFA095}" type="slidenum">
              <a:rPr lang="en-US" smtClean="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0876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6089846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64286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1349012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781654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8224229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7763974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662660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467897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400618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9586485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Rectangle 7"/>
          <p:cNvSpPr/>
          <p:nvPr/>
        </p:nvSpPr>
        <p:spPr>
          <a:xfrm>
            <a:off x="-6843" y="3887812"/>
            <a:ext cx="1219566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75488" y="2166364"/>
            <a:ext cx="11247120" cy="1739347"/>
          </a:xfrm>
        </p:spPr>
        <p:txBody>
          <a:bodyPr tIns="45720" bIns="45720" anchor="ctr">
            <a:normAutofit/>
          </a:bodyPr>
          <a:lstStyle>
            <a:lvl1pPr algn="ctr">
              <a:lnSpc>
                <a:spcPct val="80000"/>
              </a:lnSpc>
              <a:defRPr sz="6000" spc="1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47472" y="3913632"/>
            <a:ext cx="11506200" cy="457200"/>
          </a:xfrm>
        </p:spPr>
        <p:txBody>
          <a:bodyPr>
            <a:normAutofit/>
          </a:bodyPr>
          <a:lstStyle>
            <a:lvl1pPr marL="0" indent="0" algn="ctr">
              <a:spcBef>
                <a:spcPts val="0"/>
              </a:spcBef>
              <a:spcAft>
                <a:spcPts val="0"/>
              </a:spcAft>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7471732"/>
      </p:ext>
    </p:extLst>
  </p:cSld>
  <p:clrMapOvr>
    <a:overrideClrMapping bg1="lt1" tx1="dk1" bg2="lt2" tx2="dk2" accent1="accent1" accent2="accent2" accent3="accent3" accent4="accent4" accent5="accent5" accent6="accent6" hlink="hlink" folHlink="folHlink"/>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26242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43" y="3887812"/>
            <a:ext cx="1219566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75488" y="2167128"/>
            <a:ext cx="11247120" cy="173736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47472" y="3913212"/>
            <a:ext cx="11503152" cy="457200"/>
          </a:xfrm>
        </p:spPr>
        <p:txBody>
          <a:bodyPr anchor="t">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097738378"/>
      </p:ext>
    </p:extLst>
  </p:cSld>
  <p:clrMapOvr>
    <a:overrideClrMapping bg1="lt1" tx1="dk1" bg2="lt2" tx2="dk2" accent1="accent1" accent2="accent2" accent3="accent3" accent4="accent4" accent5="accent5" accent6="accent6" hlink="hlink" folHlink="folHlink"/>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1612988"/>
      </p:ext>
    </p:extLst>
  </p:cSld>
  <p:clrMapOvr>
    <a:masterClrMapping/>
  </p:clrMapOvr>
  <p:extLst>
    <p:ext uri="{DCECCB84-F9BA-43D5-87BE-67443E8EF086}">
      <p15:sldGuideLst xmlns:p15="http://schemas.microsoft.com/office/powerpoint/2012/main"/>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0001989"/>
      </p:ext>
    </p:extLst>
  </p:cSld>
  <p:clrMapOvr>
    <a:masterClrMapping/>
  </p:clrMapOvr>
  <p:extLst>
    <p:ext uri="{DCECCB84-F9BA-43D5-87BE-67443E8EF086}">
      <p15:sldGuideLst xmlns:p15="http://schemas.microsoft.com/office/powerpoint/2012/main"/>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284341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772134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3562923"/>
      </p:ext>
    </p:extLst>
  </p:cSld>
  <p:clrMapOvr>
    <a:masterClrMapping/>
  </p:clrMapOvr>
  <p:extLst>
    <p:ext uri="{DCECCB84-F9BA-43D5-87BE-67443E8EF086}">
      <p15:sldGuideLst xmlns:p15="http://schemas.microsoft.com/office/powerpoint/2012/main"/>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140218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5619323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6733330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8174271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321550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552938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98189165"/>
      </p:ext>
    </p:extLst>
  </p:cSld>
  <p:clrMapOvr>
    <a:masterClrMapping/>
  </p:clrMapOvr>
  <p:extLst>
    <p:ext uri="{DCECCB84-F9BA-43D5-87BE-67443E8EF086}">
      <p15:sldGuideLst xmlns:p15="http://schemas.microsoft.com/office/powerpoint/2012/main"/>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1690339"/>
      </p:ext>
    </p:extLst>
  </p:cSld>
  <p:clrMapOvr>
    <a:masterClrMapping/>
  </p:clrMapOvr>
  <p:extLst>
    <p:ext uri="{DCECCB84-F9BA-43D5-87BE-67443E8EF086}">
      <p15:sldGuideLst xmlns:p15="http://schemas.microsoft.com/office/powerpoint/2012/main"/>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513694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6391676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13063140"/>
      </p:ext>
    </p:extLst>
  </p:cSld>
  <p:clrMapOvr>
    <a:masterClrMapping/>
  </p:clrMapOvr>
  <p:extLst>
    <p:ext uri="{DCECCB84-F9BA-43D5-87BE-67443E8EF086}">
      <p15:sldGuideLst xmlns:p15="http://schemas.microsoft.com/office/powerpoint/2012/main"/>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1078801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3495196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066296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9779431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6912159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0496509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9156033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5284363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8826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5.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3.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4.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5.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theme" Target="../theme/theme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19" Type="http://schemas.openxmlformats.org/officeDocument/2006/relationships/image" Target="../media/image9.jpeg"/><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theme" Target="../theme/theme7.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image" Target="../media/image10.pn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theme" Target="../theme/theme8.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theme" Target="../theme/theme9.xml"/><Relationship Id="rId3" Type="http://schemas.openxmlformats.org/officeDocument/2006/relationships/slideLayout" Target="../slideLayouts/slideLayout131.xml"/><Relationship Id="rId21" Type="http://schemas.openxmlformats.org/officeDocument/2006/relationships/image" Target="../media/image14.png"/><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image" Target="../media/image13.png"/><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10" Type="http://schemas.openxmlformats.org/officeDocument/2006/relationships/slideLayout" Target="../slideLayouts/slideLayout138.xml"/><Relationship Id="rId19" Type="http://schemas.openxmlformats.org/officeDocument/2006/relationships/image" Target="../media/image12.png"/><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image" Target="../media/image1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0.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17" Type="http://schemas.openxmlformats.org/officeDocument/2006/relationships/theme" Target="../theme/theme11.xml"/><Relationship Id="rId2" Type="http://schemas.openxmlformats.org/officeDocument/2006/relationships/slideLayout" Target="../slideLayouts/slideLayout158.xml"/><Relationship Id="rId16" Type="http://schemas.openxmlformats.org/officeDocument/2006/relationships/slideLayout" Target="../slideLayouts/slideLayout172.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slideLayout" Target="../slideLayouts/slideLayout17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slideLayout" Target="../slideLayouts/slideLayout17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0.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theme" Target="../theme/theme12.xml"/><Relationship Id="rId2" Type="http://schemas.openxmlformats.org/officeDocument/2006/relationships/slideLayout" Target="../slideLayouts/slideLayout174.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0" Type="http://schemas.openxmlformats.org/officeDocument/2006/relationships/slideLayout" Target="../slideLayouts/slideLayout182.xml"/><Relationship Id="rId4" Type="http://schemas.openxmlformats.org/officeDocument/2006/relationships/slideLayout" Target="../slideLayouts/slideLayout176.xml"/><Relationship Id="rId9" Type="http://schemas.openxmlformats.org/officeDocument/2006/relationships/slideLayout" Target="../slideLayouts/slideLayout18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1.xml"/><Relationship Id="rId3" Type="http://schemas.openxmlformats.org/officeDocument/2006/relationships/slideLayout" Target="../slideLayouts/slideLayout186.xml"/><Relationship Id="rId7" Type="http://schemas.openxmlformats.org/officeDocument/2006/relationships/slideLayout" Target="../slideLayouts/slideLayout190.xml"/><Relationship Id="rId12" Type="http://schemas.openxmlformats.org/officeDocument/2006/relationships/theme" Target="../theme/theme13.xml"/><Relationship Id="rId2" Type="http://schemas.openxmlformats.org/officeDocument/2006/relationships/slideLayout" Target="../slideLayouts/slideLayout185.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5" Type="http://schemas.openxmlformats.org/officeDocument/2006/relationships/slideLayout" Target="../slideLayouts/slideLayout188.xml"/><Relationship Id="rId10" Type="http://schemas.openxmlformats.org/officeDocument/2006/relationships/slideLayout" Target="../slideLayouts/slideLayout193.xml"/><Relationship Id="rId4" Type="http://schemas.openxmlformats.org/officeDocument/2006/relationships/slideLayout" Target="../slideLayouts/slideLayout187.xml"/><Relationship Id="rId9" Type="http://schemas.openxmlformats.org/officeDocument/2006/relationships/slideLayout" Target="../slideLayouts/slideLayout19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2.xml"/><Relationship Id="rId13" Type="http://schemas.openxmlformats.org/officeDocument/2006/relationships/slideLayout" Target="../slideLayouts/slideLayout207.xml"/><Relationship Id="rId18" Type="http://schemas.openxmlformats.org/officeDocument/2006/relationships/theme" Target="../theme/theme14.xml"/><Relationship Id="rId3" Type="http://schemas.openxmlformats.org/officeDocument/2006/relationships/slideLayout" Target="../slideLayouts/slideLayout197.xml"/><Relationship Id="rId21" Type="http://schemas.openxmlformats.org/officeDocument/2006/relationships/image" Target="../media/image19.png"/><Relationship Id="rId7" Type="http://schemas.openxmlformats.org/officeDocument/2006/relationships/slideLayout" Target="../slideLayouts/slideLayout201.xml"/><Relationship Id="rId12" Type="http://schemas.openxmlformats.org/officeDocument/2006/relationships/slideLayout" Target="../slideLayouts/slideLayout206.xml"/><Relationship Id="rId17" Type="http://schemas.openxmlformats.org/officeDocument/2006/relationships/slideLayout" Target="../slideLayouts/slideLayout211.xml"/><Relationship Id="rId2" Type="http://schemas.openxmlformats.org/officeDocument/2006/relationships/slideLayout" Target="../slideLayouts/slideLayout196.xml"/><Relationship Id="rId16" Type="http://schemas.openxmlformats.org/officeDocument/2006/relationships/slideLayout" Target="../slideLayouts/slideLayout210.xml"/><Relationship Id="rId20" Type="http://schemas.openxmlformats.org/officeDocument/2006/relationships/image" Target="../media/image18.png"/><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5" Type="http://schemas.openxmlformats.org/officeDocument/2006/relationships/slideLayout" Target="../slideLayouts/slideLayout199.xml"/><Relationship Id="rId15" Type="http://schemas.openxmlformats.org/officeDocument/2006/relationships/slideLayout" Target="../slideLayouts/slideLayout209.xml"/><Relationship Id="rId10" Type="http://schemas.openxmlformats.org/officeDocument/2006/relationships/slideLayout" Target="../slideLayouts/slideLayout204.xml"/><Relationship Id="rId19" Type="http://schemas.openxmlformats.org/officeDocument/2006/relationships/image" Target="../media/image17.png"/><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slideLayout" Target="../slideLayouts/slideLayout208.xml"/><Relationship Id="rId22" Type="http://schemas.openxmlformats.org/officeDocument/2006/relationships/image" Target="../media/image2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2/15/2020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5537041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0788283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04289832"/>
      </p:ext>
    </p:extLst>
  </p:cSld>
  <p:clrMap bg1="dk1" tx1="lt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D22F896-40B5-4ADD-8801-0D06FADFA09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3995484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792">
          <p15:clr>
            <a:srgbClr val="F26B43"/>
          </p15:clr>
        </p15:guide>
        <p15:guide id="4294967295" pos="72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9785954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03070817"/>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76372840"/>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9301412"/>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4192463"/>
      </p:ext>
    </p:extLst>
  </p:cSld>
  <p:clrMap bg1="dk1" tx1="lt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xStyles>
    <p:titleStyle>
      <a:lvl1pPr algn="l" defTabSz="914400" rtl="0" eaLnBrk="1" latinLnBrk="0" hangingPunct="1">
        <a:lnSpc>
          <a:spcPct val="85000"/>
        </a:lnSpc>
        <a:spcBef>
          <a:spcPct val="0"/>
        </a:spcBef>
        <a:buNone/>
        <a:defRPr sz="4000" kern="1200" cap="all"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83878614"/>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24857498"/>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86581979"/>
      </p:ext>
    </p:extLst>
  </p:cSld>
  <p:clrMap bg1="dk1" tx1="lt1" bg2="dk2" tx2="lt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2/15/2020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96253369"/>
      </p:ext>
    </p:extLst>
  </p:cSld>
  <p:clrMap bg1="dk1" tx1="lt1" bg2="dk2" tx2="lt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 id="2147483950" r:id="rId15"/>
    <p:sldLayoutId id="2147483951" r:id="rId16"/>
    <p:sldLayoutId id="214748395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69.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80.xml"/></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6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8.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174.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174.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8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id-ID" dirty="0" smtClean="0"/>
              <a:t>Iman yang teruji</a:t>
            </a:r>
            <a:endParaRPr lang="id-ID" dirty="0"/>
          </a:p>
        </p:txBody>
      </p:sp>
      <p:sp>
        <p:nvSpPr>
          <p:cNvPr id="3" name="Subtitle 2"/>
          <p:cNvSpPr>
            <a:spLocks noGrp="1"/>
          </p:cNvSpPr>
          <p:nvPr>
            <p:ph type="subTitle" idx="1"/>
          </p:nvPr>
        </p:nvSpPr>
        <p:spPr/>
        <p:txBody>
          <a:bodyPr/>
          <a:lstStyle/>
          <a:p>
            <a:r>
              <a:rPr lang="id-ID" dirty="0" smtClean="0"/>
              <a:t>DISUSUN DENGAN ANUGERAH TUHAN OLEH BOAZ ARI DAN GRACE SUMILAT</a:t>
            </a:r>
            <a:endParaRPr lang="id-ID" dirty="0"/>
          </a:p>
        </p:txBody>
      </p:sp>
    </p:spTree>
    <p:extLst>
      <p:ext uri="{BB962C8B-B14F-4D97-AF65-F5344CB8AC3E}">
        <p14:creationId xmlns:p14="http://schemas.microsoft.com/office/powerpoint/2010/main" val="2246516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033" y="982132"/>
            <a:ext cx="10949651" cy="1303867"/>
          </a:xfrm>
          <a:solidFill>
            <a:schemeClr val="accent3">
              <a:lumMod val="40000"/>
              <a:lumOff val="60000"/>
            </a:schemeClr>
          </a:solidFill>
        </p:spPr>
        <p:txBody>
          <a:bodyPr>
            <a:noAutofit/>
          </a:bodyPr>
          <a:lstStyle/>
          <a:p>
            <a:r>
              <a:rPr lang="id-ID" sz="2800" b="1" dirty="0"/>
              <a:t>IMAN YANG TERUJI </a:t>
            </a:r>
            <a:r>
              <a:rPr lang="id-ID" sz="2800" b="1" dirty="0" smtClean="0"/>
              <a:t/>
            </a:r>
            <a:br>
              <a:rPr lang="id-ID" sz="2800" b="1" dirty="0" smtClean="0"/>
            </a:br>
            <a:r>
              <a:rPr lang="id-ID" sz="2800" b="1" dirty="0" smtClean="0"/>
              <a:t>ADALAH</a:t>
            </a:r>
            <a:r>
              <a:rPr lang="id-ID" sz="2800" dirty="0"/>
              <a:t> </a:t>
            </a:r>
            <a:r>
              <a:rPr lang="id-ID" sz="2800" b="1" dirty="0" smtClean="0"/>
              <a:t>IMAN </a:t>
            </a:r>
            <a:r>
              <a:rPr lang="id-ID" sz="2800" b="1" dirty="0"/>
              <a:t>YANG </a:t>
            </a:r>
            <a:r>
              <a:rPr lang="id-ID" sz="2800" b="1" dirty="0" smtClean="0"/>
              <a:t/>
            </a:r>
            <a:br>
              <a:rPr lang="id-ID" sz="2800" b="1" dirty="0" smtClean="0"/>
            </a:br>
            <a:r>
              <a:rPr lang="id-ID" sz="2800" b="1" dirty="0" smtClean="0"/>
              <a:t>MEMBERI </a:t>
            </a:r>
            <a:r>
              <a:rPr lang="id-ID" sz="2800" b="1" dirty="0"/>
              <a:t>RESPON YANG </a:t>
            </a:r>
            <a:r>
              <a:rPr lang="id-ID" sz="2800" b="1" dirty="0" smtClean="0"/>
              <a:t>TEPAT</a:t>
            </a:r>
            <a:endParaRPr lang="id-ID" sz="2800" dirty="0"/>
          </a:p>
        </p:txBody>
      </p:sp>
      <p:sp>
        <p:nvSpPr>
          <p:cNvPr id="7" name="AutoShape 8" descr="data:image/png;base64,iVBORw0KGgoAAAANSUhEUgAAAawAAAB2CAMAAACjxFdjAAABv1BMVEX///8mRpUmRpQmRpf///3//v8oRpb8/Pz///wnRpgiRJkmRpkcQZbc0HN2d4Xc0HTh1XWurK4gQZjj13UeO4/y8vP39/UbNHvm2nWbl5AYN4fi1XLb0Hm6urzf1Y/c3N7n5+uZkFjn5uPNy8mgn6QcMn3Fw7/s7Ovi4NiysbPWy2/EuWbCwsZhW0qQimrS0tSmpKKDfVWVk5Ph3LMAAAAiMm+IhoGHh5JIS244PmhsbHwxOm6noVgbLXGDfGLm2YXh3b5kX1ng2J27s3SAfoGooGe0qllWU1d5dm2wqXJwbXYzLynl2oHIv2mLiHWCfWdrZUx8dk+Lg1Oel2tyc4ZTVXNBQlxOTV1MRzzNwng/PD2xrIgmL2U8P2MvQH6XlYoTLoIqLFSck1BiYWm6tqyDgnZtZ0jk3KrW0avSx5EwRYjW1L7s6t2spHJcWFUVGj8kHiEqIQ5APDhRTT29uIk4Nk4ZNZLDvKWDej3ZyDze0VuklCc0LzUYFSEsMVAsJR0vLDxXUkRpWwC4oiHm12G/s1EAIodtcI9QVocNHGKbnK4YHlEAC04gIUZiWTufmn8hIDV5bT8pJDAAAClBPCPgEJJzAAAgAElEQVR4nO19CXsaV5YoVBVVVBWYUlECDAUIEAKhDVCQjRCLFiTZFlpQJEQiyba8yHZkTcZxOjPz0nH7zet505PX7Z6e/sHvnFs7khy7uzP9ReOTzaG2e8+9Zz/3HJfr7wqci+M4Bv+Qzo+ND42WbyGMjo6PpRm8ejkwDHPht1A6U+QYzyWP4Dfwv+nM+OitG59/fuPGrdHxTA4ucNZrYBhe8t9QLoQf4KwLXm2A2gVjTFyI/Oq9OBBjNPHR+YM43HHVJH6ZkMsM3dirVcJRBcCHAP+NVqo3xrirlotJxwHvBszv7d2u1ioPSqVJF+MdvNeDKE7HbxxVovrrfbKiZCu9MXLNNo6x0fnbtdpxba884zJfw+AAyYVKbW8lzun7hHOF4jf2qrVq9fbe/PwNO3w+D7/DdOQH7c6T5JU77pcFOOtQprxXy0ZlgafdbjfNsuQfCv8s+rJ7cf22AcjMA+IR6RrufYIgiLRY70irc6FLPhQah/t9PM263fByBJaleSG7Nu4x3z48Pl+Dd4oiz9NyZeHJsPFwLj5fy5ILtCjUVxsj+pDGq1GfAD/youAbBPidZ93CkRSIdWeuoL1fGnCZlSrgAbHIIhYpN8tT8Ge3Biwt/LiYdnEDs/UyK1mBN27Sb4W/lEZTlVZnHPd6gAmly9WoTNMUzbPwlxv+oD/Eh2FNdEpM/hj10fo7Wb7ml7Y0rujKPYzKPGt8rV4I7gwja3SVs4JzCIPA0tmFjUDgZNh1LcATqsoC5SaLQ7l52adEo1FB4AlhIVCsvNhNXiCtuQc8P4AZmhKVR6dLiY3pwaVNr1R8Io2vl6NhYE0+2nw9He0H1/W3h6qi8bOb8jWagcIo+Z3j9gTzAitPbfilMvLAxw9o9/uBf1DaUNXIk2vDBvcEky9RD9d2UgurJ0+/ODZxQ7nperOUG3gskxVZimXN3Q4EwQtyZbqVb50uj9txw7hC5YrMw1KJSmUxtTAxsZpazBq7gRWqSwl9TVwMDMUAsfIs0QyWibDjXHs+g3O6+Xp/Qw1uws+hQzJy2m2uPLlFI3H4m6LFbKOZaDZTyWvCBWE7m9tT7pW+aNzpS8FA+2nVohs+/DwxN/DUjV/J7IsXFGVi6MVxtdctNJdmz76as9aKAQb3uKqIuJy+2m6iubERDEaCsU7PB4SIz2Ufn80mNjVk5mqs+ULf5llrqR9HmuMYGCOtk7nbt51IbMDycsxQFF/Ag+QTkXEbJCmKIs2C0OUFpfrl6dJSYrn434nPnxUyYXNVsquBl68OdkrTm/fnzi2BRFdml14mHQ+F/qG3PfX1P76gKWM9//CmsaxK0kbzyzJj5zm5u1mapyiWD6/PLiVgm6/ubt4s3tw8EpAqxfruaSvdeuIiFkI8akgsN3+YOM2fPXExxHYYy7oNyuIPgdEmuiiE5mUQqEr0uFarHptskj6ughaYjT6IVo7K+bPW6dLr0f9OdP68sOKjdOLwTQX9/v7KCJHGY1FzsYQ9mPOQ4yHPeKkQ2H1oCn3fYmD31dvd5dXUkxlLFQdEj1UJA6OF2uM0Yu7l3Iwm7MeyQCy+2p3E0mmriAoJGGfzPkO7cCupiJr4Lk5olFzQF4uO3m/NLj3H0XC35WjtvNv+5rM3/1ijjcVUuqU7zf7z169fP2ud5dP51ub4ZarsLxHAUDkUdfZBVzqSP5jSpVNZMQWBcv8s3xpkJdxQqquYdFCf8AeWvxkdygzbjWiOKdcFwryEo+etfPrsuzmTQLnbghg972w0E4mXQ2hQMUy+bhAWJe7H1IC0pd+brBicmhJ6+Xxr9gl+I/Tt09XTViKolu79BvigLuqq0ka71O8/X1o6PZ1tfVWcG7narP+FAecqKrqcoOWSJKmGrAe1w1gJ8fB09iw/sFigU6eNZQbCakT8EnmU4WyYCT2KEopg5W/VxNJsq0w2uX7DrV9VF4CS1Y1uXDcMbvgMrspGVyW/tGBYR3d9JkeufweL/ngSf2Uy//TP/9JsLa2m3r5w69KTji5IAWn5Vjw+NFoGGEr/nNj7bwbOe6RjnBUf+iV/rERQ6WFmssZepaMvl05n3yUHHuRcK/oyg+FZKwQCUmkY18HkgWBb7cvEYOOFfb+0kVhaT8KLzRuKT2OSX5U6W/BmDn9MVuCThGdS8mIwEIgRRcXjdSXrBrdlfetALmcr+oJzc//rt9OjMyFUIsmDbqEXgZE8sQ30mrBAF87ksS6aKFY5CQakiTixT0MgJShNHQQrayORWBrUBr0M8CZtOSm30pX8/o5DYYc/Zh4K2puFakEKBNStYTviGK6YigVjqVGd1DjXDVljdixhyJKUGvFqEuuurNMVy1eew8bZzJlfmkFpV1QMqUuHgSL9C8lr5grUwbJshP2gPxDb0t2t8axue7Fyz99Umy9nBh7kXI98uiChhaOAPxBs2BkganCHAksTkq1MAAalrWGH7ACVMbl1MjfCaGTlcuXrusZH0UoJCKtQ1ojQO2OKMlYpNRNLz4vwIu0Zr4fhmOGaYWVQ8pTkD/jnnN7GawIcLIqGcZrOrgKzX5gBYvN6XPmasYZyrwDMSi27nK5ZBrQ50yEVbYOAWZ1kHG8eq4iasUpnU7ANIjvDyAPtr4D/M3krY6MfSqj6/f5gKURYGMPMmxJLrKmgj2xxtsWAt5QVg0uKqCLFUmnXJfGAXzpwHHNbXxTKtwjCXiLMjmNyR7qRRStrfljD2LqHGdiszL7pbJDXyC1OnWusImhihJV3cK26PyHpvfk6TxsfPZEC/olx401Z40Nu5WRDbS7HHRuHSddFU6KVYBKFa2RWOWA8qssd2JOwViAl8Nf8EWFgFCVkd4IBvwQczDvo7SuaZhidBS4npZIOUzhTFzWZzwo9KaDGFiZ/Qn9mwMLVvUagJABhbemqgddyQYmoPWwM7AqgSFZ3Xwg1oEipFLoQn7kOwIU0VRCmqpQA4Z1RlFhMsYLKFUuJytFCBNaqsD7os+a8oapBkrxvGxbUb1dAOFf+0NjtaIGRN7+XM3EmV6VBSZgATXCBCEmO8w4Z+4kFTu1XgwsD0jOjEx5O4gQmMRG/LmbVAIxq3J4FU7IAq4Jqu3dsL6o57eTKTgDEdXB1jhtENAdywtjuPNBkIJgasV0GNioYHgWlG5QCsfX3a9AcKjqG3Sucq7GAv6xfMneFm/YtRmIBac75oOniRRUJuCcY0tdRu3C5crpVy8KeDJI9mSvuaVEq2hdenNjwq4FYCgzZQU2YAXuYMlajhGr7qEMr7xneIQ2BwVLup3RpUHQML2P1m532RHcsOYOQn1PcupIIFOdXY6mRgQejuj1Iu4khvTpzHQmLWLU6BxF+uKNGClPFvboigADgeaG+uKACSKvrI5c9fFd7kmJpHmhSAjlh+dnJe3UlnCc65uolnMmRK2DwYzKYFy9ehLNhA4wgJe0migro8w79P3RkEB7rO0d7eNAevB7gBf3LECwv7vV61coLxSeCYsGLVG273e/31cBEY/JSx1qmzusYZBXQy/0TcYvNgZ2dNewi2retORQu3ey2H8umlxFlkw1Y0wElHoJlDfq8U9MpR43HaHRPSifJwa9cC+CYR6aPm6V4QeQxkgh/He9P7b68s7zcX2jEOUwkGsQ0Y/oNWdD1YoFAZMuWh4TMldLdjSDPQGClRsjvoVwyMxYHGB8aGh0tY2IHkS4gEHOWl5E1/2X7f80NDzQK+rz1JXjQ4Z4EJgj24PWzsACYeNaGExPE79+8nWpM777srk9eLqmRdEy1PboQQIereRFW9q4R1HVrJhZogl4mNDRfrWSjOijKr84nnuQ04kJ+LF8yEicQL0msYR8IPmjYyzRxT8a6w9dRYsFGvy3YcGGum7y98+tXU9tTc7gAl06cYY4EIy4rL4J2EbP5TTm7DUvXCwE1UgKk5vejskDzmM9EPoY8TepqzkSOyZj8GFN2bGAbX3QBDITVSftAODSkTUdUFzTXztC1XCvGFq+iRdFKZ5IXAy/vnY+TFMsrdOCiYpCOZg+fjNhuDO0LZqIZEFYs0BlnmPwhiWqBjKMoTHLjoy+bKioDmqP2kUEfsJQU6yOJiyyFoP9MEUM5EHMKP+KeNMJYR6DuAzv+OXH294KQK18xnTTVH37z5luD9wtrwUB75H3P2gSM/DRCFDQbFE2JT4lZkFjBBllAXCOTUFjf4tJSYqOhY37c4qq1P98rtRcWTk5S26/evHmjrwTFsmE0rQe1B8s9yUcXYv6Ak/CuDeCm1DEh7O98/fXX34q651q8LUkTgy52x5OGwo/u9ILqD4CcsCgrZMuzkdcifqkDKkFZ4ZF6zbWia/nWacJw5Nu0b+BljS921QiAujv1pirqejsPWqXfXxjQHmyOKCA81R+8LglngzCme9tZd3RBffnqsx9MbbsmSZ34lc95MUSoJxq5lW4kIHVsyRkcEJaZKsWSoG2Jc6UrynH16NtvXxhpFNl3Z+mzZyTzj/Bjg8SFI78UbH+/vklg/QtTkGlekq4jHY6xiJh1Z0lg+bokSQ+A19zNApiSan993nTq1AtSYejKBzF3Rfe3suKRHxSwhsNIPbIl/tUCAZKlWTxYnbgz/fY3hnnrWzxttc7miA+LY/IVI3GJirYlVZoweFmuZqw7xreAsByJBRyXszJChSmMf11Le9jjMbULSqxPAP9IDd8wbC7UGWLvCTKMhc1k2uhJjCho1lEPIFjeTLORp4Du2iMeLxPvSmq/FDaYYKWPaQKaW4jBMJa+WMJazC/FnmiOSMaWeCFUQecMNji7wsNZYSxKrHQCGFj+edD19wUPk6zTGvtgZZLpUsZcFX2xoqv+WPkKfsK5vPtmHo2wJgX8DgWNkJ3JBhXggrFNkl8xPHcy/YNhSCupZjPx3NBKLE0ftklACiyQ5FnQ9jOYKkgRZV5JBQJ+uzcdVy1foY1JIOFJneL19OB6H2msjHjb/f5Aadh1y1gsxEzs/uXPcV4MY+k0Sdx+gFv79VzFUi/oGrzakH7M8KghYIReQFU3tkJ6tEq39ijYN9uonWshaa/Xu2cFjntgWmNammMHGRoSRQnVQkwNloavYXgYYMhUr5VUUEUfDiyW5c5TpenLKcvjCT00FH4a0x38sTkHCsfNiCRaRrDd9SREjkkfCgb9rALqlw3maSkkfL2DLogcSUvjrFexbHY14Pejl8ROw4+zxu6ioynJSXjXBjjOk64ZaZ0YxfXHMJVy1IxPCUcdtXR5BhcHSriRjE7XO/4LcuKGKWYoYLCShFwQgUG7V8sVkxdhrYK6Oeyx+/Z2tJA8oQ8GtAcj3xNUIFWKObUHJmRep4V9jLptXaekMwNIZooxz+iC3+8nh6mGDP2ZorNt9WTkcu9F+tCgA/ROBAhu7dctDxZLK6mIng7BWUkAFJvtgK5wYhDcXdkwGYTDAqC8ZFCHacyRMBaoQCP2WL3N2HNTaA9Lg/Hj6wGMleTvRvULOZmXMDBDgRZ6ywM5KSaYy+zmD9WAP7jjdZzm5Q4tI8stlIDBZrQLaUOWoWDSsn71hDdDtQR7OEac6tpqgVZpvEneDkroJXEMyIjRuIk9PJBVcH2AAbGjoxMVvwByMqCijN2Y3VmeuygAPOhw1W9Ce1hVAxPjzttCFSvSQdNfTPcXCD1w3p7BHvlKAfguOQICjwKvM5f2KEAYMlHnvVYskhJrGGUp2bJAOA60D8F0T0ZXYZVTSc+1Y4J4it5iIDJmEUmaDp0Om4dt3HSlVLoYw2MYr3mWgxb3Xy73pcaAguatW4ek3OIPB40dLQd3TqF1UYcxE/R5IJP12oaCMUwpoNtsYEIZdO7mlR24YPeS4OHyomIk0eAkVOKIunaL5UIGYnpNlQUkLG3P5mqW0s0Kle31Cw+GcqCA6aER+sWft3cai9+WnfTH2ILzwN++f3WQA1UhfhfsaI3z0mC9ktRd4mcyCZU4mrRQC6GsfF00DGX+sECecKR4pA/NFFweA2qR1Ahz/VRBEOk989SZeAi6t5lFtGePbvHu38/lrDQJzpUv7x3Ww9Z6UscvKFlejA2E/Vd85slFTO+s/TA/f1SPyqY4BPlDmCd5qXffXFqSLB/Qs89cLpNroo4Ixldn3D4Hxgo5ostLDVipUNcMxqNmuM5XiqDE0vfsLQtBuFq08ueyuQ7elTpWNbAYJSwJ5eaj7VhkoWhfrJksbd0EmBR9Pjwlbh66OuyoSCbazTafrwiqoD/yRFctbcf4eDQQgg3M6LYgX7fkK73d76upkZ8bbX8P8KBkRnZPga2JDCRm5vAbbngNB25laqPQ0NVh5pHCE9ePuRCkUIa8JoG0sG96sAoUqyiDoay7NbcRRQuVtqqqhvzhbhs0zqLGR0wIsoyMdjKfPC70MG0n7pRIZhIAy9Lh0p1+53qqgq5Mlqe0kiSsEE31AxOThqEUMp1+gG0xPLeUaEon6CxCj6lxtoc1SmXQLC3v95tq82TE/noutM8P1sZgaVGgRYDwPqZMBRo6lWSy2tvgX7y8oxKzlkC+zpLCJlgrQ56601d3nHOwjmqybjE8Nf0ylbmG9rAL6UcU0egXlXB18aDRByVas1+8zMyhiHim8Ez1/uuz/OxSnxwGdSXrosgDsrGAjEBAFmSlcvfZaSLhTNMDZTP9G8rGCbEcjBLeP3pYPdpfLGHGlNqdMU0pLCND07wSrfReTfdRMHGa515wwzt4wafAhand5YEYQK4u0sBcRXx1bergoLF9If/qekDu+2olXKncvntz7DSiPp1aNyrHwH/GfnwhyLKsZHsnseZS6+w73RBdUcL1yuFhdX9/r/eIwOLi1u6zs/RXp0uNC5Vbcq9+/wI2Ay6rD951+Gi3419+e+/t1vT0LqzW0xnDLcR9XzuuwJv3Vr7sR/oHU13NWuBcw19X4UK4sr9e/G6jsL32dNA5ce/h8TFcP1q8+Xg2oZa+X7yehOVyDT290ykEI4nWyEirKe18Yb82c+9pqdRd6ET8MSnQ3DRsm5X//a//+tt/+T8RB2wkTltnj9cveLphj5c/Ozjv7e/tP1ostZ+3zloJSVKffnbvYGp7e71oK+qUfrXdnlClxGy+lQhGdj7TyAMN9Dff7C53gsEEPLwU6X42WC8ld/6m0e77IxtLrXxrqdn9/hq6cBGAySzuLBcKhc6z8dFyccZ5LbfSLURiQSkmdVJ4yF3/efKf/vmf//lffvvb1YXVBR1OTk52N+dA4HGDPkQg0Vz5bWm5HwhGIsGNxOxZ/vXuXDydTM4kORJlMW/kyuclGEvn9eObm+XJkPk913D5/Gm7Xyj0vyzeL8dDF0usxRenusudQmH53c254vXMwcWwI542jA8Vi+OTScQOYw/YAZqS5c3d1O70/fER04kN5ubw3ObNofjkTDKZHAEYhr8BiP3KXaxVB9/gJstbpTaubWp6bmjGJCe76crAsnLJcW0ojN1nDi9gRmCQQ/GZnObRcABJkRueJE+OXFZ+7X8IkOoSw3+bCmLDI0BLI9ekGtnfEa7K3tS0MeNfjt8/NmLOkBqCWk7MXzLET/BB8DfyiGr5vBeOIn+CT/AJPsEn+ASf4BN8gk/wCT7BJ/gEn+ATfIJP8Ak+wSf4BJ/gbwu/MFe8RztQ6yKR1WtZefIagdebTuaTk96ZnIcLzfwPDk7/IiD58MGD27u3/m3d5f2/D644w6uFbvXWUmmsKTaEMB7PpDHj58pkfGzgOFjT1oBQLj8Wt3dT1ADuJ7yJyyXHxslHxkgChGeQ6jnjzlAuPTOmVTgbhbuTOKLLej3aPqGlDaQzcXgGEyxcF8dhfsXjMZ+yZ5phaNQ2JM8loVKtHhT8y2ubSzqkx8EvTOaK0YaG05nxkN7XMjT3YKGY+Xdlmvn8V7tjV04Qbg0l4+X5vWolmyX1xLAXWbZe27uV8XovlpfTx4DnsAhSsNVmuQz4LI7Cn2/M792uZX+38ORC7zIPPOPNF+/CZfIV/Ejl9kpmMHCMFVi9oUzxFryorg8I786Ga3vl/HsZOtZ0TQ/duI3F0cgjtfkx7xVRfw/jTY/fmt+78TjnctRS9iD+cmPFG/Pz87fGhi99HA+pkC/VwlkDYTgXxjuQ3kOetfBEEGXhKfy7VGlG262hF+uvXf9Rpdbnq3t3rhS4zEx5HtDn8wk8zdNa3UTMXqZ5ny97obel+VQ6vrJHcIm9MGUErF2laH0Qo92glBoaQCvjypdv1xWZtElk3aQwIy8qP54PZlgymfJeJQuvokWsokBrNZlgVLzsq999b1pY6PF8BftKkpxqGp7xZfcv62wFOEwX9+pRGcb+Y7c87CgMzuTG5w+zCvaZlLPfmAlzA4+X9+oKzBUGR2vl1QBh9fMLFVmHx8rz1Tr2JCXvk7FnKPwZ/0fk5cWItFAmVQX+I7s6ks+2leqC0k5evljc2C1sxihq5wgQJSxFuSmrKkjl/BLkMPpEESc0q3dx1HPY4RW8sr2hSpEdM3PSQyrgjs3XZQF3A0lPp1j4DN4vL57YqsLhilbDsE40Hk2gtNNaLGX0VnDTMnaHvIzcSTZhDeZCY/MKq50d//vtEWf+DrK9mbtY/pWMW+5GnFm/wz8oMq+9gRUeRbozTuJiPAzOBTY3BchicSpmsaHewigQikmmw0XcOz5e2//WUQr9z76eqqobC9hgKvlvW9+5/v3Ju73l2vzrKxKAVrLY0VKblVsUYN19gkBbhz1Yodq9WAcs//+UwcaZ9uMh2fUlbDhmVWdC3jC2H5V5zHIn2eykVae+HxYjq7ZzImO/k2njkBZLi0i0gtt2Cs8t7P9T/EIvT4RQ+VAhnQQFn+CmrLZ/cqObHGCe+Ud1mWf1+lByz3lQ32MrJEn7tiLYV8EOsFS9rA9JV5BJd1fzOBorP4qsjtp23u8Vn+3gzADwytpSIoGVQb0e1+Ti1PDw2h9y+eSjP8xc0RO5qBi9GN308VGv0U11p/aPreJi8MY7qQukHaoZxwbdeq1FC5miUrt5NruU6NuPdTLJR6QnqaBUbq+tnX/RO6pR+jkNvv54diNlEiGTq1sFZMTj3nqjsdirvjBHBJSmtBcmL0k9L9YU3OqiEt5/tFYRKOstWf+0g3LwYAJ+3TgOVEls2E+qMIxVBMKdXVb9E87q/um7WR/QnUjmsqbNhdW/9LjVTKWtee8JrDkOZyVKtyhXnpy1ThPNda3DVC7EeUM52NWhnPeKUxBG7XTYZeGn97RejHeefmvbDsp0c2uwP0DokNdaFeAaA89kCTcGspSV7FEpcfpVvvXa3KugDTHlChYsoZVeu9Nf3p1ubL89eHWETWrddPhdK//Vc1P9YZLWoWGeOjhYjqjLu9sHNduI5PVI14F8ZLLJXpTH1wmVrb4aDHZuWz1TsXC+49wiw4RuCyZlU9huUnWcKNYXC3dXr6k2zbpcRPcpHgL7p2llPwVzeQlzmTq49wPggGLF7Gbr7Oy5UdoE6MU6RI4MnXLz2HEZMaVEq1v901a+9czZfYDRe6NculjGyVGWkhelO68Optup1PT6N8cWbpR3p8/HB54a00+TwhCF8z98PbXdaOyUGo31rVJqQgqqiaVW0Va9wht6FMX7+XAqJsUCiHxYq3tv/ghzlg9fJpZmz25aBwMeW2cSxaPl6S+e9tul7fN7VnNMrEniQD7uhuKh7MbFj/aeIQuWCju8OQVKLkUcZ7y8nlzN4uIsnR1rJRyreUPWaYHPvk4kNnaHrcmE7mZxG/DZrhSLSTCXp1MHr169+TWoM0JlN3EKc0nr8hEL65lHk8Sj//z6LeCpBHjaBjytBoKB5tLp4/L7LBEnpM0WX3S2I0n9b8ZnsL6prZcvHX7cOt0ceEyfDGoX2YlI6vup6ZfLfTUQBJCCUiTQfjJj41PpfVIHiI2eRAL+gD91P57Mcdxwfmxfzi52monE0pe23WD2ZHSzyoLaf/nNECab5yvW9vGtS1LXPkfcDciXKSG7jk0fE+0n8bGwtRpyY8NRMc/etIeUUHl2dmY3Q0NGOQa3soidOsuGPgMqzL6CmgcbTUUCgaA/NUfmAqp5T46e93Eur4vGgVfGOvFPU8pJZPn7xcYu4kkKRoKSBMha2Br74GRizlU2T2PKWF4gQPYXx6QrxnlqEOdn6bP7jrKxjFkfBAuEBP3BztrK+vqTrelSNwXQfTI6Yps4k3xI+kmTIlf+4ELZIvv49xORgNps7hpr5fF60nXj1ZSwhhXx14ntkK7YTnLvbjSt4lvAAjMPZVKAnM6+m23l0611UN+StiOxcqO5sWnDCmNVsSH0k30+27JTVlwnblZ8mG/NLk1rZI+iJX2kIUxY3IipsdUVay6ZP61G/DgX61geF7pt4knYj/gl6QuCp4aOp83yx5SsYUI1o1UpVlnE5jWEY1oVqICvvGt9lXbQKue65TOYklAr+KWgJkE8YCiGOG5AOGLPEG3Z6x1snhW3vAMeV7wbU4MTW0lTE7c1IKG0SsZkVTz2A9vuej/RXLWacLqGKoImQLO72PTxcRknMRa1+nzLu82Nafug7jpOoruz/cSpnbLmjdO02cdn+bNnlp0W2tfWCoemSgs2fsAxY92YFOw0bH1eYdGNL+idw7RBexBTGp4+Jke/GGX1lopKKkjaSWlv6Jlnf4Xe0pJz28G+tOpZKF0YtHHcWvOrwAa0H/Lx9nxar2xSwQx7/HhtNlXuyWpp3DqiwHA2BuybipFSIcRbsGIwR8rte7S0lDDqIcMXy2HSs4Slo13CUknHWlvXGWwomUjsmqe8PPZCQAh8GHixyek51wzhoFjwbrHVyp+tc+aD84q2S8UjrYqJhWtQtofnFnaHOLsKbJWSwM5hUmGOHKTwMOhf8njQEfXBK8VZZdcpUvUrph+PZnR+D6qmWF/G+Tvt4rKtuhnIIKxjcIX3iwthIRf93l4wsFG64AecsStDHlthaewAp3f2YbygfmrcH2X+dyCVdP4Dr48AABjnSURBVNyCAXc3KhKFnlW2JVVt3tHWyrVnEQ9fB6Vj19wQXu5IsJXSQLFcCFhsEgtsEbOdEg+XTmdbNw1exViFGsT9SMApNsngZxwFhczC1ZTZOey96/ETMB7VdxhP6gKv6sPy7hsbj3+Q2lCbiTmHKpk7tKrwtSVSPPuqUyEMyhr9FD5dL/hjo4OEP8AzLdHOaj0Ziy7i2isqprkiPwIdYlandY55pGhrSPpJqlJf10LTNoVEPGrNWjoS1oN1EBZLVwr+iHndixKZJYVl2ktLp8/MUh2e0KGgm2Y01l0brGLidBEx2FfPEPzyDuDpr+lmx3Bei7DOI36reQ12KEJ5TYkPuhEVyGHEMSRt4+GQhbWAqkpPLjlIakzctSKbe1hYw5LTg8a5/ZyiraQky5OejKRGD0Mq/1HaJhUOv8qn8/dz2v2hnjEYrOnjD3TKOiMfMpoAwTx8c2dfzVouinxdpLSqCkbtpkohELQU3hVSUJdifYvIVdc95hDLMmU4loTe+yoya/MaN+ZCidWCqpK5/KXnyBgTM8DsJgjHIf53V5FUlMUOAtkU0d/s7iaGSZt9R/n6sqr639fzhsnZNjjrOy8U3zdcjvOaRTxZRS+d6bL3dYKhZr9sfXWW17RWD6yVUX8JiDygxvRyUFiRyPpu+DtY3qJxxduTyVodv2Bti2VVgU1j5TowYYUqMFWrwyu2MbfeScm9ws33R2u8ZvV5PppSVXU1/tcErzl4m1ZmRdnRusCSb4+CzotFq2i5ugCKdWzVQb0e0v5QJ5Up7Kn03ppGRZsS5+bl3k7u6mN0HqzYbjiEhf2YVjoTvYDjRjk1UM6nQYy05kKkXLvX7IyLdoEaC5pV6PKWlUUL+7OtszG9KiF+gxSvFt8cG20raG2xdFSuaO8EqxBEYN+syc9YLc8Iznz73fefCi9akn2/3++o666/pgIeqoJEi+KxqlGwRE6s5+5Gaezm4RajiwWQY8GFgUKaM8BEtNnwh3eW+/3SMDJBTWhd3Gnz9tY6FCscfZO7cj8itzO10KjWJJfBGBg2uCXE4BZROT89fZdBvw/juqvo/TZZ8Qjbg5+YdsstgwuiOboL66tbigyH9WBpmhJr90wvDY8y6ya57tEZB8VjuxrYLabGxtk5OnrnhOpB+io+AWqUVaPGHU4BnmBsRtDsL1izkF6jjUKOI/knhrCNVfHQh7ycFeXDE2zSHEw5GhtwtpYVbnYbO2DpnHs4U565eCyYu22Zshpeam/yV3NCm5oJ9jAp+gR6frGuV5qk5Uqb+AjQvoGJr1jdy7ILMFhLgttamYDAADXBUEg8Wr87iqfevj022XnNH9AXC5s9EUODFMJzFlrdE+yOWIrmj99c1U6Qs5kOtLiGeNJlZmimGP/Y1eI8lgsX9FDSBdaVLz+MihixE+VKqRBRJdKT3vlmsyEWS//wtNHd3c5n4sUyFpFbXCgPKncuxtGSCZ8SXnx9ZcjaKvFHh0GI+lP48TRRzcmPSq/fBHiJ2wq+dPOB2e2AVACPWPULy5ZFTCvTTTQ+9GmME+0bjL6XDdM9KNYKxmIB4yB6B0XsTme7mj3B3iAN9a8Xv76iHDXD5Cumv672tFTa3RnLjBXLN47q2W9X5z6yvADntVxG4ZIajCwUh/YqCgaZKEE8bEyoKmws7EnvsVMLw902HaD0MYFwFgPEIlpFhUZycM8gGxwI6FB/LF7GCRgs8Wfaw9ta60VXulwjHYJZlvZVukEJRD7QuscDm22sbobd+EM/CFdD0+EYtMo0hKJWqSYSiSd61kToIdEEYTOoLw3TniIKxk1tpz2Sid8Km+H5pR3HStyQHSEOwpn/oYzJChcUB4NAyRheaIgiIXVBzC4E/aXJjzwBf9f0l/7m7dR6rxZWBB7bH4rUUQNYLCzWJVkUrlG7wgAY5HmMqFK8kH25sTHQyQNh3CaUjUXmf1y/WIYEG4YYaibL1xrLgchuOnOjRkwiChuvboONrEqqVvPO60rXzLYKrHKCPbQMJui1uWmRx2ND74x+BTgnbZQ8NoqZawqGRllabwXWTRofO7ovocfLQVnEuBMPF0OXBUKxQYcDUTQW/MISi6WmqkbmPk4xzITNcr4vKB7TL4jawNZ6T7FWVb/fXp9xDeblMLlDhzlp4l+ov1tKNDdKwwOLwHn3hcFIKeguD7dGLi6WrR0Zde9gqlTar2V9ZFSs6AtPTYDCKhE3MENQZ6vEKa7BMga3vLou4MnVaGOLoJMroG5otVY9WFAaVVnge5I/Yjq2rMXS7VgaW+0G/HPO5AGmN9iIEEOdD7cuS3vYE1j34M344ez6aSKxkUp+eI01D+dFt5WugWuBXuIN42tfH2xjL8Y7XXRcM05i9Xg1kU659cqNFBkvywvK0eN0aynRvtAunXOlfxQwT8G+zbC+Z3dycG8xVuVI9kUVK67ygHKa4nlZOWx0QKwGIhNbM1pgjnHdNEmcZbMg4LCbtzFcm+Ih4jWt1iqwqxCpFUm7FYxvdB7yhj0ALFxjg3pIQzwCjSvm7M4E400f+ljHVMhcnqYGBBds8SGzQQeWKdeKJ2Js+LCIAZz+6EeoGAxp92HFc8w/itXSr79Y3N6eKl9mQniZ/O9MLysQNRZjFGXZl+3tYmDi7MtLmiFyruS+jx9khXwldpIZHJStUDGF+SWok/G0rNTPT/xYwTqyuhU3hV2+bqmZwNNAF5gzv5i3NSshfZbMBAtNp6KwSnsgsmm6WflwR5LuYz7joTY/1C2xzO5ghly6Z8SnTKDpemHBWaHeww1byqgIaKJFAev2ZY+mTxFPz1Y+eKUQL56zQyOHgkakm2+uqHdefX03zl2ePeR9JBseOv7hw6Oj27dv9xZ3TjpYa272q/JlXZ05lzd0N0sP8AQ+2o6UBm6+aZEDhRSFxTnlbG0qVYhIQDiFhSdY19jw2PfMSv3E/xCIdC1r+5GtVDEwQWxgpuEySVYYDGut78jnslG0NdsJRNCDoRcx9mFJ/uCTwYpGsMe9K1mnegv7Csi0O+xglyTfRo88Hep4etRITQSl5tKsI4b+AWAFHCj6Ra367fcGbaNx0S9qH7wIjNU3EZj+0y+2SXhYAo4RlPrvyrkrhWaxIjpFHSt3gw63JsYzDaIFIw92ohINHy12J2JByS/F/BMlQutaggLcHc9ajMGH7peO4SG2dXsBgVXrwONG4Me7RzQ0ilAiCCSznRcslhS772L0FgniIfYbd9Z6NeExsEJHB1a3XNqw+3Q5qxgyaS7aNcLoOJGI+uVc8iOt4ow5H+oPb77++o2xWCyaNzevemrY6ggXTUWC7XsH26UU1pBrd58Mjbzv2EbyaCAhS+5uOLr8eEE5NWvkHteOelPdhY4UAZqSpMLq9M1Jey6Y5oE2LYh6AaRZyYh5ohfEdF6EF2JWVwoGgzUo5LGhAoZejKZDLBudwPYzjKaz0KBbBvyXu8iBuPL7ituhFcJiSV1z7jiMR4YiQstPI8Hlg1fbpd32MuBpd3Po4wsXmmqNsKa+PPi1tVjRBemqvlbI8Q1HnLAPJmtkE4sxTk7OJEdItvzV+o2XCd21q/xuOtre2EjZTEPG2j788c6v306/7CPNAvPrbo7OcK4BtmyGdhBXO5GA2hk3C32vmLl1dBQLuUdKOc2CAlFGkkqVrt6NZtRgvHR02Q+LpWfqCGtoYDcutYRgS3i5FYcKj7aBI5GNND/R3kv8eJFuEvCUQTyFtATRDweGNLjUO50DJan9qXVTxZFPpOBgcow+TG++Yjq7sHHPR/a8WYnaaIuud9SNE2OxOFKWWpu5mwKVYPnV91Olbnd6szx+WR4xw1kRWJatd/yB2I45N3PVaVpBdof+QoYEKQndsCyJl0aw7vuQYnArBfbotBZKY0V8IXolr5gI9ke07TyWftBvblgZIYyRxkDWsQvqTef9oZSfgPShkYOLzV6lws2M+XG5KwWnL32IA8NG1y5o4RzGEPyYQueM12sT+7B5m+pGykYrZTM+LFcLsUBgKp5J6mt5yWrZ+n+z8jmsiNHtgONCR6bHSpkKomGrCSw0lDUVGpiHGiPmrpFoAouVkoK7mqqInXEJ67yaUXD2FA7gMmB0n5havpeENnXtApuLBhsfbFJdAA92q9TzxtEn5g92h61kFHlHknYvfTmR6VobdKBH1e93Npv6KQAVvm5qvWy03cQMFlt6nWikykdTQT9WxNfcf5dXErSaNrk13BuaJQa+jL5MvvMYkFCnrIvzpB5Yk4kfifRNGDN3iK8rSSktoYtw+GBp2HNFBjPBhS0MTSu7MJeSgV2XZjho+I2mYLH+iibUnK17MEW4N1BpxtTyhHNJaucue9BosoR7aduvqoPNpn4SvIZXEQPwzURTNSU4+i6s/By/X41svVdfytUsu02sSgGpUNS1RNAEeYNYzgPAzTTrCw0IXUyz2YUAZkyhRDKnTQuLauRcGwPJQlq9uocyAmNrqiJWE4lm09AGvba50AKeOsBGNX85AKPQ1XZh3y8FkHvPmJE6sao622GaYProWb4+AYpoadj7keS9Z7risndggkZ6kgu3uNXpdkF6n8AgMG4TGdi7DnudaGMxGwYCDwQCkQpPDHle1N3wmMwbiGhMLm3471hxfzql6SzytkZ47wUvNnQ1mMTLRCJxxwonPzZYNOvOtvuqevJXNKG25aKKgBgJnZVGk1o3ahzL6upFxQGZmMFeKN/Tfr8/MeS6grK8NieVycTgNyPKTbHK1hJM0JAKnAeVbV1tl/VckPfF/tE+MvX27Cq5XyMszvDIgW6Bvr3CutelFdBNH7KibvfAZkjlyJkSs0MUy1enjjCkypI0SFh8fSNaEQfH7mH05BUWFz9BfPo6LjiYi77tKGEN4+gf5a0YAHRt65gR1jD7DPv7pa1+efJTsg4D4OV6sq4xUiKJDzeu2vuoYofi869ujjh/9ma0xoIU7VtbWlpK7KYZ435Lzmi4vMIcNd7kqlpp6nxVVf26VGC0uCKu1YMSCL5YYUUXeR7DqUHJixFVMqJUITP9ka7q1gvsX5LbaI7aFRq7ce9m0pm+5dV3N+X29ZZOYS4WL7Jaq2F8eLnffU8aw0+C1WwPNmUsEATEcEyowhupD3xtuX+JmjdqmRY+jA+3r2TqXjwLF/1VKnZyM2cjENCgNDbPy71np6dLz4f0zepFTzhlEO3ihYjfBcC4u4kQ37naUY0TJXO6RSLWU0ifnTnGIIjHUeLwYnmS42s4aM3kLjd9XCNtZFC1tJrLuDCcBnMpRU7KaccYdLcULRyRuZRNHmJrY0ST+HD5L26Qxni0NEXd9tPie6D2eA9Fgw/R4tTyTsihCTHENWpwHrHa2N29sw6bzmR33tykRzsoTvpwVxSRBRNAsreh51wkbxRPe/Vas7Ozp3NW+X1LWNPhiUBM6r4/jsplbCcOhO3lvorBIRBN5SyeuqFB+V8NqqAklPVkD6AO4LNk0jBnrXOnBvY8UEQAjQneQWI/koAKh4fzUCwGYxY3g5dm6jSGk1nf/lcwmVMjYxcYurH8LMse70zv3nk6TPCk78vhzPCH193mLAns5rOrAVWLAniY26LV2Sv8tO10N3Mc0zO9RSz1arsxXTKaXoWSY8Vbe/U/bCV1ayZzRNwC8vmdQsfQWTGPIo+RPormo4/yX7Vas+uW+8hqR0b7FiMkFfL98xmzOA3LTsH2JUYWU86KGOuhlTXAeCC2MKTvdls6BIvN3SNdM+h2wxmfYpVSxO/X1Vx4LL+vYMBZ6N1RbR28OCZ9BHIJ5qL08mewWuvDxqZFJmjY2fz3GGvSgrEMHgAfurVX+b40eZWovwAMY+qVpD25zr0517yVtwNKzNS2g3RJgpilf704rlWP5j//HA+bV+v1rCIL4X4kNUrGMFYRSG6QWNve7Y5Ybxg7JPmAQn0unc7nv7KdH0sfWnkCmO0f7IZ+gnE8troHs/xBY5f0+QzdjZIAm5DFmIgU6U6ap3Qs1wtf6Uj2DPVR+/EEeFmtoAaCpZBW/sGVOZTdyKDpyvZu26YhZ45wjrxYnztLw2qt50xjECiOMo9WvziuVH8APH0+v7dXrdTDgKcH7Yh+2PtDYDxLG2gnxmRqWOs4ULbSV908zT5cDNnyxZgQYNrmDMMT9njQ0SeIIo3H7pUGmIWrYwTzgtYljqV/2N427DUmQ86f0aLS++4sn09nVszceI89WQoZs9Qp/pRPeszMFKDc/Ldvt/A7Yw+B9ilWVPYnIn5QITASreMQm0rrXxCqoFKBlDbciHFHjgLl2wZVGzvUkX1HeCdBC380tW0uVnKljionfInMJYmHfnTWxuwLlosXTByYseDTihfw8D+UjH6bD86h5iy3uVhTTYp3NEAkF5UfyiErU8l2HuMisLzy6BQj+rhjyooRfHbzxz+sxDOZzNjQyu2wDCxe9NXezbZarbPxss0tMWbFOuhoOxaI/YTE0hQMkxhZ6jcHfx4b2gvjdsKUmhiwwMhqmbMxG9PqAN0RY47Wm2x9HZEbhLsgAI2zGbYcTbf4wpjLrdthH+j4tO9w+hTnYp1b5Jz23wU0sSDhQHHcOEl+IBu0vc23CDbWSVrXVUKHoj0AKtTbgYZpbV2Rd6EPQsiuY4O550Tfn7dkGxaFiBLwaTuxtrV0ejo725pzxP5BOTXCWHg84AN6ljKufVuypZt/cZyNIl+i5exUB5RJyU8Eg/WNW2ZmEF1ZVoNWBIhzZDXC96em77QnDSX1lmwcEAetBefyANOTBMA6r1S2npO5PLEpxZzL7C95CdBCdC0PeErMfajM2iPlEEg3RnlbVSNPTGNvRdEOlVOo9cmHr4FUVo3E4SESv0FFS2/GqLdRRMYmZ9eWl1r5s9Y6WYGhKLlMPkIyuuBT8BcvKLXpfgLMq9Mv8dyj7Qx/luRykBwQvlrw+99vY2lIQf2YshyNWGCC5+Xw4kQQjLTYAsnKs7FSwKEmSmgQcXf6RdubkBNgsQ3SErKyfQ+7BRpa6lhWNPqAErUf78GUEJhLo59I4FzmcvbvZPSAuH63W89sQZKn5eh+e2k2n2+tf7AmXxUxqwFLS4QPv2j0+9a+yB3JmskKg46ef3U2u9Q8yegUsCIj++WB82JmBM3zmFclCngwv1qa2Ag2E6df6Zots1J3xoRxpXxyttduNtHSvzM345RIj8lRYMzUkn3Z37/tA5P6gI13NyraFCJWxLozjYmI5I9FJhoX/C+3BUwBgzHL0fran3YtgwIMzH0shkHTghx9ON2PqFPfrxgH7WEl6/Y+oBTWkXHLcr3XVjdwLq/XB0qZjEex1gzIKRDl+Dmeh38wSUXJHm4tSBLi6e6lftfLJ1kLR6PhenV+7jspsHNQMi09jzf/AyWSij7181XSOW96xjick/mv43A4W7u9f1St1ur1cDhcr1eOeovYCxAQJEUK00MurZRDyHXz19UXLFY9wU0hCDDQymKqsyGpG80mngofyO3I/dcLyqdEs/Wju+/6/e0/tcs/HfL2cN71HymR7B3M0/BlDxdPpCDJfmqMD6Zkga18+ILHT+ytvPRHlu99YVoNYJOk/3hMUdHsUePLs7PThBT5T+P7GHgufv3wmDJQDzvcF608SnWCG2qz2bzzZNIo6qWPypP7Uw3wdHh77+ioWqsgorL1SrW3WDrpx6Qg0Hxg9yNO5rtm/rDbXp0oJFrp9Fki0v7M0kcZV/Le+aNH5w0YjORXm89WbLrqzNvucifx/Nl3jx8//u7L169JCujGBkm+iBUWGkN2nSC5eO9gbR+WtVar7sP7MIsCYWJXz5hyonLuXqPbXphInLbSraXm7mcf6Eorfv3Hau34GKwI3DQF0CoCQf/C5mV+FQ+3eFDCT8zCejQj6p8d6ljy1b3tdkcKNk/Pzp69fOIky/Q6mUuNzGWtkVr1B4P+gLTR2Z27LPCaXtxpd/qDeCKzD2JyQvnDyQohs1jqx2Ix6TQTv7lZnHFwnOG5bkFLeoh1ukM2dQpMuuJ2u5B4/vrd/fLNd1++fv4cPZSdzsRCe/r+UHJwt2TW34I5uNteJlkigQDmu6Q241cY7+VXO8uBYGwj0cp89+5+/EOzwHNz915NNbB3ap9kD2OixgBb0gH4wzgQdzDYXGqNvZsuOuouAm0UD0rLBZjzS2zsODjCmfW3T4254GRgsWAu2P/wki8xzPh6qqA+f/0l4On+l4AoHU+r7enN4sfWe4ShTY7ev//ufnE8k3M5Pwg0PTNXwg6KXQ2x5kUO3ZmT5fvFocmZ5MxkfGioiDAen0zmPFrFEOd7XMni+tTTUhunuLpw0t0sTg7r58IvgWEY0ubm5v1i/MKyv2cejGt4fP1gqrHbBkjBJ2Y4tI8uewOeN5zBb9wvTo4wA9Mmbufyk82b48mLdV1wwCND61Mk32V5AjanPhcv5/FcDIuizTpTvI9tJJMzmfg4wdPQEOAJk1R0SfE3hJFkcuRv9KaZeHwcF/Rv9L7LgEtOjg+NT5IyKz8njMxMjsd/5rkMwv8Hnmb9PCpmqvIAAAAASUVORK5CYII="/>
          <p:cNvSpPr>
            <a:spLocks noGrp="1" noChangeAspect="1" noChangeArrowheads="1"/>
          </p:cNvSpPr>
          <p:nvPr>
            <p:ph idx="1"/>
          </p:nvPr>
        </p:nvSpPr>
        <p:spPr bwMode="auto">
          <a:prstGeom prst="rect">
            <a:avLst/>
          </a:prstGeom>
          <a:solidFill>
            <a:srgbClr val="00B0F0"/>
          </a:solidFill>
        </p:spPr>
        <p:txBody>
          <a:bodyPr vert="horz" wrap="square" lIns="91440" tIns="45720" rIns="91440" bIns="45720" numCol="1" anchor="t" anchorCtr="0" compatLnSpc="1">
            <a:prstTxWarp prst="textNoShape">
              <a:avLst/>
            </a:prstTxWarp>
            <a:normAutofit fontScale="70000" lnSpcReduction="20000"/>
          </a:bodyPr>
          <a:lstStyle/>
          <a:p>
            <a:pPr marL="0" indent="0" algn="ctr">
              <a:buNone/>
            </a:pPr>
            <a:r>
              <a:rPr lang="id-ID" sz="13800" dirty="0" smtClean="0">
                <a:ln>
                  <a:solidFill>
                    <a:srgbClr val="FFC000"/>
                  </a:solidFill>
                </a:ln>
                <a:latin typeface="Andallan" panose="02000500000000000000" pitchFamily="2" charset="0"/>
              </a:rPr>
              <a:t>Get </a:t>
            </a:r>
          </a:p>
          <a:p>
            <a:pPr marL="0" indent="0" algn="ctr">
              <a:buNone/>
            </a:pPr>
            <a:r>
              <a:rPr lang="id-ID" sz="8800" dirty="0" smtClean="0">
                <a:ln>
                  <a:solidFill>
                    <a:srgbClr val="FFC000"/>
                  </a:solidFill>
                </a:ln>
                <a:latin typeface="Andallan" panose="02000500000000000000" pitchFamily="2" charset="0"/>
              </a:rPr>
              <a:t>the </a:t>
            </a:r>
            <a:r>
              <a:rPr lang="id-ID" sz="17800" dirty="0" smtClean="0">
                <a:ln>
                  <a:solidFill>
                    <a:srgbClr val="FFC000"/>
                  </a:solidFill>
                </a:ln>
                <a:latin typeface="Andallan" panose="02000500000000000000" pitchFamily="2" charset="0"/>
              </a:rPr>
              <a:t>right</a:t>
            </a:r>
            <a:r>
              <a:rPr lang="id-ID" sz="8800" dirty="0" smtClean="0">
                <a:ln>
                  <a:solidFill>
                    <a:srgbClr val="FFC000"/>
                  </a:solidFill>
                </a:ln>
                <a:latin typeface="Andallan" panose="02000500000000000000" pitchFamily="2" charset="0"/>
              </a:rPr>
              <a:t> response</a:t>
            </a:r>
            <a:endParaRPr lang="id-ID" sz="8800" dirty="0">
              <a:ln>
                <a:solidFill>
                  <a:srgbClr val="FFC000"/>
                </a:solidFill>
              </a:ln>
              <a:latin typeface="Andallan" panose="02000500000000000000" pitchFamily="2" charset="0"/>
            </a:endParaRPr>
          </a:p>
        </p:txBody>
      </p:sp>
    </p:spTree>
    <p:extLst>
      <p:ext uri="{BB962C8B-B14F-4D97-AF65-F5344CB8AC3E}">
        <p14:creationId xmlns:p14="http://schemas.microsoft.com/office/powerpoint/2010/main" val="2922741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156" y="0"/>
            <a:ext cx="8911687" cy="1280890"/>
          </a:xfrm>
        </p:spPr>
        <p:txBody>
          <a:bodyPr>
            <a:normAutofit/>
          </a:bodyPr>
          <a:lstStyle/>
          <a:p>
            <a:pPr algn="ctr"/>
            <a:r>
              <a:rPr lang="id-ID" b="1" dirty="0" smtClean="0"/>
              <a:t>SIDON DAN TIRUS</a:t>
            </a:r>
            <a:r>
              <a:rPr lang="id-ID" dirty="0" smtClean="0"/>
              <a:t> (</a:t>
            </a:r>
            <a:r>
              <a:rPr lang="id-ID" b="1" dirty="0" smtClean="0"/>
              <a:t>LUKAS 10:13)</a:t>
            </a:r>
            <a:br>
              <a:rPr lang="id-ID" b="1" dirty="0" smtClean="0"/>
            </a:br>
            <a:r>
              <a:rPr lang="id-ID" dirty="0" smtClean="0"/>
              <a:t> </a:t>
            </a:r>
            <a:r>
              <a:rPr lang="id-ID" b="1" dirty="0" smtClean="0"/>
              <a:t>MARKUS 7:24  HORION= PERBATASAN</a:t>
            </a:r>
            <a:endParaRPr lang="id-ID" dirty="0"/>
          </a:p>
        </p:txBody>
      </p:sp>
      <p:pic>
        <p:nvPicPr>
          <p:cNvPr id="14" name="Content Placeholder 1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1334576" y="1510234"/>
            <a:ext cx="9522849" cy="5007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393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8914" y="0"/>
            <a:ext cx="6183086" cy="6858000"/>
          </a:xfrm>
        </p:spPr>
        <p:txBody>
          <a:bodyPr>
            <a:normAutofit/>
          </a:bodyPr>
          <a:lstStyle/>
          <a:p>
            <a:pPr algn="ctr"/>
            <a:r>
              <a:rPr lang="id-ID" sz="7200" b="1" dirty="0" smtClean="0">
                <a:latin typeface="Bauhaus 93" panose="04030905020B02020C02" pitchFamily="82" charset="0"/>
              </a:rPr>
              <a:t>PEREMPUAN </a:t>
            </a:r>
            <a:br>
              <a:rPr lang="id-ID" sz="7200" b="1" dirty="0" smtClean="0">
                <a:latin typeface="Bauhaus 93" panose="04030905020B02020C02" pitchFamily="82" charset="0"/>
              </a:rPr>
            </a:br>
            <a:r>
              <a:rPr lang="id-ID" sz="7200" b="1" dirty="0" smtClean="0">
                <a:latin typeface="Bauhaus 93" panose="04030905020B02020C02" pitchFamily="82" charset="0"/>
              </a:rPr>
              <a:t>KANAAN</a:t>
            </a:r>
            <a:endParaRPr lang="id-ID" sz="7200" b="1" dirty="0">
              <a:latin typeface="Bauhaus 93" panose="04030905020B02020C02" pitchFamily="82"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963" y="204813"/>
            <a:ext cx="5420941" cy="6447235"/>
          </a:xfrm>
        </p:spPr>
      </p:pic>
    </p:spTree>
    <p:extLst>
      <p:ext uri="{BB962C8B-B14F-4D97-AF65-F5344CB8AC3E}">
        <p14:creationId xmlns:p14="http://schemas.microsoft.com/office/powerpoint/2010/main" val="4067942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2970" y="208415"/>
            <a:ext cx="5921830" cy="6356492"/>
          </a:xfrm>
        </p:spPr>
        <p:txBody>
          <a:bodyPr>
            <a:normAutofit/>
          </a:bodyPr>
          <a:lstStyle/>
          <a:p>
            <a:pPr algn="ctr"/>
            <a:r>
              <a:rPr lang="id-ID" dirty="0" smtClean="0"/>
              <a:t>MENDENGAR TENTANG </a:t>
            </a:r>
            <a:br>
              <a:rPr lang="id-ID" dirty="0" smtClean="0"/>
            </a:br>
            <a:r>
              <a:rPr lang="id-ID" dirty="0" smtClean="0"/>
              <a:t>YESUS</a:t>
            </a:r>
            <a:br>
              <a:rPr lang="id-ID" dirty="0" smtClean="0"/>
            </a:br>
            <a:r>
              <a:rPr lang="id-ID" dirty="0"/>
              <a:t/>
            </a:r>
            <a:br>
              <a:rPr lang="id-ID" dirty="0"/>
            </a:br>
            <a:r>
              <a:rPr lang="id-ID" dirty="0" smtClean="0"/>
              <a:t>MARKUS 7:25</a:t>
            </a:r>
            <a:endParaRPr lang="id-ID"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3085" y="208415"/>
            <a:ext cx="4557485" cy="6356492"/>
          </a:xfrm>
        </p:spPr>
      </p:pic>
    </p:spTree>
    <p:extLst>
      <p:ext uri="{BB962C8B-B14F-4D97-AF65-F5344CB8AC3E}">
        <p14:creationId xmlns:p14="http://schemas.microsoft.com/office/powerpoint/2010/main" val="4065520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0268" y="538239"/>
            <a:ext cx="8761413" cy="706964"/>
          </a:xfrm>
        </p:spPr>
        <p:txBody>
          <a:bodyPr/>
          <a:lstStyle/>
          <a:p>
            <a:r>
              <a:rPr lang="id-ID" sz="4000" b="1" dirty="0" smtClean="0">
                <a:latin typeface="Bauhaus 93" panose="04030905020B02020C02" pitchFamily="82" charset="0"/>
              </a:rPr>
              <a:t>DATANG KEPADA YESUS ( MAT. 15:22 )</a:t>
            </a:r>
            <a:endParaRPr lang="id-ID" sz="4000" b="1" dirty="0">
              <a:latin typeface="Bauhaus 93" panose="04030905020B02020C02" pitchFamily="82"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76127" y="1462918"/>
            <a:ext cx="6639747" cy="4999037"/>
          </a:xfrm>
        </p:spPr>
      </p:pic>
    </p:spTree>
    <p:extLst>
      <p:ext uri="{BB962C8B-B14F-4D97-AF65-F5344CB8AC3E}">
        <p14:creationId xmlns:p14="http://schemas.microsoft.com/office/powerpoint/2010/main" val="1108437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sz="4800" b="1" dirty="0" smtClean="0"/>
              <a:t>TERSUNGKUR DI KAKI YESUS</a:t>
            </a:r>
            <a:br>
              <a:rPr lang="id-ID" sz="4800" b="1" dirty="0" smtClean="0"/>
            </a:br>
            <a:r>
              <a:rPr lang="id-ID" sz="4800" b="1" dirty="0" smtClean="0"/>
              <a:t>MARKUS 7:25</a:t>
            </a:r>
            <a:endParaRPr lang="id-ID" sz="4800"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1972" y="2057400"/>
            <a:ext cx="8728056" cy="4561113"/>
          </a:xfrm>
        </p:spPr>
      </p:pic>
    </p:spTree>
    <p:extLst>
      <p:ext uri="{BB962C8B-B14F-4D97-AF65-F5344CB8AC3E}">
        <p14:creationId xmlns:p14="http://schemas.microsoft.com/office/powerpoint/2010/main" val="810599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4"/>
            <a:ext cx="4583065" cy="6186319"/>
          </a:xfrm>
        </p:spPr>
        <p:txBody>
          <a:bodyPr>
            <a:normAutofit/>
          </a:bodyPr>
          <a:lstStyle/>
          <a:p>
            <a:pPr algn="ctr"/>
            <a:r>
              <a:rPr lang="id-ID" sz="7200" dirty="0" smtClean="0"/>
              <a:t>BERSERU</a:t>
            </a:r>
            <a:br>
              <a:rPr lang="id-ID" sz="7200" dirty="0" smtClean="0"/>
            </a:br>
            <a:r>
              <a:rPr lang="id-ID" sz="7200" dirty="0"/>
              <a:t/>
            </a:r>
            <a:br>
              <a:rPr lang="id-ID" sz="7200" dirty="0"/>
            </a:br>
            <a:r>
              <a:rPr lang="id-ID" sz="7200" dirty="0" smtClean="0"/>
              <a:t>PADA </a:t>
            </a:r>
            <a:br>
              <a:rPr lang="id-ID" sz="7200" dirty="0" smtClean="0"/>
            </a:br>
            <a:r>
              <a:rPr lang="id-ID" sz="7200" dirty="0"/>
              <a:t/>
            </a:r>
            <a:br>
              <a:rPr lang="id-ID" sz="7200" dirty="0"/>
            </a:br>
            <a:r>
              <a:rPr lang="id-ID" sz="7200" dirty="0" smtClean="0"/>
              <a:t>ANAK DAUD</a:t>
            </a:r>
            <a:endParaRPr lang="id-ID" sz="72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91943" y="172358"/>
            <a:ext cx="5420632" cy="6396346"/>
          </a:xfrm>
        </p:spPr>
      </p:pic>
    </p:spTree>
    <p:extLst>
      <p:ext uri="{BB962C8B-B14F-4D97-AF65-F5344CB8AC3E}">
        <p14:creationId xmlns:p14="http://schemas.microsoft.com/office/powerpoint/2010/main" val="843670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599"/>
            <a:ext cx="10339009" cy="2394857"/>
          </a:xfrm>
        </p:spPr>
        <p:txBody>
          <a:bodyPr>
            <a:noAutofit/>
          </a:bodyPr>
          <a:lstStyle/>
          <a:p>
            <a:pPr algn="ctr"/>
            <a:r>
              <a:rPr lang="id-ID" sz="4000" b="1" dirty="0" smtClean="0"/>
              <a:t>UJIAN YANG DILONTARKAN YESUS</a:t>
            </a:r>
            <a:br>
              <a:rPr lang="id-ID" sz="4000" b="1" dirty="0" smtClean="0"/>
            </a:br>
            <a:r>
              <a:rPr lang="id-ID" sz="4000" b="1" dirty="0" smtClean="0"/>
              <a:t>UNTUK MELIHAT </a:t>
            </a:r>
            <a:br>
              <a:rPr lang="id-ID" sz="4000" b="1" dirty="0" smtClean="0"/>
            </a:br>
            <a:r>
              <a:rPr lang="id-ID" sz="4000" b="1" dirty="0" smtClean="0"/>
              <a:t>BAGAIMANA RESPON PEREMPUAN INI?</a:t>
            </a:r>
            <a:endParaRPr lang="id-ID" sz="4000" b="1" dirty="0"/>
          </a:p>
        </p:txBody>
      </p:sp>
      <p:sp>
        <p:nvSpPr>
          <p:cNvPr id="3" name="Content Placeholder 2"/>
          <p:cNvSpPr>
            <a:spLocks noGrp="1"/>
          </p:cNvSpPr>
          <p:nvPr>
            <p:ph idx="1"/>
          </p:nvPr>
        </p:nvSpPr>
        <p:spPr>
          <a:xfrm>
            <a:off x="677333" y="2721427"/>
            <a:ext cx="9555238" cy="3940629"/>
          </a:xfrm>
        </p:spPr>
        <p:txBody>
          <a:bodyPr>
            <a:normAutofit/>
          </a:bodyPr>
          <a:lstStyle/>
          <a:p>
            <a:r>
              <a:rPr lang="id-ID" sz="4800" dirty="0" smtClean="0"/>
              <a:t>BANGSA KANAAN :</a:t>
            </a:r>
          </a:p>
          <a:p>
            <a:pPr lvl="1"/>
            <a:r>
              <a:rPr lang="id-ID" sz="4400" dirty="0" smtClean="0"/>
              <a:t>BUKAN TERMASUK DOMBA ISRAEL</a:t>
            </a:r>
          </a:p>
          <a:p>
            <a:pPr lvl="1"/>
            <a:r>
              <a:rPr lang="id-ID" sz="4400" dirty="0" smtClean="0"/>
              <a:t>BUKAN TERMASUK ANAK-ANAK</a:t>
            </a:r>
          </a:p>
          <a:p>
            <a:pPr lvl="1"/>
            <a:r>
              <a:rPr lang="id-ID" sz="4400" dirty="0" smtClean="0"/>
              <a:t>BUKAN TERMASUK AREA PELAYANAN PENGUTUSAN YESUS</a:t>
            </a:r>
            <a:endParaRPr lang="id-ID" sz="4400" dirty="0"/>
          </a:p>
        </p:txBody>
      </p:sp>
    </p:spTree>
    <p:extLst>
      <p:ext uri="{BB962C8B-B14F-4D97-AF65-F5344CB8AC3E}">
        <p14:creationId xmlns:p14="http://schemas.microsoft.com/office/powerpoint/2010/main" val="3598231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BAGAIMANA RESPON </a:t>
            </a:r>
            <a:br>
              <a:rPr lang="id-ID" b="1" dirty="0" smtClean="0"/>
            </a:br>
            <a:r>
              <a:rPr lang="id-ID" b="1" dirty="0" smtClean="0"/>
              <a:t>PEREMPUAN KANAAN INI?</a:t>
            </a:r>
            <a:endParaRPr lang="id-ID" b="1" dirty="0"/>
          </a:p>
        </p:txBody>
      </p:sp>
      <p:sp>
        <p:nvSpPr>
          <p:cNvPr id="3" name="Content Placeholder 2"/>
          <p:cNvSpPr>
            <a:spLocks noGrp="1"/>
          </p:cNvSpPr>
          <p:nvPr>
            <p:ph idx="1"/>
          </p:nvPr>
        </p:nvSpPr>
        <p:spPr/>
        <p:txBody>
          <a:bodyPr>
            <a:normAutofit fontScale="85000" lnSpcReduction="20000"/>
          </a:bodyPr>
          <a:lstStyle/>
          <a:p>
            <a:pPr marL="0" indent="0" algn="ctr">
              <a:buNone/>
            </a:pPr>
            <a:r>
              <a:rPr lang="id-ID" sz="3900" dirty="0">
                <a:latin typeface="Wide Latin" panose="020A0A07050505020404" pitchFamily="18" charset="0"/>
              </a:rPr>
              <a:t>Perempuan itu </a:t>
            </a:r>
            <a:r>
              <a:rPr lang="id-ID" sz="3900" b="1" dirty="0" smtClean="0">
                <a:latin typeface="Wide Latin" panose="020A0A07050505020404" pitchFamily="18" charset="0"/>
              </a:rPr>
              <a:t>mendekat</a:t>
            </a:r>
            <a:endParaRPr lang="id-ID" sz="3900" dirty="0">
              <a:latin typeface="Wide Latin" panose="020A0A07050505020404" pitchFamily="18" charset="0"/>
            </a:endParaRPr>
          </a:p>
          <a:p>
            <a:pPr marL="0" indent="0" algn="ctr">
              <a:buNone/>
            </a:pPr>
            <a:r>
              <a:rPr lang="id-ID" sz="3900" dirty="0">
                <a:latin typeface="Wide Latin" panose="020A0A07050505020404" pitchFamily="18" charset="0"/>
              </a:rPr>
              <a:t> </a:t>
            </a:r>
          </a:p>
          <a:p>
            <a:pPr marL="0" indent="0" algn="ctr">
              <a:buNone/>
            </a:pPr>
            <a:r>
              <a:rPr lang="id-ID" sz="3900" dirty="0">
                <a:latin typeface="Wide Latin" panose="020A0A07050505020404" pitchFamily="18" charset="0"/>
              </a:rPr>
              <a:t>Perempuan itu </a:t>
            </a:r>
            <a:r>
              <a:rPr lang="id-ID" sz="3900" b="1" dirty="0">
                <a:latin typeface="Wide Latin" panose="020A0A07050505020404" pitchFamily="18" charset="0"/>
              </a:rPr>
              <a:t>menyembah</a:t>
            </a:r>
            <a:endParaRPr lang="id-ID" sz="3900" dirty="0">
              <a:latin typeface="Wide Latin" panose="020A0A07050505020404" pitchFamily="18" charset="0"/>
            </a:endParaRPr>
          </a:p>
          <a:p>
            <a:pPr marL="0" indent="0" algn="ctr">
              <a:buNone/>
            </a:pPr>
            <a:r>
              <a:rPr lang="id-ID" sz="3900" dirty="0">
                <a:latin typeface="Wide Latin" panose="020A0A07050505020404" pitchFamily="18" charset="0"/>
              </a:rPr>
              <a:t> </a:t>
            </a:r>
          </a:p>
          <a:p>
            <a:pPr marL="0" indent="0" algn="ctr">
              <a:buNone/>
            </a:pPr>
            <a:r>
              <a:rPr lang="id-ID" sz="3900" dirty="0">
                <a:latin typeface="Wide Latin" panose="020A0A07050505020404" pitchFamily="18" charset="0"/>
              </a:rPr>
              <a:t>Perempuan itu berkata </a:t>
            </a:r>
            <a:r>
              <a:rPr lang="id-ID" sz="3900" b="1" dirty="0">
                <a:latin typeface="Wide Latin" panose="020A0A07050505020404" pitchFamily="18" charset="0"/>
              </a:rPr>
              <a:t>“Tuhan, tolonglah aku.”</a:t>
            </a:r>
            <a:endParaRPr lang="id-ID" sz="3900" dirty="0">
              <a:latin typeface="Wide Latin" panose="020A0A07050505020404" pitchFamily="18" charset="0"/>
            </a:endParaRPr>
          </a:p>
          <a:p>
            <a:pPr algn="ctr"/>
            <a:endParaRPr lang="id-ID" dirty="0"/>
          </a:p>
        </p:txBody>
      </p:sp>
    </p:spTree>
    <p:extLst>
      <p:ext uri="{BB962C8B-B14F-4D97-AF65-F5344CB8AC3E}">
        <p14:creationId xmlns:p14="http://schemas.microsoft.com/office/powerpoint/2010/main" val="183155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4176"/>
            <a:ext cx="12192000" cy="1508760"/>
          </a:xfrm>
        </p:spPr>
        <p:txBody>
          <a:bodyPr>
            <a:normAutofit/>
          </a:bodyPr>
          <a:lstStyle/>
          <a:p>
            <a:pPr algn="ctr"/>
            <a:r>
              <a:rPr lang="id-ID" b="1" dirty="0" smtClean="0"/>
              <a:t>BANDINGKAN DENGAN </a:t>
            </a:r>
            <a:br>
              <a:rPr lang="id-ID" b="1" dirty="0" smtClean="0"/>
            </a:br>
            <a:r>
              <a:rPr lang="id-ID" b="1" dirty="0" smtClean="0"/>
              <a:t>RESPON ORANG KAYA , MARKUS 10:17-22</a:t>
            </a:r>
            <a:endParaRPr lang="id-ID" b="1" dirty="0"/>
          </a:p>
        </p:txBody>
      </p:sp>
      <p:sp>
        <p:nvSpPr>
          <p:cNvPr id="3" name="Content Placeholder 2"/>
          <p:cNvSpPr>
            <a:spLocks noGrp="1"/>
          </p:cNvSpPr>
          <p:nvPr>
            <p:ph idx="1"/>
          </p:nvPr>
        </p:nvSpPr>
        <p:spPr/>
        <p:txBody>
          <a:bodyPr/>
          <a:lstStyle/>
          <a:p>
            <a:pPr marL="0" indent="0" algn="ctr">
              <a:buNone/>
            </a:pPr>
            <a:r>
              <a:rPr lang="id-ID" sz="6000" b="1" dirty="0">
                <a:latin typeface="Orange LET" pitchFamily="2" charset="0"/>
              </a:rPr>
              <a:t>Mendengar perkataan itu </a:t>
            </a:r>
            <a:endParaRPr lang="id-ID" sz="6000" b="1" dirty="0" smtClean="0">
              <a:latin typeface="Orange LET" pitchFamily="2" charset="0"/>
            </a:endParaRPr>
          </a:p>
          <a:p>
            <a:pPr marL="0" indent="0" algn="ctr">
              <a:buNone/>
            </a:pPr>
            <a:r>
              <a:rPr lang="id-ID" sz="6000" b="1" dirty="0" smtClean="0">
                <a:latin typeface="Orange LET" pitchFamily="2" charset="0"/>
              </a:rPr>
              <a:t>ia </a:t>
            </a:r>
            <a:r>
              <a:rPr lang="id-ID" sz="6000" b="1" dirty="0">
                <a:latin typeface="Orange LET" pitchFamily="2" charset="0"/>
              </a:rPr>
              <a:t>menjadi </a:t>
            </a:r>
            <a:r>
              <a:rPr lang="id-ID" sz="6000" b="1" dirty="0">
                <a:solidFill>
                  <a:srgbClr val="FF0000"/>
                </a:solidFill>
                <a:latin typeface="Orange LET" pitchFamily="2" charset="0"/>
              </a:rPr>
              <a:t>kecewa, </a:t>
            </a:r>
            <a:endParaRPr lang="id-ID" sz="6000" b="1" dirty="0" smtClean="0">
              <a:solidFill>
                <a:srgbClr val="FF0000"/>
              </a:solidFill>
              <a:latin typeface="Orange LET" pitchFamily="2" charset="0"/>
            </a:endParaRPr>
          </a:p>
          <a:p>
            <a:pPr marL="0" indent="0" algn="ctr">
              <a:buNone/>
            </a:pPr>
            <a:r>
              <a:rPr lang="id-ID" sz="6000" b="1" dirty="0" smtClean="0">
                <a:latin typeface="Orange LET" pitchFamily="2" charset="0"/>
              </a:rPr>
              <a:t>lalu</a:t>
            </a:r>
            <a:r>
              <a:rPr lang="id-ID" sz="6000" b="1" dirty="0" smtClean="0">
                <a:solidFill>
                  <a:srgbClr val="FF0000"/>
                </a:solidFill>
                <a:latin typeface="Orange LET" pitchFamily="2" charset="0"/>
              </a:rPr>
              <a:t> </a:t>
            </a:r>
            <a:r>
              <a:rPr lang="id-ID" sz="6000" b="1" dirty="0">
                <a:solidFill>
                  <a:srgbClr val="FF0000"/>
                </a:solidFill>
                <a:latin typeface="Orange LET" pitchFamily="2" charset="0"/>
              </a:rPr>
              <a:t>pergi </a:t>
            </a:r>
            <a:r>
              <a:rPr lang="id-ID" sz="6000" b="1" dirty="0">
                <a:latin typeface="Orange LET" pitchFamily="2" charset="0"/>
              </a:rPr>
              <a:t>dengan </a:t>
            </a:r>
            <a:r>
              <a:rPr lang="id-ID" sz="6000" b="1" dirty="0">
                <a:solidFill>
                  <a:srgbClr val="FF0000"/>
                </a:solidFill>
                <a:latin typeface="Orange LET" pitchFamily="2" charset="0"/>
              </a:rPr>
              <a:t>sedih, </a:t>
            </a:r>
            <a:endParaRPr lang="id-ID" sz="6000" b="1" dirty="0" smtClean="0">
              <a:solidFill>
                <a:srgbClr val="FF0000"/>
              </a:solidFill>
              <a:latin typeface="Orange LET" pitchFamily="2" charset="0"/>
            </a:endParaRPr>
          </a:p>
          <a:p>
            <a:pPr marL="0" indent="0" algn="ctr">
              <a:buNone/>
            </a:pPr>
            <a:r>
              <a:rPr lang="id-ID" sz="6000" b="1" dirty="0" smtClean="0">
                <a:latin typeface="Orange LET" pitchFamily="2" charset="0"/>
              </a:rPr>
              <a:t>sebab </a:t>
            </a:r>
            <a:r>
              <a:rPr lang="id-ID" sz="6000" b="1" dirty="0">
                <a:latin typeface="Orange LET" pitchFamily="2" charset="0"/>
              </a:rPr>
              <a:t>banyak hartanya.</a:t>
            </a:r>
            <a:endParaRPr lang="id-ID" sz="6000" dirty="0">
              <a:latin typeface="Orange LET" pitchFamily="2" charset="0"/>
            </a:endParaRPr>
          </a:p>
          <a:p>
            <a:endParaRPr lang="id-ID" dirty="0"/>
          </a:p>
        </p:txBody>
      </p:sp>
    </p:spTree>
    <p:extLst>
      <p:ext uri="{BB962C8B-B14F-4D97-AF65-F5344CB8AC3E}">
        <p14:creationId xmlns:p14="http://schemas.microsoft.com/office/powerpoint/2010/main" val="1341031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MATIUS 15: 26-27</a:t>
            </a:r>
            <a:endParaRPr lang="id-ID" b="1" dirty="0"/>
          </a:p>
        </p:txBody>
      </p:sp>
      <p:sp>
        <p:nvSpPr>
          <p:cNvPr id="3" name="Content Placeholder 2"/>
          <p:cNvSpPr>
            <a:spLocks noGrp="1"/>
          </p:cNvSpPr>
          <p:nvPr>
            <p:ph idx="1"/>
          </p:nvPr>
        </p:nvSpPr>
        <p:spPr/>
        <p:txBody>
          <a:bodyPr>
            <a:normAutofit/>
          </a:bodyPr>
          <a:lstStyle/>
          <a:p>
            <a:pPr marL="0" indent="0" algn="ctr">
              <a:buNone/>
            </a:pPr>
            <a:r>
              <a:rPr lang="id-ID" sz="4400" dirty="0" smtClean="0"/>
              <a:t>MENCARI REMAH-REMAH </a:t>
            </a:r>
          </a:p>
          <a:p>
            <a:pPr marL="0" indent="0" algn="ctr">
              <a:buNone/>
            </a:pPr>
            <a:r>
              <a:rPr lang="id-ID" sz="4400" dirty="0" smtClean="0"/>
              <a:t>DARI SEBUAH ROTI</a:t>
            </a:r>
          </a:p>
          <a:p>
            <a:pPr marL="0" indent="0" algn="ctr">
              <a:buNone/>
            </a:pPr>
            <a:r>
              <a:rPr lang="id-ID" sz="4400" dirty="0" smtClean="0"/>
              <a:t>ROTINYA PUN ROTI </a:t>
            </a:r>
          </a:p>
          <a:p>
            <a:pPr marL="0" indent="0" algn="ctr">
              <a:buNone/>
            </a:pPr>
            <a:r>
              <a:rPr lang="id-ID" sz="4400" dirty="0" smtClean="0"/>
              <a:t>UKURAN UNTUK ANAK-ANAK</a:t>
            </a:r>
            <a:endParaRPr lang="id-ID" sz="4400" dirty="0"/>
          </a:p>
        </p:txBody>
      </p:sp>
    </p:spTree>
    <p:extLst>
      <p:ext uri="{BB962C8B-B14F-4D97-AF65-F5344CB8AC3E}">
        <p14:creationId xmlns:p14="http://schemas.microsoft.com/office/powerpoint/2010/main" val="819773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MATIUS 15: 26-27</a:t>
            </a:r>
            <a:endParaRPr lang="id-ID" b="1" dirty="0"/>
          </a:p>
        </p:txBody>
      </p:sp>
      <p:sp>
        <p:nvSpPr>
          <p:cNvPr id="3" name="Content Placeholder 2"/>
          <p:cNvSpPr>
            <a:spLocks noGrp="1"/>
          </p:cNvSpPr>
          <p:nvPr>
            <p:ph idx="1"/>
          </p:nvPr>
        </p:nvSpPr>
        <p:spPr>
          <a:xfrm>
            <a:off x="2592925" y="1632858"/>
            <a:ext cx="8915400" cy="5072742"/>
          </a:xfrm>
        </p:spPr>
        <p:txBody>
          <a:bodyPr>
            <a:noAutofit/>
          </a:bodyPr>
          <a:lstStyle/>
          <a:p>
            <a:pPr marL="0" indent="0" algn="ctr">
              <a:buNone/>
            </a:pPr>
            <a:r>
              <a:rPr lang="id-ID" sz="4000" b="1" dirty="0" smtClean="0">
                <a:solidFill>
                  <a:schemeClr val="tx1"/>
                </a:solidFill>
              </a:rPr>
              <a:t>REMAH-REMAH YANG DIJATUHKAN OLEH ANAK-ANAK</a:t>
            </a:r>
          </a:p>
          <a:p>
            <a:pPr marL="0" indent="0" algn="ctr">
              <a:buNone/>
            </a:pPr>
            <a:r>
              <a:rPr lang="id-ID" sz="4000" b="1" dirty="0" smtClean="0">
                <a:solidFill>
                  <a:schemeClr val="tx1"/>
                </a:solidFill>
              </a:rPr>
              <a:t>REMAH-REMAH YANG DIJATUHKAN DARI MEJA TUANNYA </a:t>
            </a:r>
          </a:p>
          <a:p>
            <a:pPr marL="0" indent="0" algn="ctr">
              <a:buNone/>
            </a:pPr>
            <a:endParaRPr lang="id-ID" sz="4000" b="1" dirty="0" smtClean="0">
              <a:solidFill>
                <a:schemeClr val="tx1"/>
              </a:solidFill>
            </a:endParaRPr>
          </a:p>
          <a:p>
            <a:pPr marL="0" indent="0" algn="ctr">
              <a:buNone/>
            </a:pPr>
            <a:r>
              <a:rPr lang="id-ID" sz="4000" b="1" dirty="0" smtClean="0">
                <a:solidFill>
                  <a:schemeClr val="tx1"/>
                </a:solidFill>
              </a:rPr>
              <a:t>SEMUA KEMUNGKINAN </a:t>
            </a:r>
          </a:p>
          <a:p>
            <a:pPr marL="0" indent="0" algn="ctr">
              <a:buNone/>
            </a:pPr>
            <a:r>
              <a:rPr lang="id-ID" sz="4000" b="1" dirty="0" smtClean="0">
                <a:solidFill>
                  <a:schemeClr val="tx1"/>
                </a:solidFill>
              </a:rPr>
              <a:t>YANG BISA DIJAJAKI</a:t>
            </a:r>
            <a:endParaRPr lang="id-ID" sz="4000" dirty="0"/>
          </a:p>
        </p:txBody>
      </p:sp>
    </p:spTree>
    <p:extLst>
      <p:ext uri="{BB962C8B-B14F-4D97-AF65-F5344CB8AC3E}">
        <p14:creationId xmlns:p14="http://schemas.microsoft.com/office/powerpoint/2010/main" val="481662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MATIUS 15: 26-27</a:t>
            </a:r>
            <a:endParaRPr lang="id-ID" b="1" dirty="0"/>
          </a:p>
        </p:txBody>
      </p:sp>
      <p:sp>
        <p:nvSpPr>
          <p:cNvPr id="3" name="Content Placeholder 2"/>
          <p:cNvSpPr>
            <a:spLocks noGrp="1"/>
          </p:cNvSpPr>
          <p:nvPr>
            <p:ph idx="1"/>
          </p:nvPr>
        </p:nvSpPr>
        <p:spPr>
          <a:xfrm>
            <a:off x="2592925" y="1632858"/>
            <a:ext cx="8915400" cy="5072742"/>
          </a:xfrm>
        </p:spPr>
        <p:txBody>
          <a:bodyPr>
            <a:noAutofit/>
          </a:bodyPr>
          <a:lstStyle/>
          <a:p>
            <a:pPr marL="0" indent="0" algn="ctr">
              <a:buNone/>
            </a:pPr>
            <a:r>
              <a:rPr lang="id-ID" sz="4000" b="1" dirty="0" smtClean="0">
                <a:solidFill>
                  <a:schemeClr val="tx1"/>
                </a:solidFill>
              </a:rPr>
              <a:t>MENCARI APA YANG BISA DIDAPAT DARI SEEKOR ANJING KECIL/ ANJING PELIHARAAN/ </a:t>
            </a:r>
          </a:p>
          <a:p>
            <a:pPr marL="0" indent="0" algn="ctr">
              <a:buNone/>
            </a:pPr>
            <a:r>
              <a:rPr lang="id-ID" sz="4000" b="1" dirty="0" smtClean="0">
                <a:solidFill>
                  <a:schemeClr val="tx1"/>
                </a:solidFill>
              </a:rPr>
              <a:t>ANJING RUMAHAN </a:t>
            </a:r>
            <a:endParaRPr lang="id-ID" sz="4000" dirty="0"/>
          </a:p>
        </p:txBody>
      </p:sp>
    </p:spTree>
    <p:extLst>
      <p:ext uri="{BB962C8B-B14F-4D97-AF65-F5344CB8AC3E}">
        <p14:creationId xmlns:p14="http://schemas.microsoft.com/office/powerpoint/2010/main" val="211998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MATIUS 15: 26-27</a:t>
            </a:r>
            <a:endParaRPr lang="id-ID" b="1" dirty="0"/>
          </a:p>
        </p:txBody>
      </p:sp>
      <p:sp>
        <p:nvSpPr>
          <p:cNvPr id="3" name="Content Placeholder 2"/>
          <p:cNvSpPr>
            <a:spLocks noGrp="1"/>
          </p:cNvSpPr>
          <p:nvPr>
            <p:ph idx="1"/>
          </p:nvPr>
        </p:nvSpPr>
        <p:spPr>
          <a:xfrm>
            <a:off x="2592925" y="1632858"/>
            <a:ext cx="8915400" cy="5072742"/>
          </a:xfrm>
        </p:spPr>
        <p:txBody>
          <a:bodyPr>
            <a:noAutofit/>
          </a:bodyPr>
          <a:lstStyle/>
          <a:p>
            <a:pPr marL="0" indent="0" algn="ctr">
              <a:buNone/>
            </a:pPr>
            <a:r>
              <a:rPr lang="id-ID" sz="4800" b="1" dirty="0" smtClean="0">
                <a:solidFill>
                  <a:schemeClr val="tx1"/>
                </a:solidFill>
              </a:rPr>
              <a:t>MENCARI SESUATU YANG BISA DIMAKAN WALAUPUN BUKAN SESUATU YANG DI ATAS MEJA</a:t>
            </a:r>
          </a:p>
          <a:p>
            <a:pPr marL="0" indent="0" algn="ctr">
              <a:buNone/>
            </a:pPr>
            <a:r>
              <a:rPr lang="id-ID" sz="4800" b="1" dirty="0" smtClean="0">
                <a:solidFill>
                  <a:schemeClr val="tx1"/>
                </a:solidFill>
              </a:rPr>
              <a:t>TETAPI SUDAH JATUH</a:t>
            </a:r>
          </a:p>
          <a:p>
            <a:pPr marL="0" indent="0" algn="ctr">
              <a:buNone/>
            </a:pPr>
            <a:r>
              <a:rPr lang="id-ID" sz="4800" b="1" dirty="0" smtClean="0">
                <a:solidFill>
                  <a:schemeClr val="tx1"/>
                </a:solidFill>
              </a:rPr>
              <a:t>DI LANTAI</a:t>
            </a:r>
            <a:endParaRPr lang="id-ID" sz="4800" dirty="0"/>
          </a:p>
        </p:txBody>
      </p:sp>
    </p:spTree>
    <p:extLst>
      <p:ext uri="{BB962C8B-B14F-4D97-AF65-F5344CB8AC3E}">
        <p14:creationId xmlns:p14="http://schemas.microsoft.com/office/powerpoint/2010/main" val="2509204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3925" y="163284"/>
            <a:ext cx="5168589" cy="6311589"/>
          </a:xfrm>
        </p:spPr>
        <p:txBody>
          <a:bodyPr>
            <a:noAutofit/>
          </a:bodyPr>
          <a:lstStyle/>
          <a:p>
            <a:pPr algn="ctr"/>
            <a:r>
              <a:rPr lang="id-ID" sz="4000" b="1" dirty="0" smtClean="0"/>
              <a:t>SELAMA </a:t>
            </a:r>
            <a:br>
              <a:rPr lang="id-ID" sz="4000" b="1" dirty="0" smtClean="0"/>
            </a:br>
            <a:r>
              <a:rPr lang="id-ID" sz="4000" b="1" dirty="0" smtClean="0"/>
              <a:t>REMAH-REMAH ITU ADALAH DARI</a:t>
            </a:r>
            <a:br>
              <a:rPr lang="id-ID" sz="4000" b="1" dirty="0" smtClean="0"/>
            </a:br>
            <a:r>
              <a:rPr lang="id-ID" sz="4000" b="1" dirty="0"/>
              <a:t/>
            </a:r>
            <a:br>
              <a:rPr lang="id-ID" sz="4000" b="1" dirty="0"/>
            </a:br>
            <a:r>
              <a:rPr lang="id-ID" sz="4000" b="1" dirty="0" smtClean="0"/>
              <a:t> </a:t>
            </a:r>
            <a:br>
              <a:rPr lang="id-ID" sz="4000" b="1" dirty="0" smtClean="0"/>
            </a:br>
            <a:r>
              <a:rPr lang="id-ID" sz="4000" b="1" dirty="0" smtClean="0"/>
              <a:t>SANG MESIAS</a:t>
            </a:r>
            <a:br>
              <a:rPr lang="id-ID" sz="4000" b="1" dirty="0" smtClean="0"/>
            </a:br>
            <a:r>
              <a:rPr lang="id-ID" sz="4000" b="1" dirty="0" smtClean="0"/>
              <a:t>ANAK DAUD</a:t>
            </a:r>
            <a:br>
              <a:rPr lang="id-ID" sz="4000" b="1" dirty="0" smtClean="0"/>
            </a:br>
            <a:r>
              <a:rPr lang="id-ID" sz="4000" b="1" dirty="0" smtClean="0"/>
              <a:t>.....</a:t>
            </a:r>
            <a:br>
              <a:rPr lang="id-ID" sz="4000" b="1" dirty="0" smtClean="0"/>
            </a:br>
            <a:r>
              <a:rPr lang="id-ID" sz="4000" b="1" dirty="0"/>
              <a:t/>
            </a:r>
            <a:br>
              <a:rPr lang="id-ID" sz="4000" b="1" dirty="0"/>
            </a:br>
            <a:endParaRPr lang="id-ID" sz="4000"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609" y="163284"/>
            <a:ext cx="6542316" cy="6542316"/>
          </a:xfrm>
        </p:spPr>
      </p:pic>
    </p:spTree>
    <p:extLst>
      <p:ext uri="{BB962C8B-B14F-4D97-AF65-F5344CB8AC3E}">
        <p14:creationId xmlns:p14="http://schemas.microsoft.com/office/powerpoint/2010/main" val="3874165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8611" y="163284"/>
            <a:ext cx="5233903" cy="6311589"/>
          </a:xfrm>
        </p:spPr>
        <p:txBody>
          <a:bodyPr>
            <a:noAutofit/>
          </a:bodyPr>
          <a:lstStyle/>
          <a:p>
            <a:pPr algn="ctr"/>
            <a:r>
              <a:rPr lang="id-ID" sz="3200" b="1" dirty="0" smtClean="0"/>
              <a:t>PEREMPUAN KANAAN INI</a:t>
            </a:r>
            <a:r>
              <a:rPr lang="id-ID" sz="3200" b="1" dirty="0"/>
              <a:t/>
            </a:r>
            <a:br>
              <a:rPr lang="id-ID" sz="3200" b="1" dirty="0"/>
            </a:br>
            <a:r>
              <a:rPr lang="id-ID" sz="3200" b="1" dirty="0" smtClean="0"/>
              <a:t>TETAP MAU BERESPON POSITIF</a:t>
            </a:r>
            <a:br>
              <a:rPr lang="id-ID" sz="3200" b="1" dirty="0" smtClean="0"/>
            </a:br>
            <a:r>
              <a:rPr lang="id-ID" sz="3200" b="1" dirty="0" smtClean="0"/>
              <a:t/>
            </a:r>
            <a:br>
              <a:rPr lang="id-ID" sz="3200" b="1" dirty="0" smtClean="0"/>
            </a:br>
            <a:r>
              <a:rPr lang="id-ID" sz="3200" b="1" dirty="0" smtClean="0"/>
              <a:t>PERCAYA PADA </a:t>
            </a:r>
            <a:r>
              <a:rPr lang="id-ID" sz="3200" b="1" dirty="0" smtClean="0">
                <a:solidFill>
                  <a:srgbClr val="FF0000"/>
                </a:solidFill>
              </a:rPr>
              <a:t>KESANGGUPAN</a:t>
            </a:r>
            <a:br>
              <a:rPr lang="id-ID" sz="3200" b="1" dirty="0" smtClean="0">
                <a:solidFill>
                  <a:srgbClr val="FF0000"/>
                </a:solidFill>
              </a:rPr>
            </a:br>
            <a:r>
              <a:rPr lang="id-ID" sz="3200" b="1" dirty="0" smtClean="0"/>
              <a:t>DAN </a:t>
            </a:r>
            <a:br>
              <a:rPr lang="id-ID" sz="3200" b="1" dirty="0" smtClean="0"/>
            </a:br>
            <a:r>
              <a:rPr lang="id-ID" sz="3200" b="1" dirty="0" smtClean="0">
                <a:solidFill>
                  <a:srgbClr val="FF0000"/>
                </a:solidFill>
              </a:rPr>
              <a:t>KEMAUAN YESUS</a:t>
            </a:r>
            <a:r>
              <a:rPr lang="id-ID" sz="3200" b="1" dirty="0" smtClean="0"/>
              <a:t> </a:t>
            </a:r>
            <a:br>
              <a:rPr lang="id-ID" sz="3200" b="1" dirty="0" smtClean="0"/>
            </a:br>
            <a:r>
              <a:rPr lang="id-ID" sz="3200" b="1" dirty="0"/>
              <a:t/>
            </a:r>
            <a:br>
              <a:rPr lang="id-ID" sz="3200" b="1" dirty="0"/>
            </a:br>
            <a:r>
              <a:rPr lang="id-ID" sz="3200" b="1" dirty="0" smtClean="0"/>
              <a:t>UNTUK MENOLONG</a:t>
            </a:r>
            <a:endParaRPr lang="id-ID" sz="3200"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609" y="163284"/>
            <a:ext cx="6477002" cy="6477002"/>
          </a:xfrm>
        </p:spPr>
      </p:pic>
    </p:spTree>
    <p:extLst>
      <p:ext uri="{BB962C8B-B14F-4D97-AF65-F5344CB8AC3E}">
        <p14:creationId xmlns:p14="http://schemas.microsoft.com/office/powerpoint/2010/main" val="1540714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PENILAIAN YESUS DARI HASIL UJIAN </a:t>
            </a:r>
            <a:br>
              <a:rPr lang="id-ID" b="1" dirty="0" smtClean="0"/>
            </a:br>
            <a:r>
              <a:rPr lang="id-ID" b="1" dirty="0" smtClean="0"/>
              <a:t>MATIUS 15:28, MARKUS 11:24</a:t>
            </a:r>
            <a:endParaRPr lang="id-ID"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08080" y="2035629"/>
            <a:ext cx="7175841" cy="4415902"/>
          </a:xfrm>
        </p:spPr>
      </p:pic>
    </p:spTree>
    <p:extLst>
      <p:ext uri="{BB962C8B-B14F-4D97-AF65-F5344CB8AC3E}">
        <p14:creationId xmlns:p14="http://schemas.microsoft.com/office/powerpoint/2010/main" val="3406525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5773911"/>
          </a:xfrm>
        </p:spPr>
        <p:txBody>
          <a:bodyPr/>
          <a:lstStyle/>
          <a:p>
            <a:pPr algn="ctr"/>
            <a:r>
              <a:rPr lang="id-ID" b="1" dirty="0" smtClean="0"/>
              <a:t>BAGAIMANA </a:t>
            </a:r>
            <a:br>
              <a:rPr lang="id-ID" b="1" dirty="0" smtClean="0"/>
            </a:br>
            <a:r>
              <a:rPr lang="id-ID" b="1" dirty="0" smtClean="0"/>
              <a:t>PARA PAHLAWAN IMAN MENUNJUKKAN RESPON MEREKA</a:t>
            </a:r>
            <a:br>
              <a:rPr lang="id-ID" b="1" dirty="0" smtClean="0"/>
            </a:br>
            <a:r>
              <a:rPr lang="id-ID" b="1" dirty="0" smtClean="0"/>
              <a:t/>
            </a:r>
            <a:br>
              <a:rPr lang="id-ID" b="1" dirty="0" smtClean="0"/>
            </a:br>
            <a:r>
              <a:rPr lang="id-ID" b="1" dirty="0" smtClean="0"/>
              <a:t>YANG POSITIF</a:t>
            </a:r>
            <a:endParaRPr lang="id-ID" b="1" dirty="0"/>
          </a:p>
        </p:txBody>
      </p:sp>
    </p:spTree>
    <p:extLst>
      <p:ext uri="{BB962C8B-B14F-4D97-AF65-F5344CB8AC3E}">
        <p14:creationId xmlns:p14="http://schemas.microsoft.com/office/powerpoint/2010/main" val="631335050"/>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9.jpeg"/></Relationships>
</file>

<file path=ppt/theme/_rels/theme9.xml.rels><?xml version="1.0" encoding="UTF-8" standalone="yes"?>
<Relationships xmlns="http://schemas.openxmlformats.org/package/2006/relationships"><Relationship Id="rId1" Type="http://schemas.openxmlformats.org/officeDocument/2006/relationships/image" Target="../media/image9.jpeg"/></Relationships>
</file>

<file path=ppt/theme/_rels/theme10.xml.rels><?xml version="1.0" encoding="UTF-8" standalone="yes"?>
<Relationships xmlns="http://schemas.openxmlformats.org/package/2006/relationships"><Relationship Id="rId1" Type="http://schemas.openxmlformats.org/officeDocument/2006/relationships/image" Target="../media/image16.jpeg"/></Relationships>
</file>

<file path=ppt/theme/_rels/theme13.xml.rels><?xml version="1.0" encoding="UTF-8" standalone="yes"?>
<Relationships xmlns="http://schemas.openxmlformats.org/package/2006/relationships"><Relationship Id="rId1" Type="http://schemas.openxmlformats.org/officeDocument/2006/relationships/image" Target="../media/image16.jpeg"/></Relationships>
</file>

<file path=ppt/theme/_rels/theme14.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3.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5.xml><?xml version="1.0" encoding="utf-8"?>
<a:theme xmlns:a="http://schemas.openxmlformats.org/drawingml/2006/main" name="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6.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7.xml><?xml version="1.0" encoding="utf-8"?>
<a:theme xmlns:a="http://schemas.openxmlformats.org/drawingml/2006/main" name="1_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8.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9.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10.xml><?xml version="1.0" encoding="utf-8"?>
<a:theme xmlns:a="http://schemas.openxmlformats.org/drawingml/2006/main" name="Banded">
  <a:themeElements>
    <a:clrScheme name="Banded">
      <a:dk1>
        <a:srgbClr val="2C2C2C"/>
      </a:dk1>
      <a:lt1>
        <a:srgbClr val="FFFFFF"/>
      </a:lt1>
      <a:dk2>
        <a:srgbClr val="606060"/>
      </a:dk2>
      <a:lt2>
        <a:srgbClr val="EDEDED"/>
      </a:lt2>
      <a:accent1>
        <a:srgbClr val="FFC000"/>
      </a:accent1>
      <a:accent2>
        <a:srgbClr val="A5D028"/>
      </a:accent2>
      <a:accent3>
        <a:srgbClr val="0CC978"/>
      </a:accent3>
      <a:accent4>
        <a:srgbClr val="099BDD"/>
      </a:accent4>
      <a:accent5>
        <a:srgbClr val="47BFCD"/>
      </a:accent5>
      <a:accent6>
        <a:srgbClr val="DD7C15"/>
      </a:accent6>
      <a:hlink>
        <a:srgbClr val="FF9933"/>
      </a:hlink>
      <a:folHlink>
        <a:srgbClr val="B2B2B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1D2DA32-AC8B-4194-BF85-FF4A5B40EB50}"/>
    </a:ext>
  </a:extLst>
</a:theme>
</file>

<file path=ppt/theme/theme11.xml><?xml version="1.0" encoding="utf-8"?>
<a:theme xmlns:a="http://schemas.openxmlformats.org/drawingml/2006/main" name="1_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12.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13.xml><?xml version="1.0" encoding="utf-8"?>
<a:theme xmlns:a="http://schemas.openxmlformats.org/drawingml/2006/main" name="1_Banded">
  <a:themeElements>
    <a:clrScheme name="Banded">
      <a:dk1>
        <a:srgbClr val="2C2C2C"/>
      </a:dk1>
      <a:lt1>
        <a:srgbClr val="FFFFFF"/>
      </a:lt1>
      <a:dk2>
        <a:srgbClr val="F56617"/>
      </a:dk2>
      <a:lt2>
        <a:srgbClr val="DDDDDD"/>
      </a:lt2>
      <a:accent1>
        <a:srgbClr val="FFC000"/>
      </a:accent1>
      <a:accent2>
        <a:srgbClr val="BD582C"/>
      </a:accent2>
      <a:accent3>
        <a:srgbClr val="865640"/>
      </a:accent3>
      <a:accent4>
        <a:srgbClr val="9B8357"/>
      </a:accent4>
      <a:accent5>
        <a:srgbClr val="C2BC80"/>
      </a:accent5>
      <a:accent6>
        <a:srgbClr val="94A080"/>
      </a:accent6>
      <a:hlink>
        <a:srgbClr val="FF9933"/>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7CF026C-957E-4F4E-893C-D02C23AB6317}"/>
    </a:ext>
  </a:extLst>
</a:theme>
</file>

<file path=ppt/theme/theme14.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126</TotalTime>
  <Words>525</Words>
  <Application>Microsoft Office PowerPoint</Application>
  <PresentationFormat>Widescreen</PresentationFormat>
  <Paragraphs>229</Paragraphs>
  <Slides>19</Slides>
  <Notes>18</Notes>
  <HiddenSlides>0</HiddenSlides>
  <MMClips>0</MMClips>
  <ScaleCrop>false</ScaleCrop>
  <HeadingPairs>
    <vt:vector size="6" baseType="variant">
      <vt:variant>
        <vt:lpstr>Fonts Used</vt:lpstr>
      </vt:variant>
      <vt:variant>
        <vt:i4>14</vt:i4>
      </vt:variant>
      <vt:variant>
        <vt:lpstr>Theme</vt:lpstr>
      </vt:variant>
      <vt:variant>
        <vt:i4>14</vt:i4>
      </vt:variant>
      <vt:variant>
        <vt:lpstr>Slide Titles</vt:lpstr>
      </vt:variant>
      <vt:variant>
        <vt:i4>19</vt:i4>
      </vt:variant>
    </vt:vector>
  </HeadingPairs>
  <TitlesOfParts>
    <vt:vector size="47" baseType="lpstr">
      <vt:lpstr>Andallan</vt:lpstr>
      <vt:lpstr>Arial</vt:lpstr>
      <vt:lpstr>Bauhaus 93</vt:lpstr>
      <vt:lpstr>Calibri</vt:lpstr>
      <vt:lpstr>Century Gothic</vt:lpstr>
      <vt:lpstr>Corbel</vt:lpstr>
      <vt:lpstr>Garamond</vt:lpstr>
      <vt:lpstr>Gill Sans MT</vt:lpstr>
      <vt:lpstr>Impact</vt:lpstr>
      <vt:lpstr>Orange LET</vt:lpstr>
      <vt:lpstr>Trebuchet MS</vt:lpstr>
      <vt:lpstr>Wide Latin</vt:lpstr>
      <vt:lpstr>Wingdings</vt:lpstr>
      <vt:lpstr>Wingdings 3</vt:lpstr>
      <vt:lpstr>Vapor Trail</vt:lpstr>
      <vt:lpstr>Organic</vt:lpstr>
      <vt:lpstr>Wisp</vt:lpstr>
      <vt:lpstr>Slice</vt:lpstr>
      <vt:lpstr>Badge</vt:lpstr>
      <vt:lpstr>Ion Boardroom</vt:lpstr>
      <vt:lpstr>1_Vapor Trail</vt:lpstr>
      <vt:lpstr>Facet</vt:lpstr>
      <vt:lpstr>Ion</vt:lpstr>
      <vt:lpstr>Banded</vt:lpstr>
      <vt:lpstr>1_Wisp</vt:lpstr>
      <vt:lpstr>Basis</vt:lpstr>
      <vt:lpstr>1_Banded</vt:lpstr>
      <vt:lpstr>1_Ion</vt:lpstr>
      <vt:lpstr>Iman yang teruji</vt:lpstr>
      <vt:lpstr>IMAN YANG TERUJI  ADALAH IMAN YANG  MEMBERI RESPON YANG TEPAT</vt:lpstr>
      <vt:lpstr>SIDON DAN TIRUS (LUKAS 10:13)  MARKUS 7:24  HORION= PERBATASAN</vt:lpstr>
      <vt:lpstr>PEREMPUAN  KANAAN</vt:lpstr>
      <vt:lpstr>MENDENGAR TENTANG  YESUS  MARKUS 7:25</vt:lpstr>
      <vt:lpstr>DATANG KEPADA YESUS ( MAT. 15:22 )</vt:lpstr>
      <vt:lpstr>TERSUNGKUR DI KAKI YESUS MARKUS 7:25</vt:lpstr>
      <vt:lpstr>BERSERU  PADA   ANAK DAUD</vt:lpstr>
      <vt:lpstr>UJIAN YANG DILONTARKAN YESUS UNTUK MELIHAT  BAGAIMANA RESPON PEREMPUAN INI?</vt:lpstr>
      <vt:lpstr>BAGAIMANA RESPON  PEREMPUAN KANAAN INI?</vt:lpstr>
      <vt:lpstr>BANDINGKAN DENGAN  RESPON ORANG KAYA , MARKUS 10:17-22</vt:lpstr>
      <vt:lpstr>MATIUS 15: 26-27</vt:lpstr>
      <vt:lpstr>MATIUS 15: 26-27</vt:lpstr>
      <vt:lpstr>MATIUS 15: 26-27</vt:lpstr>
      <vt:lpstr>MATIUS 15: 26-27</vt:lpstr>
      <vt:lpstr>SELAMA  REMAH-REMAH ITU ADALAH DARI    SANG MESIAS ANAK DAUD .....  </vt:lpstr>
      <vt:lpstr>PEREMPUAN KANAAN INI TETAP MAU BERESPON POSITIF  PERCAYA PADA KESANGGUPAN DAN  KEMAUAN YESUS   UNTUK MENOLONG</vt:lpstr>
      <vt:lpstr>PENILAIAN YESUS DARI HASIL UJIAN  MATIUS 15:28, MARKUS 11:24</vt:lpstr>
      <vt:lpstr>BAGAIMANA  PARA PAHLAWAN IMAN MENUNJUKKAN RESPON MEREKA  YANG POSITIF</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Iman yang teruji</dc:title>
  <dc:creator>Grace Sumilat</dc:creator>
  <cp:lastModifiedBy>Grace Sumilat</cp:lastModifiedBy>
  <cp:revision>11</cp:revision>
  <dcterms:created xsi:type="dcterms:W3CDTF">2020-02-15T13:58:53Z</dcterms:created>
  <dcterms:modified xsi:type="dcterms:W3CDTF">2020-02-15T16:05:36Z</dcterms:modified>
</cp:coreProperties>
</file>