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8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5" r:id="rId2"/>
    <p:sldMasterId id="2147483677" r:id="rId3"/>
    <p:sldMasterId id="2147483695" r:id="rId4"/>
    <p:sldMasterId id="2147483713" r:id="rId5"/>
    <p:sldMasterId id="2147483725" r:id="rId6"/>
    <p:sldMasterId id="2147483737" r:id="rId7"/>
    <p:sldMasterId id="2147483772" r:id="rId8"/>
    <p:sldMasterId id="2147483790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>
        <p:scale>
          <a:sx n="60" d="100"/>
          <a:sy n="60" d="100"/>
        </p:scale>
        <p:origin x="936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989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1576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02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60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4732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359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0284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1815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142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7441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4116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7983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7737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0994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573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706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048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33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348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786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0162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378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445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30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705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2698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5116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66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6813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6329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5514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4456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962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6843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2577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570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209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0076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9855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4962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623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2618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1926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1204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5502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9342753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9524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847264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15474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0407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901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360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3487924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696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84296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893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465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989850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5433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68762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9972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18763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344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2272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12518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696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89592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647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0585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54167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699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86282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65672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01447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17812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2347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4826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44371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436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470376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40045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034639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8788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20274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958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32250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03339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15410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638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28512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61665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02973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46645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0799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87898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2933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072748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56184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279205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35888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74504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44010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90061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71623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21338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20965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20907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41365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39941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51234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8972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9197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449642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32582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95152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68509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16451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16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2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68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669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65310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79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orient="horz" pos="400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720">
          <p15:clr>
            <a:srgbClr val="F26B43"/>
          </p15:clr>
        </p15:guide>
        <p15:guide id="4294967295" orient="horz" pos="2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735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79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orient="horz" pos="400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720">
          <p15:clr>
            <a:srgbClr val="F26B43"/>
          </p15:clr>
        </p15:guide>
        <p15:guide id="4294967295" orient="horz" pos="24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67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6685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55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0"/>
            <a:ext cx="8915399" cy="4777381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BIARLAH </a:t>
            </a:r>
            <a:br>
              <a:rPr lang="id-ID" b="1" dirty="0" smtClean="0"/>
            </a:br>
            <a:r>
              <a:rPr lang="id-ID" b="1" dirty="0" smtClean="0"/>
              <a:t>SEGALA YANG BERNAFAS MEMUJI TUHAN ! </a:t>
            </a:r>
            <a:br>
              <a:rPr lang="id-ID" b="1" dirty="0" smtClean="0"/>
            </a:br>
            <a:r>
              <a:rPr lang="id-ID" b="1" dirty="0" smtClean="0"/>
              <a:t>HALELUYA!</a:t>
            </a:r>
            <a:br>
              <a:rPr lang="id-ID" b="1" dirty="0" smtClean="0"/>
            </a:br>
            <a:r>
              <a:rPr lang="id-ID" b="1" dirty="0" smtClean="0"/>
              <a:t>MAZMUR 150:6</a:t>
            </a:r>
            <a:endParaRPr lang="id-ID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DISUSUN DENGAN ANUGERAH TUHAN OLEH GRACE SUMILAT S.MG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94464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24918"/>
            <a:ext cx="5601989" cy="5133082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MAZMUR 150 KEMUNGKINAN BESAR DITULIS OLEH DAUD</a:t>
            </a:r>
            <a:endParaRPr lang="id-ID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 result for DAVID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989" y="819807"/>
            <a:ext cx="4596724" cy="573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992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KONSER PERDANA MALAIKAT DI BUMI</a:t>
            </a:r>
            <a:endParaRPr lang="id-ID" b="1" dirty="0"/>
          </a:p>
        </p:txBody>
      </p:sp>
      <p:pic>
        <p:nvPicPr>
          <p:cNvPr id="2050" name="Picture 2" descr="Image result for ANGELS TO SHEPHER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295" y="1021584"/>
            <a:ext cx="9175411" cy="544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586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MUNGKINKAH ADA KAITAN ANTARA</a:t>
            </a:r>
            <a:br>
              <a:rPr lang="id-ID" b="1" dirty="0" smtClean="0"/>
            </a:br>
            <a:r>
              <a:rPr lang="id-ID" b="1" dirty="0" smtClean="0"/>
              <a:t>YESUS, DAUD, DAN NYANYIAN?</a:t>
            </a:r>
            <a:endParaRPr lang="id-ID" b="1" dirty="0"/>
          </a:p>
        </p:txBody>
      </p:sp>
      <p:pic>
        <p:nvPicPr>
          <p:cNvPr id="3074" name="Picture 2" descr="Image result for JESUS AND DAVI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3098" y="2286000"/>
            <a:ext cx="6374754" cy="35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JESUS AND DAV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22758"/>
            <a:ext cx="3583800" cy="433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in excelsis de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008" y="2522758"/>
            <a:ext cx="2785564" cy="433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949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YESUS DISEBUT JUGA ANAK DAUD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03500"/>
            <a:ext cx="12192000" cy="4254500"/>
          </a:xfrm>
        </p:spPr>
        <p:txBody>
          <a:bodyPr>
            <a:normAutofit/>
          </a:bodyPr>
          <a:lstStyle/>
          <a:p>
            <a:r>
              <a:rPr lang="id-ID" sz="3600" b="1" dirty="0" smtClean="0"/>
              <a:t>MATIUS 1:1- SILSILAH YESUS KRISTUS, ANAK DAUD</a:t>
            </a:r>
          </a:p>
          <a:p>
            <a:r>
              <a:rPr lang="id-ID" sz="3600" b="1" dirty="0" smtClean="0"/>
              <a:t>MATIUS 1:20- YUSUF ANAK DAUD</a:t>
            </a:r>
          </a:p>
          <a:p>
            <a:r>
              <a:rPr lang="id-ID" sz="3600" b="1" dirty="0" smtClean="0"/>
              <a:t>LUKAS 1:27- YUSUF DARI KELUARGA DAUD</a:t>
            </a:r>
          </a:p>
          <a:p>
            <a:endParaRPr lang="id-ID" dirty="0"/>
          </a:p>
          <a:p>
            <a:pPr marL="0" indent="0" algn="ctr">
              <a:buNone/>
            </a:pPr>
            <a:r>
              <a:rPr lang="id-ID" sz="3600" b="1" dirty="0" smtClean="0">
                <a:solidFill>
                  <a:srgbClr val="FF0000"/>
                </a:solidFill>
              </a:rPr>
              <a:t>YUSUF SEBAGAI AYAH YANG SAH SECARA HUKUM</a:t>
            </a:r>
          </a:p>
          <a:p>
            <a:pPr marL="0" indent="0">
              <a:buNone/>
            </a:pPr>
            <a:endParaRPr lang="id-ID" dirty="0" smtClean="0"/>
          </a:p>
          <a:p>
            <a:r>
              <a:rPr lang="id-ID" sz="3600" b="1" dirty="0" smtClean="0"/>
              <a:t>LUKAS 1:32- MENGARUNIAKAN TAHTA DAUD</a:t>
            </a:r>
            <a:endParaRPr lang="id-ID" sz="3600" b="1" dirty="0"/>
          </a:p>
        </p:txBody>
      </p:sp>
    </p:spTree>
    <p:extLst>
      <p:ext uri="{BB962C8B-B14F-4D97-AF65-F5344CB8AC3E}">
        <p14:creationId xmlns:p14="http://schemas.microsoft.com/office/powerpoint/2010/main" val="893517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PERISTIWA NATAL</a:t>
            </a:r>
            <a:br>
              <a:rPr lang="id-ID" b="1" dirty="0" smtClean="0"/>
            </a:br>
            <a:r>
              <a:rPr lang="id-ID" b="1" dirty="0" smtClean="0"/>
              <a:t>BANYAK TERKAIT DENGAN HIDUP DAUD</a:t>
            </a:r>
            <a:endParaRPr lang="id-ID" b="1" dirty="0"/>
          </a:p>
        </p:txBody>
      </p:sp>
      <p:pic>
        <p:nvPicPr>
          <p:cNvPr id="4098" name="Picture 2" descr="Image result for JESUS BIRT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4408" y="2286000"/>
            <a:ext cx="4792133" cy="35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602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5990897" cy="685800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3600" b="1" dirty="0" smtClean="0"/>
              <a:t>YESUS LAHIR </a:t>
            </a:r>
            <a:br>
              <a:rPr lang="id-ID" sz="3600" b="1" dirty="0" smtClean="0"/>
            </a:br>
            <a:r>
              <a:rPr lang="id-ID" sz="3600" b="1" dirty="0" smtClean="0"/>
              <a:t>DI KOTA DAUD, </a:t>
            </a:r>
            <a:br>
              <a:rPr lang="id-ID" sz="3600" b="1" dirty="0" smtClean="0"/>
            </a:br>
            <a:r>
              <a:rPr lang="id-ID" sz="3600" b="1" dirty="0" smtClean="0"/>
              <a:t>DI BETLEHEM</a:t>
            </a:r>
            <a:br>
              <a:rPr lang="id-ID" sz="3600" b="1" dirty="0" smtClean="0"/>
            </a:br>
            <a:r>
              <a:rPr lang="id-ID" sz="3600" b="1" dirty="0" smtClean="0"/>
              <a:t>LUKAS 2:11</a:t>
            </a:r>
            <a:br>
              <a:rPr lang="id-ID" sz="3600" b="1" dirty="0" smtClean="0"/>
            </a:br>
            <a:r>
              <a:rPr lang="id-ID" sz="3600" b="1" dirty="0" smtClean="0"/>
              <a:t>BETLEHEM= RUMAH ROTI</a:t>
            </a:r>
            <a:br>
              <a:rPr lang="id-ID" sz="3600" b="1" dirty="0" smtClean="0"/>
            </a:br>
            <a:r>
              <a:rPr lang="id-ID" sz="3600" b="1" dirty="0"/>
              <a:t/>
            </a:r>
            <a:br>
              <a:rPr lang="id-ID" sz="3600" b="1" dirty="0"/>
            </a:br>
            <a:r>
              <a:rPr lang="id-ID" sz="3600" b="1" dirty="0" smtClean="0"/>
              <a:t>AKU ADALAH ROTI HIDUP</a:t>
            </a:r>
            <a:br>
              <a:rPr lang="id-ID" sz="3600" b="1" dirty="0" smtClean="0"/>
            </a:br>
            <a:r>
              <a:rPr lang="id-ID" sz="3600" b="1" dirty="0"/>
              <a:t/>
            </a:r>
            <a:br>
              <a:rPr lang="id-ID" sz="3600" b="1" dirty="0"/>
            </a:br>
            <a:r>
              <a:rPr lang="id-ID" sz="3600" b="1" dirty="0" smtClean="0"/>
              <a:t>DAUD SANGAT CINTA TAURAT TUHAN</a:t>
            </a:r>
            <a:br>
              <a:rPr lang="id-ID" sz="3600" b="1" dirty="0" smtClean="0"/>
            </a:br>
            <a:r>
              <a:rPr lang="id-ID" sz="3600" dirty="0"/>
              <a:t>Mazmur 19:8 </a:t>
            </a:r>
            <a:r>
              <a:rPr lang="id-ID" sz="3600" dirty="0" smtClean="0"/>
              <a:t>T</a:t>
            </a:r>
            <a:br>
              <a:rPr lang="id-ID" sz="3600" dirty="0" smtClean="0"/>
            </a:br>
            <a:r>
              <a:rPr lang="id-ID" sz="3600" dirty="0" smtClean="0"/>
              <a:t>aurat </a:t>
            </a:r>
            <a:r>
              <a:rPr lang="id-ID" sz="3600" dirty="0"/>
              <a:t>TUHAN itu sempurna, menyegarkan jiwa</a:t>
            </a:r>
            <a:br>
              <a:rPr lang="id-ID" sz="3600" dirty="0"/>
            </a:br>
            <a:endParaRPr lang="id-ID" sz="3600" b="1" dirty="0"/>
          </a:p>
        </p:txBody>
      </p:sp>
      <p:pic>
        <p:nvPicPr>
          <p:cNvPr id="5126" name="Picture 6" descr="Image result for THE CITY OF DAVI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897" y="-1"/>
            <a:ext cx="6201103" cy="688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383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EFRATA IN BETHLEHE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11" y="-1"/>
            <a:ext cx="10342179" cy="686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4619296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EFRATA TEMPAT KELAHIRAN YESUS, MIKHA 5:1</a:t>
            </a:r>
            <a:br>
              <a:rPr lang="id-ID" b="1" dirty="0" smtClean="0"/>
            </a:br>
            <a:r>
              <a:rPr lang="id-ID" b="1" dirty="0" smtClean="0"/>
              <a:t>DAERAH ASAL DAUD, I SAM 17:12</a:t>
            </a:r>
            <a:br>
              <a:rPr lang="id-ID" b="1" dirty="0" smtClean="0"/>
            </a:br>
            <a:r>
              <a:rPr lang="id-ID" b="1" dirty="0" smtClean="0"/>
              <a:t>TEMPAT DAUD MENGGEMBALAKAN </a:t>
            </a:r>
            <a:br>
              <a:rPr lang="id-ID" b="1" dirty="0" smtClean="0"/>
            </a:br>
            <a:r>
              <a:rPr lang="id-ID" b="1" dirty="0" smtClean="0"/>
              <a:t>MAZMUR 132:6</a:t>
            </a:r>
            <a:br>
              <a:rPr lang="id-ID" b="1" dirty="0" smtClean="0"/>
            </a:br>
            <a:r>
              <a:rPr lang="id-ID" b="1" dirty="0" smtClean="0">
                <a:solidFill>
                  <a:srgbClr val="FF0000"/>
                </a:solidFill>
              </a:rPr>
              <a:t>EFRATA = </a:t>
            </a:r>
            <a:r>
              <a:rPr lang="id-ID" b="1" dirty="0">
                <a:solidFill>
                  <a:srgbClr val="FF0000"/>
                </a:solidFill>
              </a:rPr>
              <a:t>Place of fruitfulness, TEMPAT </a:t>
            </a:r>
            <a:r>
              <a:rPr lang="id-ID" b="1" dirty="0" smtClean="0">
                <a:solidFill>
                  <a:srgbClr val="FF0000"/>
                </a:solidFill>
              </a:rPr>
              <a:t>BERBUAH</a:t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id-ID" b="1" dirty="0" smtClean="0">
                <a:solidFill>
                  <a:srgbClr val="FF0000"/>
                </a:solidFill>
              </a:rPr>
              <a:t>AKULAH POKOK ANGGUR</a:t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id-ID" b="1" dirty="0" smtClean="0">
                <a:solidFill>
                  <a:srgbClr val="FF0000"/>
                </a:solidFill>
              </a:rPr>
              <a:t>YOHANES 15:5</a:t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id-ID" b="1" dirty="0" smtClean="0">
                <a:solidFill>
                  <a:srgbClr val="FF0000"/>
                </a:solidFill>
              </a:rPr>
              <a:t> </a:t>
            </a:r>
            <a:endParaRPr lang="id-ID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003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7330966" cy="6858000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BERITA KELAHIRAN YESUS DIBERITAKAN PADA PARA GEMBALA</a:t>
            </a:r>
            <a:br>
              <a:rPr lang="id-ID" b="1" dirty="0" smtClean="0"/>
            </a:br>
            <a:r>
              <a:rPr lang="id-ID" b="1" dirty="0" smtClean="0"/>
              <a:t>MAZMUR 78:70-72</a:t>
            </a:r>
            <a:br>
              <a:rPr lang="id-ID" b="1" dirty="0" smtClean="0"/>
            </a:br>
            <a:r>
              <a:rPr lang="id-ID" b="1" dirty="0"/>
              <a:t/>
            </a:r>
            <a:br>
              <a:rPr lang="id-ID" b="1" dirty="0"/>
            </a:br>
            <a:r>
              <a:rPr lang="id-ID" b="1" dirty="0" smtClean="0"/>
              <a:t>SAAT TUHAN MEMILIH DAUD</a:t>
            </a:r>
            <a:br>
              <a:rPr lang="id-ID" b="1" dirty="0" smtClean="0"/>
            </a:br>
            <a:r>
              <a:rPr lang="id-ID" b="1" dirty="0" smtClean="0"/>
              <a:t>DALAM KETULUSAN HATI</a:t>
            </a:r>
            <a:br>
              <a:rPr lang="id-ID" b="1" dirty="0" smtClean="0"/>
            </a:br>
            <a:r>
              <a:rPr lang="id-ID" b="1" dirty="0" smtClean="0"/>
              <a:t>DAN KECAKAPAN TANGAN</a:t>
            </a:r>
            <a:endParaRPr lang="id-ID" b="1" dirty="0"/>
          </a:p>
        </p:txBody>
      </p:sp>
      <p:pic>
        <p:nvPicPr>
          <p:cNvPr id="7170" name="Picture 2" descr="Image result for SHEPHERD IN JESUS BIRT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0966" y="212834"/>
            <a:ext cx="4526319" cy="640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786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 smtClean="0"/>
              <a:t>DAUD PANDAI BERMAIN KECAPI, I SAMUEL 16:16, 18, 19, 23</a:t>
            </a:r>
            <a:br>
              <a:rPr lang="id-ID" sz="3600" b="1" dirty="0" smtClean="0"/>
            </a:br>
            <a:r>
              <a:rPr lang="id-ID" sz="3600" b="1" dirty="0" smtClean="0"/>
              <a:t>GEMBALA KEMBALI </a:t>
            </a:r>
            <a:br>
              <a:rPr lang="id-ID" sz="3600" b="1" dirty="0" smtClean="0"/>
            </a:br>
            <a:r>
              <a:rPr lang="id-ID" sz="3600" b="1" dirty="0" smtClean="0"/>
              <a:t>DENGAN MEMUJI DAN MEMULIAKAN ALLAH, LUKAS 2:20</a:t>
            </a:r>
            <a:endParaRPr lang="id-ID" sz="3600" b="1" dirty="0"/>
          </a:p>
        </p:txBody>
      </p:sp>
      <p:pic>
        <p:nvPicPr>
          <p:cNvPr id="8194" name="Picture 2" descr="Image result for SHEPHERD IN JESUS BIRTH TELL EVERYON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371" y="1690688"/>
            <a:ext cx="6910552" cy="518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DAVID PLAY HAR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77" y="1690688"/>
            <a:ext cx="4314706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916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BERITA PADA PARA GEMBALA </a:t>
            </a:r>
            <a:br>
              <a:rPr lang="id-ID" b="1" dirty="0" smtClean="0"/>
            </a:br>
            <a:r>
              <a:rPr lang="id-ID" b="1" dirty="0" smtClean="0"/>
              <a:t>DISERTAI KONSER MALAIKAT PERDANA DI BUMI</a:t>
            </a:r>
            <a:endParaRPr lang="id-ID" b="1" dirty="0"/>
          </a:p>
        </p:txBody>
      </p:sp>
      <p:pic>
        <p:nvPicPr>
          <p:cNvPr id="4" name="Picture 2" descr="Image result for ANGELS TO SHEPHER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144" y="1325563"/>
            <a:ext cx="8891712" cy="527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126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9545"/>
            <a:ext cx="121920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DAUD MEMUJI TUHAN, 7 KALI DALAM SEHARI </a:t>
            </a:r>
            <a:br>
              <a:rPr lang="id-ID" b="1" dirty="0" smtClean="0"/>
            </a:br>
            <a:r>
              <a:rPr lang="id-ID" b="1" dirty="0" smtClean="0"/>
              <a:t>( MAZMUR 119:164)</a:t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9218" name="Picture 2" descr="Image result for DAVID PLAY HAR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582" y="2160588"/>
            <a:ext cx="7762874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528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APA YANG TERJADI?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03500"/>
            <a:ext cx="9028113" cy="4254500"/>
          </a:xfrm>
        </p:spPr>
        <p:txBody>
          <a:bodyPr>
            <a:noAutofit/>
          </a:bodyPr>
          <a:lstStyle/>
          <a:p>
            <a:r>
              <a:rPr lang="id-ID" sz="4000" dirty="0"/>
              <a:t>Menjadi pribadi yang berkenan di hati TUHAN, dan menjadi pribadi yang melakukan segala kehendak TUHAN ( Kisah Rasul 13:22-23, I Samuel 13:14, Mazmur 89:21, Mazmur 78:70-72)</a:t>
            </a:r>
          </a:p>
          <a:p>
            <a:endParaRPr lang="id-ID" sz="4000" dirty="0"/>
          </a:p>
        </p:txBody>
      </p:sp>
      <p:pic>
        <p:nvPicPr>
          <p:cNvPr id="1126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112" y="2758909"/>
            <a:ext cx="2915413" cy="367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759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0828" y="1825625"/>
            <a:ext cx="6702972" cy="4351338"/>
          </a:xfrm>
        </p:spPr>
        <p:txBody>
          <a:bodyPr>
            <a:normAutofit/>
          </a:bodyPr>
          <a:lstStyle/>
          <a:p>
            <a:r>
              <a:rPr lang="id-ID" sz="6000" b="1" dirty="0"/>
              <a:t>He's a man whose heart beats to my heart,</a:t>
            </a:r>
            <a:r>
              <a:rPr lang="id-ID" sz="6000" dirty="0"/>
              <a:t> a man who will do what I tell him.'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0828" y="365125"/>
            <a:ext cx="6702972" cy="1325563"/>
          </a:xfrm>
        </p:spPr>
        <p:txBody>
          <a:bodyPr/>
          <a:lstStyle/>
          <a:p>
            <a:r>
              <a:rPr lang="id-ID" b="1" dirty="0" smtClean="0"/>
              <a:t>BERKENAN DI HATI-KU</a:t>
            </a:r>
            <a:endParaRPr lang="id-ID" b="1" dirty="0"/>
          </a:p>
        </p:txBody>
      </p:sp>
      <p:pic>
        <p:nvPicPr>
          <p:cNvPr id="1229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30566" cy="690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548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048000" cy="6858000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 smtClean="0"/>
              <a:t>KESIMPULAN</a:t>
            </a:r>
            <a:br>
              <a:rPr lang="id-ID" sz="4000" b="1" dirty="0" smtClean="0"/>
            </a:br>
            <a:r>
              <a:rPr lang="id-ID" sz="4000" b="1" dirty="0"/>
              <a:t/>
            </a:r>
            <a:br>
              <a:rPr lang="id-ID" sz="4000" b="1" dirty="0"/>
            </a:br>
            <a:r>
              <a:rPr lang="id-ID" sz="4000" b="1" dirty="0" smtClean="0"/>
              <a:t>JADILAH SEPERTI YESUS</a:t>
            </a:r>
            <a:br>
              <a:rPr lang="id-ID" sz="4000" b="1" dirty="0" smtClean="0"/>
            </a:br>
            <a:r>
              <a:rPr lang="id-ID" sz="4000" b="1" dirty="0"/>
              <a:t/>
            </a:r>
            <a:br>
              <a:rPr lang="id-ID" sz="4000" b="1" dirty="0"/>
            </a:br>
            <a:r>
              <a:rPr lang="id-ID" sz="4000" b="1" dirty="0" smtClean="0"/>
              <a:t>MARKUS 14:26</a:t>
            </a:r>
            <a:br>
              <a:rPr lang="id-ID" sz="4000" b="1" dirty="0" smtClean="0"/>
            </a:br>
            <a:r>
              <a:rPr lang="id-ID" sz="4000" b="1" dirty="0" smtClean="0"/>
              <a:t>IBRANI 1:9</a:t>
            </a:r>
            <a:endParaRPr lang="id-ID" sz="4000" b="1" dirty="0"/>
          </a:p>
        </p:txBody>
      </p:sp>
      <p:pic>
        <p:nvPicPr>
          <p:cNvPr id="13314" name="Picture 2" descr="Image result for PRAISE AND WORSHI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338016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4.xml><?xml version="1.0" encoding="utf-8"?>
<a:theme xmlns:a="http://schemas.openxmlformats.org/drawingml/2006/main" name="1_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5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6.xml><?xml version="1.0" encoding="utf-8"?>
<a:theme xmlns:a="http://schemas.openxmlformats.org/drawingml/2006/main" name="1_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7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8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9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</TotalTime>
  <Words>164</Words>
  <Application>Microsoft Office PowerPoint</Application>
  <PresentationFormat>Widescreen</PresentationFormat>
  <Paragraphs>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15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Gill Sans MT</vt:lpstr>
      <vt:lpstr>Impact</vt:lpstr>
      <vt:lpstr>Trebuchet MS</vt:lpstr>
      <vt:lpstr>Wingdings 3</vt:lpstr>
      <vt:lpstr>Wisp</vt:lpstr>
      <vt:lpstr>Office Theme</vt:lpstr>
      <vt:lpstr>Ion Boardroom</vt:lpstr>
      <vt:lpstr>1_Ion Boardroom</vt:lpstr>
      <vt:lpstr>Badge</vt:lpstr>
      <vt:lpstr>1_Badge</vt:lpstr>
      <vt:lpstr>Facet</vt:lpstr>
      <vt:lpstr>Slice</vt:lpstr>
      <vt:lpstr>1_Facet</vt:lpstr>
      <vt:lpstr>BIARLAH  SEGALA YANG BERNAFAS MEMUJI TUHAN !  HALELUYA! MAZMUR 150:6</vt:lpstr>
      <vt:lpstr>MAZMUR 150 KEMUNGKINAN BESAR DITULIS OLEH DAUD</vt:lpstr>
      <vt:lpstr>KONSER PERDANA MALAIKAT DI BUMI</vt:lpstr>
      <vt:lpstr>MUNGKINKAH ADA KAITAN ANTARA YESUS, DAUD, DAN NYANYIAN?</vt:lpstr>
      <vt:lpstr>YESUS DISEBUT JUGA ANAK DAUD</vt:lpstr>
      <vt:lpstr>PERISTIWA NATAL BANYAK TERKAIT DENGAN HIDUP DAUD</vt:lpstr>
      <vt:lpstr>YESUS LAHIR  DI KOTA DAUD,  DI BETLEHEM LUKAS 2:11 BETLEHEM= RUMAH ROTI  AKU ADALAH ROTI HIDUP  DAUD SANGAT CINTA TAURAT TUHAN Mazmur 19:8 T aurat TUHAN itu sempurna, menyegarkan jiwa </vt:lpstr>
      <vt:lpstr>EFRATA TEMPAT KELAHIRAN YESUS, MIKHA 5:1 DAERAH ASAL DAUD, I SAM 17:12 TEMPAT DAUD MENGGEMBALAKAN  MAZMUR 132:6 EFRATA = Place of fruitfulness, TEMPAT BERBUAH AKULAH POKOK ANGGUR YOHANES 15:5  </vt:lpstr>
      <vt:lpstr>BERITA KELAHIRAN YESUS DIBERITAKAN PADA PARA GEMBALA MAZMUR 78:70-72  SAAT TUHAN MEMILIH DAUD DALAM KETULUSAN HATI DAN KECAKAPAN TANGAN</vt:lpstr>
      <vt:lpstr>DAUD PANDAI BERMAIN KECAPI, I SAMUEL 16:16, 18, 19, 23 GEMBALA KEMBALI  DENGAN MEMUJI DAN MEMULIAKAN ALLAH, LUKAS 2:20</vt:lpstr>
      <vt:lpstr>BERITA PADA PARA GEMBALA  DISERTAI KONSER MALAIKAT PERDANA DI BUMI</vt:lpstr>
      <vt:lpstr>DAUD MEMUJI TUHAN, 7 KALI DALAM SEHARI  ( MAZMUR 119:164) </vt:lpstr>
      <vt:lpstr>APA YANG TERJADI?</vt:lpstr>
      <vt:lpstr>BERKENAN DI HATI-KU</vt:lpstr>
      <vt:lpstr>KESIMPULAN  JADILAH SEPERTI YESUS  MARKUS 14:26 IBRANI 1:9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BIARLAH  SEGALA YANG BERNAFAS MEMUJI TUHAN !  HALELUYA! MAZMUR 150:6</dc:title>
  <dc:creator>Grace Sumilat</dc:creator>
  <cp:lastModifiedBy>Grace Sumilat</cp:lastModifiedBy>
  <cp:revision>6</cp:revision>
  <dcterms:created xsi:type="dcterms:W3CDTF">2019-12-22T00:28:21Z</dcterms:created>
  <dcterms:modified xsi:type="dcterms:W3CDTF">2019-12-22T01:14:31Z</dcterms:modified>
</cp:coreProperties>
</file>