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6.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7.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8.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9.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10.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1.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theme/theme12.xml" ContentType="application/vnd.openxmlformats-officedocument.theme+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3.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14.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15.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16.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theme/theme17.xml" ContentType="application/vnd.openxmlformats-officedocument.theme+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theme/theme18.xml" ContentType="application/vnd.openxmlformats-officedocument.theme+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8" r:id="rId3"/>
    <p:sldMasterId id="2147483708" r:id="rId4"/>
    <p:sldMasterId id="2147483726" r:id="rId5"/>
    <p:sldMasterId id="2147483761" r:id="rId6"/>
    <p:sldMasterId id="2147483778" r:id="rId7"/>
    <p:sldMasterId id="2147483796" r:id="rId8"/>
    <p:sldMasterId id="2147483826" r:id="rId9"/>
    <p:sldMasterId id="2147483844" r:id="rId10"/>
    <p:sldMasterId id="2147483862" r:id="rId11"/>
    <p:sldMasterId id="2147483880" r:id="rId12"/>
    <p:sldMasterId id="2147483898" r:id="rId13"/>
    <p:sldMasterId id="2147483915" r:id="rId14"/>
    <p:sldMasterId id="2147483927" r:id="rId15"/>
    <p:sldMasterId id="2147483939" r:id="rId16"/>
    <p:sldMasterId id="2147483951" r:id="rId17"/>
    <p:sldMasterId id="2147483969" r:id="rId18"/>
    <p:sldMasterId id="2147483987" r:id="rId19"/>
  </p:sldMasterIdLst>
  <p:notesMasterIdLst>
    <p:notesMasterId r:id="rId61"/>
  </p:notesMasterIdLst>
  <p:sldIdLst>
    <p:sldId id="256" r:id="rId20"/>
    <p:sldId id="258" r:id="rId21"/>
    <p:sldId id="285" r:id="rId22"/>
    <p:sldId id="286" r:id="rId23"/>
    <p:sldId id="287" r:id="rId24"/>
    <p:sldId id="306" r:id="rId25"/>
    <p:sldId id="270" r:id="rId26"/>
    <p:sldId id="301" r:id="rId27"/>
    <p:sldId id="261" r:id="rId28"/>
    <p:sldId id="288" r:id="rId29"/>
    <p:sldId id="289" r:id="rId30"/>
    <p:sldId id="277" r:id="rId31"/>
    <p:sldId id="262" r:id="rId32"/>
    <p:sldId id="280" r:id="rId33"/>
    <p:sldId id="278" r:id="rId34"/>
    <p:sldId id="263" r:id="rId35"/>
    <p:sldId id="281" r:id="rId36"/>
    <p:sldId id="264" r:id="rId37"/>
    <p:sldId id="265" r:id="rId38"/>
    <p:sldId id="266" r:id="rId39"/>
    <p:sldId id="268" r:id="rId40"/>
    <p:sldId id="271" r:id="rId41"/>
    <p:sldId id="272" r:id="rId42"/>
    <p:sldId id="273" r:id="rId43"/>
    <p:sldId id="282" r:id="rId44"/>
    <p:sldId id="283" r:id="rId45"/>
    <p:sldId id="284" r:id="rId46"/>
    <p:sldId id="290" r:id="rId47"/>
    <p:sldId id="291" r:id="rId48"/>
    <p:sldId id="292" r:id="rId49"/>
    <p:sldId id="293" r:id="rId50"/>
    <p:sldId id="294" r:id="rId51"/>
    <p:sldId id="295" r:id="rId52"/>
    <p:sldId id="302" r:id="rId53"/>
    <p:sldId id="296" r:id="rId54"/>
    <p:sldId id="303" r:id="rId55"/>
    <p:sldId id="304" r:id="rId56"/>
    <p:sldId id="305" r:id="rId57"/>
    <p:sldId id="297" r:id="rId58"/>
    <p:sldId id="298" r:id="rId59"/>
    <p:sldId id="299" r:id="rId60"/>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936" autoAdjust="0"/>
  </p:normalViewPr>
  <p:slideViewPr>
    <p:cSldViewPr>
      <p:cViewPr>
        <p:scale>
          <a:sx n="50" d="100"/>
          <a:sy n="50" d="100"/>
        </p:scale>
        <p:origin x="1872" y="51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7.xml"/><Relationship Id="rId21" Type="http://schemas.openxmlformats.org/officeDocument/2006/relationships/slide" Target="slides/slide2.xml"/><Relationship Id="rId34" Type="http://schemas.openxmlformats.org/officeDocument/2006/relationships/slide" Target="slides/slide15.xml"/><Relationship Id="rId42" Type="http://schemas.openxmlformats.org/officeDocument/2006/relationships/slide" Target="slides/slide23.xml"/><Relationship Id="rId47" Type="http://schemas.openxmlformats.org/officeDocument/2006/relationships/slide" Target="slides/slide28.xml"/><Relationship Id="rId50" Type="http://schemas.openxmlformats.org/officeDocument/2006/relationships/slide" Target="slides/slide31.xml"/><Relationship Id="rId55" Type="http://schemas.openxmlformats.org/officeDocument/2006/relationships/slide" Target="slides/slide36.xml"/><Relationship Id="rId63"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0.xml"/><Relationship Id="rId11" Type="http://schemas.openxmlformats.org/officeDocument/2006/relationships/slideMaster" Target="slideMasters/slideMaster11.xml"/><Relationship Id="rId24" Type="http://schemas.openxmlformats.org/officeDocument/2006/relationships/slide" Target="slides/slide5.xml"/><Relationship Id="rId32" Type="http://schemas.openxmlformats.org/officeDocument/2006/relationships/slide" Target="slides/slide13.xml"/><Relationship Id="rId37" Type="http://schemas.openxmlformats.org/officeDocument/2006/relationships/slide" Target="slides/slide18.xml"/><Relationship Id="rId40" Type="http://schemas.openxmlformats.org/officeDocument/2006/relationships/slide" Target="slides/slide21.xml"/><Relationship Id="rId45" Type="http://schemas.openxmlformats.org/officeDocument/2006/relationships/slide" Target="slides/slide26.xml"/><Relationship Id="rId53" Type="http://schemas.openxmlformats.org/officeDocument/2006/relationships/slide" Target="slides/slide34.xml"/><Relationship Id="rId58" Type="http://schemas.openxmlformats.org/officeDocument/2006/relationships/slide" Target="slides/slide39.xml"/><Relationship Id="rId5" Type="http://schemas.openxmlformats.org/officeDocument/2006/relationships/slideMaster" Target="slideMasters/slideMaster5.xml"/><Relationship Id="rId61" Type="http://schemas.openxmlformats.org/officeDocument/2006/relationships/notesMaster" Target="notesMasters/notesMaster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 Target="slides/slide3.xml"/><Relationship Id="rId27" Type="http://schemas.openxmlformats.org/officeDocument/2006/relationships/slide" Target="slides/slide8.xml"/><Relationship Id="rId30" Type="http://schemas.openxmlformats.org/officeDocument/2006/relationships/slide" Target="slides/slide11.xml"/><Relationship Id="rId35" Type="http://schemas.openxmlformats.org/officeDocument/2006/relationships/slide" Target="slides/slide16.xml"/><Relationship Id="rId43" Type="http://schemas.openxmlformats.org/officeDocument/2006/relationships/slide" Target="slides/slide24.xml"/><Relationship Id="rId48" Type="http://schemas.openxmlformats.org/officeDocument/2006/relationships/slide" Target="slides/slide29.xml"/><Relationship Id="rId56" Type="http://schemas.openxmlformats.org/officeDocument/2006/relationships/slide" Target="slides/slide37.xml"/><Relationship Id="rId64"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2.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slide" Target="slides/slide19.xml"/><Relationship Id="rId46" Type="http://schemas.openxmlformats.org/officeDocument/2006/relationships/slide" Target="slides/slide27.xml"/><Relationship Id="rId59" Type="http://schemas.openxmlformats.org/officeDocument/2006/relationships/slide" Target="slides/slide40.xml"/><Relationship Id="rId20" Type="http://schemas.openxmlformats.org/officeDocument/2006/relationships/slide" Target="slides/slide1.xml"/><Relationship Id="rId41" Type="http://schemas.openxmlformats.org/officeDocument/2006/relationships/slide" Target="slides/slide22.xml"/><Relationship Id="rId54" Type="http://schemas.openxmlformats.org/officeDocument/2006/relationships/slide" Target="slides/slide35.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49" Type="http://schemas.openxmlformats.org/officeDocument/2006/relationships/slide" Target="slides/slide30.xml"/><Relationship Id="rId57" Type="http://schemas.openxmlformats.org/officeDocument/2006/relationships/slide" Target="slides/slide38.xml"/><Relationship Id="rId10" Type="http://schemas.openxmlformats.org/officeDocument/2006/relationships/slideMaster" Target="slideMasters/slideMaster10.xml"/><Relationship Id="rId31" Type="http://schemas.openxmlformats.org/officeDocument/2006/relationships/slide" Target="slides/slide12.xml"/><Relationship Id="rId44" Type="http://schemas.openxmlformats.org/officeDocument/2006/relationships/slide" Target="slides/slide25.xml"/><Relationship Id="rId52" Type="http://schemas.openxmlformats.org/officeDocument/2006/relationships/slide" Target="slides/slide33.xml"/><Relationship Id="rId60" Type="http://schemas.openxmlformats.org/officeDocument/2006/relationships/slide" Target="slides/slide41.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2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A364F4-43A6-4652-8CB6-12729FE062C1}" type="datetimeFigureOut">
              <a:rPr lang="id-ID" smtClean="0"/>
              <a:t>11/01/2020</a:t>
            </a:fld>
            <a:endParaRPr lang="id-ID"/>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4DA5BC-AE00-4B1B-9963-3A0A165E1301}" type="slidenum">
              <a:rPr lang="id-ID" smtClean="0"/>
              <a:t>‹#›</a:t>
            </a:fld>
            <a:endParaRPr lang="id-ID"/>
          </a:p>
        </p:txBody>
      </p:sp>
    </p:spTree>
    <p:extLst>
      <p:ext uri="{BB962C8B-B14F-4D97-AF65-F5344CB8AC3E}">
        <p14:creationId xmlns:p14="http://schemas.microsoft.com/office/powerpoint/2010/main" val="1707239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lkitab.sabda.org/verse.php?book=Pkh&amp;chapter=4&amp;verse=9"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alkitab.sabda.org/verse.php?book=Pkh&amp;chapter=4&amp;verse=10" TargetMode="External"/><Relationship Id="rId4" Type="http://schemas.openxmlformats.org/officeDocument/2006/relationships/hyperlink" Target="https://alkitab.sabda.org/passage.php?passage=pengkotbah%204:9-10#n1"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alkitab.sabda.org/bible.php?book=2Sam&amp;chapter=21#v8" TargetMode="External"/><Relationship Id="rId2" Type="http://schemas.openxmlformats.org/officeDocument/2006/relationships/slide" Target="../slides/slide31.xml"/><Relationship Id="rId1" Type="http://schemas.openxmlformats.org/officeDocument/2006/relationships/notesMaster" Target="../notesMasters/notesMaster1.xml"/><Relationship Id="rId6" Type="http://schemas.openxmlformats.org/officeDocument/2006/relationships/hyperlink" Target="http://www.biblegateway.com/passage/?version=50&amp;search=2Sa+21:8" TargetMode="External"/><Relationship Id="rId5" Type="http://schemas.openxmlformats.org/officeDocument/2006/relationships/hyperlink" Target="https://alkitab.sabda.org/search.php?search=MERAB&amp;scope=all&amp;exact=off" TargetMode="External"/><Relationship Id="rId4" Type="http://schemas.openxmlformats.org/officeDocument/2006/relationships/hyperlink" Target="https://alkitab.sabda.org/verse.php?book=2Sam&amp;chapter=21&amp;verse=8"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berbagirhema.wordpress.com/2014/11/11/anak-cucu-orang-benar-vs-anak-cucu-orang-fasik/"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8" Type="http://schemas.openxmlformats.org/officeDocument/2006/relationships/hyperlink" Target="https://alkitab.sabda.org/bible.php?book=Mzm&amp;chapter=97#v11" TargetMode="External"/><Relationship Id="rId13" Type="http://schemas.openxmlformats.org/officeDocument/2006/relationships/hyperlink" Target="https://alkitab.sabda.org/verse.php?book=Ef&amp;chapter=6&amp;verse=5" TargetMode="External"/><Relationship Id="rId18" Type="http://schemas.openxmlformats.org/officeDocument/2006/relationships/hyperlink" Target="https://alkitab.sabda.org/verse.php?book=Mzm&amp;chapter=112&amp;verse=2" TargetMode="External"/><Relationship Id="rId3" Type="http://schemas.openxmlformats.org/officeDocument/2006/relationships/hyperlink" Target="https://alkitab.sabda.org/bible.php?book=Mzm&amp;chapter=7#v10" TargetMode="External"/><Relationship Id="rId21" Type="http://schemas.openxmlformats.org/officeDocument/2006/relationships/hyperlink" Target="https://alkitab.sabda.org/verse.php?book=Mzm&amp;chapter=37&amp;verse=25" TargetMode="External"/><Relationship Id="rId7" Type="http://schemas.openxmlformats.org/officeDocument/2006/relationships/hyperlink" Target="https://alkitab.sabda.org/verse.php?book=Mzm&amp;chapter=125&amp;verse=4" TargetMode="External"/><Relationship Id="rId12" Type="http://schemas.openxmlformats.org/officeDocument/2006/relationships/hyperlink" Target="https://alkitab.sabda.org/bible.php?book=Ef&amp;chapter=6#v5" TargetMode="External"/><Relationship Id="rId17" Type="http://schemas.openxmlformats.org/officeDocument/2006/relationships/hyperlink" Target="https://alkitab.sabda.org/bible.php?book=Mzm&amp;chapter=112#v2" TargetMode="External"/><Relationship Id="rId2" Type="http://schemas.openxmlformats.org/officeDocument/2006/relationships/slide" Target="../slides/slide38.xml"/><Relationship Id="rId16" Type="http://schemas.openxmlformats.org/officeDocument/2006/relationships/hyperlink" Target="https://alkitab.sabda.org/search.php?search=TULUS%20HATI%20ORANG%20BENAR&amp;scope=all&amp;exact=off" TargetMode="External"/><Relationship Id="rId20" Type="http://schemas.openxmlformats.org/officeDocument/2006/relationships/hyperlink" Target="https://alkitab.sabda.org/bible.php?book=Mzm&amp;chapter=37#v25" TargetMode="External"/><Relationship Id="rId1" Type="http://schemas.openxmlformats.org/officeDocument/2006/relationships/notesMaster" Target="../notesMasters/notesMaster1.xml"/><Relationship Id="rId6" Type="http://schemas.openxmlformats.org/officeDocument/2006/relationships/hyperlink" Target="https://alkitab.sabda.org/bible.php?book=Mzm&amp;chapter=125#v4" TargetMode="External"/><Relationship Id="rId11" Type="http://schemas.openxmlformats.org/officeDocument/2006/relationships/hyperlink" Target="https://alkitab.sabda.org/verse.php?book=Mzm&amp;chapter=78&amp;verse=72" TargetMode="External"/><Relationship Id="rId5" Type="http://schemas.openxmlformats.org/officeDocument/2006/relationships/hyperlink" Target="https://alkitab.sabda.org/search.php?search=tulus%20hati&amp;scope=all&amp;exact=off" TargetMode="External"/><Relationship Id="rId15" Type="http://schemas.openxmlformats.org/officeDocument/2006/relationships/hyperlink" Target="https://alkitab.sabda.org/verse.php?book=Kis&amp;chapter=2&amp;verse=46" TargetMode="External"/><Relationship Id="rId10" Type="http://schemas.openxmlformats.org/officeDocument/2006/relationships/hyperlink" Target="https://alkitab.sabda.org/bible.php?book=Mzm&amp;chapter=78#v72" TargetMode="External"/><Relationship Id="rId19" Type="http://schemas.openxmlformats.org/officeDocument/2006/relationships/hyperlink" Target="https://alkitab.sabda.org/search.php?search=ANAK%20CUCU%20ORANG%20BENAR&amp;scope=all&amp;exact=off" TargetMode="External"/><Relationship Id="rId4" Type="http://schemas.openxmlformats.org/officeDocument/2006/relationships/hyperlink" Target="https://alkitab.sabda.org/verse.php?book=Mzm&amp;chapter=7&amp;verse=10" TargetMode="External"/><Relationship Id="rId9" Type="http://schemas.openxmlformats.org/officeDocument/2006/relationships/hyperlink" Target="https://alkitab.sabda.org/verse.php?book=Mzm&amp;chapter=97&amp;verse=11" TargetMode="External"/><Relationship Id="rId14" Type="http://schemas.openxmlformats.org/officeDocument/2006/relationships/hyperlink" Target="https://alkitab.sabda.org/bible.php?book=Kis&amp;chapter=2#v46"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Apa perlunya kita punya sahabat?</a:t>
            </a:r>
          </a:p>
          <a:p>
            <a:r>
              <a:rPr lang="id-ID" sz="1200" b="1" kern="1200" dirty="0" smtClean="0">
                <a:solidFill>
                  <a:schemeClr val="tx1"/>
                </a:solidFill>
                <a:effectLst/>
                <a:latin typeface="+mn-lt"/>
                <a:ea typeface="+mn-ea"/>
                <a:cs typeface="+mn-cs"/>
              </a:rPr>
              <a:t>Pengkhotbah 4:9-10</a:t>
            </a:r>
            <a:endParaRPr lang="id-ID" sz="1200" kern="1200" dirty="0" smtClean="0">
              <a:solidFill>
                <a:schemeClr val="tx1"/>
              </a:solidFill>
              <a:effectLst/>
              <a:latin typeface="+mn-lt"/>
              <a:ea typeface="+mn-ea"/>
              <a:cs typeface="+mn-cs"/>
            </a:endParaRPr>
          </a:p>
          <a:p>
            <a:r>
              <a:rPr lang="id-ID" sz="1200" b="1" kern="1200" dirty="0" smtClean="0">
                <a:solidFill>
                  <a:schemeClr val="tx1"/>
                </a:solidFill>
                <a:effectLst/>
                <a:latin typeface="+mn-lt"/>
                <a:ea typeface="+mn-ea"/>
                <a:cs typeface="+mn-cs"/>
                <a:hlinkClick r:id="rId3"/>
              </a:rPr>
              <a:t>4:9</a:t>
            </a:r>
            <a:r>
              <a:rPr lang="id-ID" sz="1200" kern="1200" dirty="0" smtClean="0">
                <a:solidFill>
                  <a:schemeClr val="tx1"/>
                </a:solidFill>
                <a:effectLst/>
                <a:latin typeface="+mn-lt"/>
                <a:ea typeface="+mn-ea"/>
                <a:cs typeface="+mn-cs"/>
              </a:rPr>
              <a:t> Berdua lebih baik dari pada seorang diri</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4"/>
              </a:rPr>
              <a:t>1</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karena mereka menerima upah yang baik dalam jerih payah mereka. </a:t>
            </a:r>
            <a:r>
              <a:rPr lang="id-ID" sz="1200" b="1" kern="1200" dirty="0" smtClean="0">
                <a:solidFill>
                  <a:schemeClr val="tx1"/>
                </a:solidFill>
                <a:effectLst/>
                <a:latin typeface="+mn-lt"/>
                <a:ea typeface="+mn-ea"/>
                <a:cs typeface="+mn-cs"/>
                <a:hlinkClick r:id="rId5"/>
              </a:rPr>
              <a:t>4:10</a:t>
            </a:r>
            <a:r>
              <a:rPr lang="id-ID" sz="1200" kern="1200" dirty="0" smtClean="0">
                <a:solidFill>
                  <a:schemeClr val="tx1"/>
                </a:solidFill>
                <a:effectLst/>
                <a:latin typeface="+mn-lt"/>
                <a:ea typeface="+mn-ea"/>
                <a:cs typeface="+mn-cs"/>
              </a:rPr>
              <a:t> Karena kalau mereka jatuh, yang seorang mengangkat temannya, tetapi wai orang yang jatuh, yang tidak mempunyai orang lain untuk mengangkatnya!</a:t>
            </a:r>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2</a:t>
            </a:fld>
            <a:endParaRPr lang="id-ID"/>
          </a:p>
        </p:txBody>
      </p:sp>
    </p:spTree>
    <p:extLst>
      <p:ext uri="{BB962C8B-B14F-4D97-AF65-F5344CB8AC3E}">
        <p14:creationId xmlns:p14="http://schemas.microsoft.com/office/powerpoint/2010/main" val="3828745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Landasan Persahabatan adalah Kasih</a:t>
            </a:r>
          </a:p>
          <a:p>
            <a:r>
              <a:rPr lang="id-ID" sz="1200" kern="1200" dirty="0" smtClean="0">
                <a:solidFill>
                  <a:schemeClr val="tx1"/>
                </a:solidFill>
                <a:effectLst/>
                <a:latin typeface="+mn-lt"/>
                <a:ea typeface="+mn-ea"/>
                <a:cs typeface="+mn-cs"/>
              </a:rPr>
              <a:t>I Samuel 18:1</a:t>
            </a:r>
          </a:p>
          <a:p>
            <a:r>
              <a:rPr lang="id-ID" sz="1200" kern="1200" dirty="0" smtClean="0">
                <a:solidFill>
                  <a:schemeClr val="tx1"/>
                </a:solidFill>
                <a:effectLst/>
                <a:latin typeface="+mn-lt"/>
                <a:ea typeface="+mn-ea"/>
                <a:cs typeface="+mn-cs"/>
              </a:rPr>
              <a:t>Berpadulah jiwa Yonatan dengan jiwa Daud</a:t>
            </a:r>
          </a:p>
          <a:p>
            <a:r>
              <a:rPr lang="id-ID" sz="1200" kern="1200" dirty="0" smtClean="0">
                <a:solidFill>
                  <a:schemeClr val="tx1"/>
                </a:solidFill>
                <a:effectLst/>
                <a:latin typeface="+mn-lt"/>
                <a:ea typeface="+mn-ea"/>
                <a:cs typeface="+mn-cs"/>
              </a:rPr>
              <a:t>Dalam Contemporary English Version: Daud dan Yonatan menjadi sahabat karib.</a:t>
            </a:r>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3</a:t>
            </a:fld>
            <a:endParaRPr lang="id-ID"/>
          </a:p>
        </p:txBody>
      </p:sp>
    </p:spTree>
    <p:extLst>
      <p:ext uri="{BB962C8B-B14F-4D97-AF65-F5344CB8AC3E}">
        <p14:creationId xmlns:p14="http://schemas.microsoft.com/office/powerpoint/2010/main" val="3356035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TIGA UNSUR DALAM PERSAHABATAN:</a:t>
            </a:r>
            <a:endParaRPr lang="id-ID" sz="11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Amsal 17:17</a:t>
            </a:r>
            <a:endParaRPr lang="id-ID" sz="11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Seorang sahabat menaruh kasih setiap waktu dan menjadi seorang saudara dalam kesukaran</a:t>
            </a:r>
            <a:endParaRPr lang="id-ID" sz="11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Ada tiga unsur di sini: </a:t>
            </a:r>
            <a:endParaRPr lang="id-ID" sz="1100" kern="1200" dirty="0" smtClean="0">
              <a:solidFill>
                <a:schemeClr val="tx1"/>
              </a:solidFill>
              <a:effectLst/>
              <a:latin typeface="+mn-lt"/>
              <a:ea typeface="+mn-ea"/>
              <a:cs typeface="+mn-cs"/>
            </a:endParaRPr>
          </a:p>
          <a:p>
            <a:pPr lvl="1"/>
            <a:r>
              <a:rPr lang="id-ID" sz="1200" kern="1200" dirty="0" smtClean="0">
                <a:solidFill>
                  <a:schemeClr val="tx1"/>
                </a:solidFill>
                <a:effectLst/>
                <a:latin typeface="+mn-lt"/>
                <a:ea typeface="+mn-ea"/>
                <a:cs typeface="+mn-cs"/>
              </a:rPr>
              <a:t>Kasih</a:t>
            </a:r>
            <a:endParaRPr lang="id-ID" sz="1100" kern="1200" dirty="0" smtClean="0">
              <a:solidFill>
                <a:schemeClr val="tx1"/>
              </a:solidFill>
              <a:effectLst/>
              <a:latin typeface="+mn-lt"/>
              <a:ea typeface="+mn-ea"/>
              <a:cs typeface="+mn-cs"/>
            </a:endParaRPr>
          </a:p>
          <a:p>
            <a:pPr lvl="1"/>
            <a:r>
              <a:rPr lang="id-ID" sz="1200" kern="1200" dirty="0" smtClean="0">
                <a:solidFill>
                  <a:schemeClr val="tx1"/>
                </a:solidFill>
                <a:effectLst/>
                <a:latin typeface="+mn-lt"/>
                <a:ea typeface="+mn-ea"/>
                <a:cs typeface="+mn-cs"/>
              </a:rPr>
              <a:t>Setiap waktu (dalam kondisi apapun tetap konsisten)</a:t>
            </a:r>
            <a:endParaRPr lang="id-ID" sz="1100" kern="1200" dirty="0" smtClean="0">
              <a:solidFill>
                <a:schemeClr val="tx1"/>
              </a:solidFill>
              <a:effectLst/>
              <a:latin typeface="+mn-lt"/>
              <a:ea typeface="+mn-ea"/>
              <a:cs typeface="+mn-cs"/>
            </a:endParaRPr>
          </a:p>
          <a:p>
            <a:pPr lvl="1"/>
            <a:r>
              <a:rPr lang="id-ID" sz="1200" kern="1200" dirty="0" smtClean="0">
                <a:solidFill>
                  <a:schemeClr val="tx1"/>
                </a:solidFill>
                <a:effectLst/>
                <a:latin typeface="+mn-lt"/>
                <a:ea typeface="+mn-ea"/>
                <a:cs typeface="+mn-cs"/>
              </a:rPr>
              <a:t>Saudara dalam kesukaran ( lebih dari sekedar teman biasa- karena teman tidak akan menolong saat susah)</a:t>
            </a:r>
            <a:endParaRPr lang="id-ID" sz="1100" kern="1200" dirty="0" smtClean="0">
              <a:solidFill>
                <a:schemeClr val="tx1"/>
              </a:solidFill>
              <a:effectLst/>
              <a:latin typeface="+mn-lt"/>
              <a:ea typeface="+mn-ea"/>
              <a:cs typeface="+mn-cs"/>
            </a:endParaRPr>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4</a:t>
            </a:fld>
            <a:endParaRPr lang="id-ID"/>
          </a:p>
        </p:txBody>
      </p:sp>
    </p:spTree>
    <p:extLst>
      <p:ext uri="{BB962C8B-B14F-4D97-AF65-F5344CB8AC3E}">
        <p14:creationId xmlns:p14="http://schemas.microsoft.com/office/powerpoint/2010/main" val="3308428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Ada teman yang mendatangkan kecelakaan, tetapi ada juga sahabat yang lebih karib dari pada seorang saudara</a:t>
            </a:r>
            <a:br>
              <a:rPr lang="id-ID" sz="1200" kern="1200" dirty="0" smtClean="0">
                <a:solidFill>
                  <a:schemeClr val="tx1"/>
                </a:solidFill>
                <a:effectLst/>
                <a:latin typeface="+mn-lt"/>
                <a:ea typeface="+mn-ea"/>
                <a:cs typeface="+mn-cs"/>
              </a:rPr>
            </a:br>
            <a:r>
              <a:rPr lang="id-ID" sz="1200" kern="1200" dirty="0" smtClean="0">
                <a:solidFill>
                  <a:schemeClr val="tx1"/>
                </a:solidFill>
                <a:effectLst/>
                <a:latin typeface="+mn-lt"/>
                <a:ea typeface="+mn-ea"/>
                <a:cs typeface="+mn-cs"/>
              </a:rPr>
              <a:t>amsal 18:24</a:t>
            </a:r>
            <a:br>
              <a:rPr lang="id-ID" sz="1200" kern="1200" dirty="0" smtClean="0">
                <a:solidFill>
                  <a:schemeClr val="tx1"/>
                </a:solidFill>
                <a:effectLst/>
                <a:latin typeface="+mn-lt"/>
                <a:ea typeface="+mn-ea"/>
                <a:cs typeface="+mn-cs"/>
              </a:rPr>
            </a:br>
            <a:r>
              <a:rPr lang="id-ID" sz="1200" kern="1200" dirty="0" smtClean="0">
                <a:solidFill>
                  <a:schemeClr val="tx1"/>
                </a:solidFill>
                <a:effectLst/>
                <a:latin typeface="+mn-lt"/>
                <a:ea typeface="+mn-ea"/>
                <a:cs typeface="+mn-cs"/>
              </a:rPr>
              <a:t/>
            </a:r>
            <a:br>
              <a:rPr lang="id-ID" sz="1200" kern="1200" dirty="0" smtClean="0">
                <a:solidFill>
                  <a:schemeClr val="tx1"/>
                </a:solidFill>
                <a:effectLst/>
                <a:latin typeface="+mn-lt"/>
                <a:ea typeface="+mn-ea"/>
                <a:cs typeface="+mn-cs"/>
              </a:rPr>
            </a:br>
            <a:r>
              <a:rPr lang="id-ID" sz="1200" kern="1200" dirty="0" smtClean="0">
                <a:solidFill>
                  <a:schemeClr val="tx1"/>
                </a:solidFill>
                <a:effectLst/>
                <a:latin typeface="+mn-lt"/>
                <a:ea typeface="+mn-ea"/>
                <a:cs typeface="+mn-cs"/>
              </a:rPr>
              <a:t>bahkan ayat ini menekankan- tingkat hubungan yang lebih tinggi lagi dari saudara</a:t>
            </a:r>
            <a:endParaRPr lang="id-ID" sz="1100" kern="1200" dirty="0" smtClean="0">
              <a:solidFill>
                <a:schemeClr val="tx1"/>
              </a:solidFill>
              <a:effectLst/>
              <a:latin typeface="+mn-lt"/>
              <a:ea typeface="+mn-ea"/>
              <a:cs typeface="+mn-cs"/>
            </a:endParaRPr>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5</a:t>
            </a:fld>
            <a:endParaRPr lang="id-ID"/>
          </a:p>
        </p:txBody>
      </p:sp>
    </p:spTree>
    <p:extLst>
      <p:ext uri="{BB962C8B-B14F-4D97-AF65-F5344CB8AC3E}">
        <p14:creationId xmlns:p14="http://schemas.microsoft.com/office/powerpoint/2010/main" val="3127828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Yonatan mau bersahabat dengan orang sederhana seperti Daud, orang dari kalangan biasa, itu semua karena dasar KASIH</a:t>
            </a:r>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7</a:t>
            </a:fld>
            <a:endParaRPr lang="id-ID"/>
          </a:p>
        </p:txBody>
      </p:sp>
    </p:spTree>
    <p:extLst>
      <p:ext uri="{BB962C8B-B14F-4D97-AF65-F5344CB8AC3E}">
        <p14:creationId xmlns:p14="http://schemas.microsoft.com/office/powerpoint/2010/main" val="1758982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Walaupun di peristiwa sebelum Duel Daud VS Goliat, Yonatan sudah tercatat sebagai pahlawan (1 SAM 13:23), namun dia tidak pernah merasa lebih senior daripada Daud, malahan dia mau berbagi ‘JUBAHNYA, BAJU PERANGNYA, PEDANGNYA, PANAHNYA, DAN IKAT PINGGANGNYA’, </a:t>
            </a:r>
          </a:p>
          <a:p>
            <a:pPr marL="0" marR="0" lvl="1" indent="0" algn="l" defTabSz="914400" rtl="0" eaLnBrk="1" fontAlgn="auto" latinLnBrk="0" hangingPunct="1">
              <a:lnSpc>
                <a:spcPct val="100000"/>
              </a:lnSpc>
              <a:spcBef>
                <a:spcPts val="0"/>
              </a:spcBef>
              <a:spcAft>
                <a:spcPts val="0"/>
              </a:spcAft>
              <a:buClrTx/>
              <a:buSzTx/>
              <a:buFontTx/>
              <a:buNone/>
              <a:tabLst/>
              <a:defRPr/>
            </a:pPr>
            <a:endParaRPr lang="id-ID" sz="1200" kern="1200" dirty="0" smtClean="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dan Alkitab mencatat sejak saat itu Daud adalah pahlawan yang baru bagi Israel dan nama Yonatan tidak pernah disebut-sebut lagi sebagai catatan ‘pahlawan dalam kemenangan perang’ ‘menang perang’ dan sejenisnya. </a:t>
            </a:r>
          </a:p>
          <a:p>
            <a:pPr marL="0" marR="0" lvl="1" indent="0" algn="l" defTabSz="914400" rtl="0" eaLnBrk="1" fontAlgn="auto" latinLnBrk="0" hangingPunct="1">
              <a:lnSpc>
                <a:spcPct val="100000"/>
              </a:lnSpc>
              <a:spcBef>
                <a:spcPts val="0"/>
              </a:spcBef>
              <a:spcAft>
                <a:spcPts val="0"/>
              </a:spcAft>
              <a:buClrTx/>
              <a:buSzTx/>
              <a:buFontTx/>
              <a:buNone/>
              <a:tabLst/>
              <a:defRPr/>
            </a:pPr>
            <a:endParaRPr lang="id-ID" sz="1200" kern="1200" dirty="0" smtClean="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Saul iri hati dan dengki terhadap Daud, tetapi Yonatan tidak sama sekali. </a:t>
            </a:r>
          </a:p>
          <a:p>
            <a:pPr marL="0" marR="0" lvl="1" indent="0" algn="l" defTabSz="914400" rtl="0" eaLnBrk="1" fontAlgn="auto" latinLnBrk="0" hangingPunct="1">
              <a:lnSpc>
                <a:spcPct val="100000"/>
              </a:lnSpc>
              <a:spcBef>
                <a:spcPts val="0"/>
              </a:spcBef>
              <a:spcAft>
                <a:spcPts val="0"/>
              </a:spcAft>
              <a:buClrTx/>
              <a:buSzTx/>
              <a:buFontTx/>
              <a:buNone/>
              <a:tabLst/>
              <a:defRPr/>
            </a:pPr>
            <a:endParaRPr lang="id-ID" sz="1200" kern="1200" dirty="0" smtClean="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Hal ini dikarenakan Yonatan adalah pribadi yang memandang POTENSI ORANG LAIN DAN POTENSI DIRINYA SENDIRI DARI KACAMATA TUHAN ( I Samuel 20:13 c). </a:t>
            </a:r>
          </a:p>
          <a:p>
            <a:pPr marL="0" marR="0" lvl="1" indent="0" algn="l" defTabSz="914400" rtl="0" eaLnBrk="1" fontAlgn="auto" latinLnBrk="0" hangingPunct="1">
              <a:lnSpc>
                <a:spcPct val="100000"/>
              </a:lnSpc>
              <a:spcBef>
                <a:spcPts val="0"/>
              </a:spcBef>
              <a:spcAft>
                <a:spcPts val="0"/>
              </a:spcAft>
              <a:buClrTx/>
              <a:buSzTx/>
              <a:buFontTx/>
              <a:buNone/>
              <a:tabLst/>
              <a:defRPr/>
            </a:pPr>
            <a:endParaRPr lang="id-ID" sz="1200" kern="1200" dirty="0" smtClean="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Namun hal ini tidaklah menjadikan Daud itu meninggikan diri atas Yonatan (yang notabene adalah pahlawan sebelum dia masuk ke medan pertempuran), </a:t>
            </a:r>
          </a:p>
          <a:p>
            <a:pPr marL="0" marR="0" lvl="1" indent="0" algn="l" defTabSz="914400" rtl="0" eaLnBrk="1" fontAlgn="auto" latinLnBrk="0" hangingPunct="1">
              <a:lnSpc>
                <a:spcPct val="100000"/>
              </a:lnSpc>
              <a:spcBef>
                <a:spcPts val="0"/>
              </a:spcBef>
              <a:spcAft>
                <a:spcPts val="0"/>
              </a:spcAft>
              <a:buClrTx/>
              <a:buSzTx/>
              <a:buFontTx/>
              <a:buNone/>
              <a:tabLst/>
              <a:defRPr/>
            </a:pPr>
            <a:endParaRPr lang="id-ID" sz="1200" kern="1200" dirty="0" smtClean="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karena di mata Daud, Yonatan dan Saul adalah pahlawan Israel, (2 Samuel 1: 17-27), ada lima kata pahlawan di sini untuk menghargai kepahlawanan SAUL DAN YONATAN. </a:t>
            </a:r>
          </a:p>
          <a:p>
            <a:pPr marL="0" marR="0" lvl="1" indent="0" algn="l" defTabSz="914400" rtl="0" eaLnBrk="1" fontAlgn="auto" latinLnBrk="0" hangingPunct="1">
              <a:lnSpc>
                <a:spcPct val="100000"/>
              </a:lnSpc>
              <a:spcBef>
                <a:spcPts val="0"/>
              </a:spcBef>
              <a:spcAft>
                <a:spcPts val="0"/>
              </a:spcAft>
              <a:buClrTx/>
              <a:buSzTx/>
              <a:buFontTx/>
              <a:buNone/>
              <a:tabLst/>
              <a:defRPr/>
            </a:pPr>
            <a:endParaRPr lang="id-ID" sz="1200" kern="1200" dirty="0" smtClean="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Sedang Daud tidak pernah mengatakan dirinya sendiri sebagai pahlawan ( 2 Samuel 23:1-2). </a:t>
            </a:r>
          </a:p>
          <a:p>
            <a:pPr marL="0" marR="0" lvl="1" indent="0" algn="l" defTabSz="914400" rtl="0" eaLnBrk="1" fontAlgn="auto" latinLnBrk="0" hangingPunct="1">
              <a:lnSpc>
                <a:spcPct val="100000"/>
              </a:lnSpc>
              <a:spcBef>
                <a:spcPts val="0"/>
              </a:spcBef>
              <a:spcAft>
                <a:spcPts val="0"/>
              </a:spcAft>
              <a:buClrTx/>
              <a:buSzTx/>
              <a:buFontTx/>
              <a:buNone/>
              <a:tabLst/>
              <a:defRPr/>
            </a:pPr>
            <a:endParaRPr lang="id-ID" sz="1200" kern="1200" dirty="0" smtClean="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Terbukti di sini KEPAHLAWANAN seorang Yonatan bukan dicatat dari NILAI RAPORT KEMENANGANNYA DI MEDAN PERANG, tetapi dari NILAI RAPORT KEMENANGANNYA DI MEDAN HATI. Hati yang tulus, bebas dari rasa IRI</a:t>
            </a:r>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8</a:t>
            </a:fld>
            <a:endParaRPr lang="id-ID"/>
          </a:p>
        </p:txBody>
      </p:sp>
    </p:spTree>
    <p:extLst>
      <p:ext uri="{BB962C8B-B14F-4D97-AF65-F5344CB8AC3E}">
        <p14:creationId xmlns:p14="http://schemas.microsoft.com/office/powerpoint/2010/main" val="640575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dirty="0" smtClean="0"/>
              <a:t>YONATAN MENYAKSIKAN BAGAIMANA DAUD MAJU TANPA BAJU PERANG (I SAM 17:39)</a:t>
            </a:r>
          </a:p>
          <a:p>
            <a:r>
              <a:rPr lang="id-ID" sz="1200" dirty="0" smtClean="0"/>
              <a:t>YONATAN MENYAKSIKAN BAGAIMANA DAUD BERBICARA PADA GOLIAT (I SAMUEL 17;47)</a:t>
            </a:r>
          </a:p>
          <a:p>
            <a:r>
              <a:rPr lang="id-ID" sz="1200" dirty="0" smtClean="0"/>
              <a:t>YONATAN MENYAKSIKAN BAGAIMANA DAUD MENANG MELAWAN GOLIAT (I SAMUEL 17:51)</a:t>
            </a:r>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9</a:t>
            </a:fld>
            <a:endParaRPr lang="id-ID"/>
          </a:p>
        </p:txBody>
      </p:sp>
    </p:spTree>
    <p:extLst>
      <p:ext uri="{BB962C8B-B14F-4D97-AF65-F5344CB8AC3E}">
        <p14:creationId xmlns:p14="http://schemas.microsoft.com/office/powerpoint/2010/main" val="932127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Setelah peristiwa duel iut, Yonatan tidak pernah merasa lebih senior daripada Daud, malahan dia mau berbagi ‘JUBAHNYA, BAJU PERANGNYA, PEDANGNYA, PANAHNYA, DAN IKAT PINGGANGNYA’, dan Alkitab mencatat sejak saat itu Daud adalah pahlawan yang baru bagi Israel dan nama Yonatan tidak pernah disebut-sebut lagi sebagai catatan ‘pahlawan dalam kemenangan perang’ ‘menang perang’ dan sejenisnya. Saul iri hati dan dengki terhadap Daud, tetapi Yonatan tidak sama sekali. Hal ini dikarenakan Yonatan adalah pribadi yang memandang POTENSI ORANG LAIN DAN POTENSI DIRINYA SENDIRI DARI KACAMATA TUHAN ( I Samuel 20:13 c). </a:t>
            </a:r>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10</a:t>
            </a:fld>
            <a:endParaRPr lang="id-ID"/>
          </a:p>
        </p:txBody>
      </p:sp>
    </p:spTree>
    <p:extLst>
      <p:ext uri="{BB962C8B-B14F-4D97-AF65-F5344CB8AC3E}">
        <p14:creationId xmlns:p14="http://schemas.microsoft.com/office/powerpoint/2010/main" val="882967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Namun hal ini tidaklah menjadikan Daud itu meninggikan diri atas Yonatan (yang notabene adalah pahlawan sebelum dia masuk ke medan pertempuran), karena di mata Daud, Yonatan dan Saul adalah pahlawan Israel, (2 Samuel 1: 17-27), ada lima kata pahlawan di sini untuk menghargai kepahlawanan SAUL DAN YONATAN. Sedang Daud tidak pernah mengatakan dirinya sendiri sebagai pahlawan ( 2 Samuel 23:1-2). Terbukti di sini KEPAHLAWANAN seorang Yonatan bukan dicatat dari NILAI RAPORT KEMENANGANNYA DI MEDAN PERANG, tetapi dari NILAI RAPORT KEMENANGANNYA DI MEDAN HATI. Hati yang tulus, bebas dari rasa IRI</a:t>
            </a:r>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11</a:t>
            </a:fld>
            <a:endParaRPr lang="id-ID"/>
          </a:p>
        </p:txBody>
      </p:sp>
    </p:spTree>
    <p:extLst>
      <p:ext uri="{BB962C8B-B14F-4D97-AF65-F5344CB8AC3E}">
        <p14:creationId xmlns:p14="http://schemas.microsoft.com/office/powerpoint/2010/main" val="1571141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Daud selalu maju berperang dan selalu menang, saat disuruh Saul berangkat ke mana pun (i sam 18: 5)</a:t>
            </a:r>
          </a:p>
          <a:p>
            <a:pPr lvl="0"/>
            <a:r>
              <a:rPr lang="id-ID" sz="1200" kern="1200" dirty="0" smtClean="0">
                <a:solidFill>
                  <a:schemeClr val="tx1"/>
                </a:solidFill>
                <a:effectLst/>
                <a:latin typeface="+mn-lt"/>
                <a:ea typeface="+mn-ea"/>
                <a:cs typeface="+mn-cs"/>
              </a:rPr>
              <a:t>Saul mengangkat dia mengepalai para prajurit</a:t>
            </a:r>
          </a:p>
          <a:p>
            <a:pPr lvl="0"/>
            <a:r>
              <a:rPr lang="id-ID" sz="1200" kern="1200" dirty="0" smtClean="0">
                <a:solidFill>
                  <a:schemeClr val="tx1"/>
                </a:solidFill>
                <a:effectLst/>
                <a:latin typeface="+mn-lt"/>
                <a:ea typeface="+mn-ea"/>
                <a:cs typeface="+mn-cs"/>
              </a:rPr>
              <a:t>Sejak saat itu Yonatan tidak pernah disebut-sebut lagi sebagai pahlawan (kecuali saat dia mati di medan tempur, daud menyebut Yonatan sebagai pahlawan israel)- tetapi ketenaran daud sangat cetar membahana</a:t>
            </a:r>
          </a:p>
          <a:p>
            <a:pPr lvl="0"/>
            <a:r>
              <a:rPr lang="id-ID" sz="1200" kern="1200" dirty="0" smtClean="0">
                <a:solidFill>
                  <a:schemeClr val="tx1"/>
                </a:solidFill>
                <a:effectLst/>
                <a:latin typeface="+mn-lt"/>
                <a:ea typeface="+mn-ea"/>
                <a:cs typeface="+mn-cs"/>
              </a:rPr>
              <a:t>Tidak ada satu ayat pun yang menyatakan bahwa Yonatan iri dan dengki pada daud sang pendatang baru yang masih muda belia. (kalau saul jelas alkitab mencatat dia iri dan dengki)</a:t>
            </a:r>
          </a:p>
        </p:txBody>
      </p:sp>
      <p:sp>
        <p:nvSpPr>
          <p:cNvPr id="4" name="Slide Number Placeholder 3"/>
          <p:cNvSpPr>
            <a:spLocks noGrp="1"/>
          </p:cNvSpPr>
          <p:nvPr>
            <p:ph type="sldNum" sz="quarter" idx="10"/>
          </p:nvPr>
        </p:nvSpPr>
        <p:spPr/>
        <p:txBody>
          <a:bodyPr/>
          <a:lstStyle/>
          <a:p>
            <a:fld id="{684DA5BC-AE00-4B1B-9963-3A0A165E1301}" type="slidenum">
              <a:rPr lang="id-ID" smtClean="0"/>
              <a:t>13</a:t>
            </a:fld>
            <a:endParaRPr lang="id-ID"/>
          </a:p>
        </p:txBody>
      </p:sp>
    </p:spTree>
    <p:extLst>
      <p:ext uri="{BB962C8B-B14F-4D97-AF65-F5344CB8AC3E}">
        <p14:creationId xmlns:p14="http://schemas.microsoft.com/office/powerpoint/2010/main" val="1232143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id-ID" sz="1200" kern="1200" dirty="0" smtClean="0">
                <a:solidFill>
                  <a:schemeClr val="tx1"/>
                </a:solidFill>
                <a:effectLst/>
                <a:latin typeface="+mn-lt"/>
                <a:ea typeface="+mn-ea"/>
                <a:cs typeface="+mn-cs"/>
              </a:rPr>
              <a:t>Hal ini dikarenakan Yonatan adalah pribadi yang memandang POTENSI ORANG LAIN DAN POTENSI DIRINYA SENDIRI DARI KACAMATA TUHAN ( I Samuel 20:13 c). </a:t>
            </a:r>
          </a:p>
          <a:p>
            <a:r>
              <a:rPr lang="id-ID" sz="1200" kern="1200" dirty="0" smtClean="0">
                <a:solidFill>
                  <a:schemeClr val="tx1"/>
                </a:solidFill>
                <a:effectLst/>
                <a:latin typeface="+mn-lt"/>
                <a:ea typeface="+mn-ea"/>
                <a:cs typeface="+mn-cs"/>
              </a:rPr>
              <a:t> </a:t>
            </a:r>
          </a:p>
          <a:p>
            <a:endParaRPr lang="id-ID" dirty="0" smtClean="0"/>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14</a:t>
            </a:fld>
            <a:endParaRPr lang="id-ID"/>
          </a:p>
        </p:txBody>
      </p:sp>
    </p:spTree>
    <p:extLst>
      <p:ext uri="{BB962C8B-B14F-4D97-AF65-F5344CB8AC3E}">
        <p14:creationId xmlns:p14="http://schemas.microsoft.com/office/powerpoint/2010/main" val="2445205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Daud pun tidak pernah iri hati kepada Yonatan dalam kapasitas posisinya sebagai seorang pangeran.</a:t>
            </a:r>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15</a:t>
            </a:fld>
            <a:endParaRPr lang="id-ID"/>
          </a:p>
        </p:txBody>
      </p:sp>
    </p:spTree>
    <p:extLst>
      <p:ext uri="{BB962C8B-B14F-4D97-AF65-F5344CB8AC3E}">
        <p14:creationId xmlns:p14="http://schemas.microsoft.com/office/powerpoint/2010/main" val="2202069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I SAM 19:5 Yonatan mengatakan yang baik tentang Daud kepada Saul. </a:t>
            </a:r>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16</a:t>
            </a:fld>
            <a:endParaRPr lang="id-ID"/>
          </a:p>
        </p:txBody>
      </p:sp>
    </p:spTree>
    <p:extLst>
      <p:ext uri="{BB962C8B-B14F-4D97-AF65-F5344CB8AC3E}">
        <p14:creationId xmlns:p14="http://schemas.microsoft.com/office/powerpoint/2010/main" val="40569283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Daud pun mengatakan hal hal yang baik tentang Yonatan. ( II Samuel 1: 17-27)</a:t>
            </a:r>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17</a:t>
            </a:fld>
            <a:endParaRPr lang="id-ID"/>
          </a:p>
        </p:txBody>
      </p:sp>
    </p:spTree>
    <p:extLst>
      <p:ext uri="{BB962C8B-B14F-4D97-AF65-F5344CB8AC3E}">
        <p14:creationId xmlns:p14="http://schemas.microsoft.com/office/powerpoint/2010/main" val="40503067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Yonathan tidak pernah membela reputasinya dan nyawanya sendiri, melainkan dia membela reputasi dan nyawa orang lain (I Sam 20: 30-34)</a:t>
            </a:r>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18</a:t>
            </a:fld>
            <a:endParaRPr lang="id-ID"/>
          </a:p>
        </p:txBody>
      </p:sp>
    </p:spTree>
    <p:extLst>
      <p:ext uri="{BB962C8B-B14F-4D97-AF65-F5344CB8AC3E}">
        <p14:creationId xmlns:p14="http://schemas.microsoft.com/office/powerpoint/2010/main" val="4150984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Orang yang tulus hati memberikan kata-kata kekuatan</a:t>
            </a:r>
          </a:p>
          <a:p>
            <a:pPr lvl="1"/>
            <a:r>
              <a:rPr lang="id-ID" sz="1200" kern="1200" dirty="0" smtClean="0">
                <a:solidFill>
                  <a:schemeClr val="tx1"/>
                </a:solidFill>
                <a:effectLst/>
                <a:latin typeface="+mn-lt"/>
                <a:ea typeface="+mn-ea"/>
                <a:cs typeface="+mn-cs"/>
              </a:rPr>
              <a:t>Yonatan memberi kata-kata kekuatan pada sahabatnya Daud, saat Daud sedang mengalami ketakutan I Sam 23: 15-18</a:t>
            </a:r>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19</a:t>
            </a:fld>
            <a:endParaRPr lang="id-ID"/>
          </a:p>
        </p:txBody>
      </p:sp>
    </p:spTree>
    <p:extLst>
      <p:ext uri="{BB962C8B-B14F-4D97-AF65-F5344CB8AC3E}">
        <p14:creationId xmlns:p14="http://schemas.microsoft.com/office/powerpoint/2010/main" val="3912217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Orang yang tulus hati rela menanggalkan haknya demi melakukan kehendak Tuhan dalam hidupnya</a:t>
            </a:r>
          </a:p>
          <a:p>
            <a:pPr lvl="1"/>
            <a:r>
              <a:rPr lang="id-ID" sz="1200" kern="1200" dirty="0" smtClean="0">
                <a:solidFill>
                  <a:schemeClr val="tx1"/>
                </a:solidFill>
                <a:effectLst/>
                <a:latin typeface="+mn-lt"/>
                <a:ea typeface="+mn-ea"/>
                <a:cs typeface="+mn-cs"/>
              </a:rPr>
              <a:t>Bersedia menanggalkan haknya, karena mengerti maksud Tuhan dalam hidupnya, menempatkan Tuhan dan rencana Tuhan di atas jabatan, uang, harta, kekuasaan, dll (I Sam 23:17-18)</a:t>
            </a:r>
          </a:p>
        </p:txBody>
      </p:sp>
      <p:sp>
        <p:nvSpPr>
          <p:cNvPr id="4" name="Slide Number Placeholder 3"/>
          <p:cNvSpPr>
            <a:spLocks noGrp="1"/>
          </p:cNvSpPr>
          <p:nvPr>
            <p:ph type="sldNum" sz="quarter" idx="10"/>
          </p:nvPr>
        </p:nvSpPr>
        <p:spPr/>
        <p:txBody>
          <a:bodyPr/>
          <a:lstStyle/>
          <a:p>
            <a:fld id="{684DA5BC-AE00-4B1B-9963-3A0A165E1301}" type="slidenum">
              <a:rPr lang="id-ID" smtClean="0"/>
              <a:t>20</a:t>
            </a:fld>
            <a:endParaRPr lang="id-ID"/>
          </a:p>
        </p:txBody>
      </p:sp>
    </p:spTree>
    <p:extLst>
      <p:ext uri="{BB962C8B-B14F-4D97-AF65-F5344CB8AC3E}">
        <p14:creationId xmlns:p14="http://schemas.microsoft.com/office/powerpoint/2010/main" val="1425003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id-ID" sz="1200" kern="1200" dirty="0" smtClean="0">
                <a:solidFill>
                  <a:schemeClr val="tx1"/>
                </a:solidFill>
                <a:effectLst/>
                <a:latin typeface="+mn-lt"/>
                <a:ea typeface="+mn-ea"/>
                <a:cs typeface="+mn-cs"/>
              </a:rPr>
              <a:t>Karena Yonatan bisa menangkap maksud Tuhan dalam hidupnya, hidup Daud, maka Yonatan memiliki ROH HIKMAT DAN WAHYU, sehingga yang dilakukannya justru mengikat perjanjian dengan Daud</a:t>
            </a:r>
          </a:p>
          <a:p>
            <a:pPr lvl="2"/>
            <a:r>
              <a:rPr lang="id-ID" sz="1200" kern="1200" dirty="0" smtClean="0">
                <a:solidFill>
                  <a:schemeClr val="tx1"/>
                </a:solidFill>
                <a:effectLst/>
                <a:latin typeface="+mn-lt"/>
                <a:ea typeface="+mn-ea"/>
                <a:cs typeface="+mn-cs"/>
              </a:rPr>
              <a:t>Perjanjian pertama: perjanjian persahabatan, AREA PRIBADI ( I Sam 18:3), perjanjian kasih</a:t>
            </a:r>
          </a:p>
          <a:p>
            <a:endParaRPr lang="id-ID" dirty="0" smtClean="0"/>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21</a:t>
            </a:fld>
            <a:endParaRPr lang="id-ID"/>
          </a:p>
        </p:txBody>
      </p:sp>
    </p:spTree>
    <p:extLst>
      <p:ext uri="{BB962C8B-B14F-4D97-AF65-F5344CB8AC3E}">
        <p14:creationId xmlns:p14="http://schemas.microsoft.com/office/powerpoint/2010/main" val="14060259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id-ID" sz="1200" kern="1200" dirty="0" smtClean="0">
                <a:solidFill>
                  <a:schemeClr val="tx1"/>
                </a:solidFill>
                <a:effectLst/>
                <a:latin typeface="+mn-lt"/>
                <a:ea typeface="+mn-ea"/>
                <a:cs typeface="+mn-cs"/>
              </a:rPr>
              <a:t>Perjanjian yang kedua: perjanjian untuk kasih setia sampai kepada keturunan Yonatan/ ahli warisnya kelak ( I Sam 20:13-17), AREA KELUARGA</a:t>
            </a:r>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22</a:t>
            </a:fld>
            <a:endParaRPr lang="id-ID"/>
          </a:p>
        </p:txBody>
      </p:sp>
    </p:spTree>
    <p:extLst>
      <p:ext uri="{BB962C8B-B14F-4D97-AF65-F5344CB8AC3E}">
        <p14:creationId xmlns:p14="http://schemas.microsoft.com/office/powerpoint/2010/main" val="17114155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id-ID" sz="1200" kern="1200" dirty="0" smtClean="0">
                <a:solidFill>
                  <a:schemeClr val="tx1"/>
                </a:solidFill>
                <a:effectLst/>
                <a:latin typeface="+mn-lt"/>
                <a:ea typeface="+mn-ea"/>
                <a:cs typeface="+mn-cs"/>
              </a:rPr>
              <a:t>Perjanjian ketiga: perjanjian untuk berjalan sesuai dengan rencana Tuhan atas masa depan jabatan mereka kelak ( I sam 23:18) dengan demikian Yonatan tidak akan memusnahkan Daud, dan Daud tidak akan membunuh Yonatan hanya demi yang namanya JABATAN, AREA JABATAN/PEKERJAAN/KEDUDUKAN, dll</a:t>
            </a:r>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23</a:t>
            </a:fld>
            <a:endParaRPr lang="id-ID"/>
          </a:p>
        </p:txBody>
      </p:sp>
    </p:spTree>
    <p:extLst>
      <p:ext uri="{BB962C8B-B14F-4D97-AF65-F5344CB8AC3E}">
        <p14:creationId xmlns:p14="http://schemas.microsoft.com/office/powerpoint/2010/main" val="28803289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VII. Orang yang tulus hati akan menepati janjinya apa pun yang terjadi</a:t>
            </a:r>
          </a:p>
          <a:p>
            <a:pPr lvl="0"/>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Dan Daud menepati janjinya kepada Yonatan maupun kepada Saul</a:t>
            </a:r>
          </a:p>
          <a:p>
            <a:pPr lvl="0"/>
            <a:r>
              <a:rPr lang="id-ID" sz="1200" kern="1200" dirty="0" smtClean="0">
                <a:solidFill>
                  <a:schemeClr val="tx1"/>
                </a:solidFill>
                <a:effectLst/>
                <a:latin typeface="+mn-lt"/>
                <a:ea typeface="+mn-ea"/>
                <a:cs typeface="+mn-cs"/>
              </a:rPr>
              <a:t>Perjanjian daud pada saul tercatat di i sam 24: 22-23</a:t>
            </a:r>
          </a:p>
          <a:p>
            <a:pPr lvl="0"/>
            <a:r>
              <a:rPr lang="id-ID" sz="1200" kern="1200" dirty="0" smtClean="0">
                <a:solidFill>
                  <a:schemeClr val="tx1"/>
                </a:solidFill>
                <a:effectLst/>
                <a:latin typeface="+mn-lt"/>
                <a:ea typeface="+mn-ea"/>
                <a:cs typeface="+mn-cs"/>
              </a:rPr>
              <a:t>Penepatan janji daud juga terhadap keluarga saul ( tidak hanya semata-mata pada yonatan sahabatnya) tercatat di 2 samuel 9:1</a:t>
            </a:r>
          </a:p>
          <a:p>
            <a:pPr lvl="0"/>
            <a:r>
              <a:rPr lang="id-ID" sz="1200" kern="1200" dirty="0" smtClean="0">
                <a:solidFill>
                  <a:schemeClr val="tx1"/>
                </a:solidFill>
                <a:effectLst/>
                <a:latin typeface="+mn-lt"/>
                <a:ea typeface="+mn-ea"/>
                <a:cs typeface="+mn-cs"/>
              </a:rPr>
              <a:t>Daud memelihara mefiboset dan keluarganya di rumahnya</a:t>
            </a:r>
          </a:p>
          <a:p>
            <a:endParaRPr lang="id-ID" sz="1200" kern="1200" dirty="0" smtClean="0">
              <a:solidFill>
                <a:schemeClr val="tx1"/>
              </a:solidFill>
              <a:effectLst/>
              <a:latin typeface="+mn-lt"/>
              <a:ea typeface="+mn-ea"/>
              <a:cs typeface="+mn-cs"/>
            </a:endParaRPr>
          </a:p>
          <a:p>
            <a:endParaRPr lang="id-ID"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84DA5BC-AE00-4B1B-9963-3A0A165E1301}" type="slidenum">
              <a:rPr lang="id-ID" smtClean="0"/>
              <a:t>24</a:t>
            </a:fld>
            <a:endParaRPr lang="id-ID"/>
          </a:p>
        </p:txBody>
      </p:sp>
    </p:spTree>
    <p:extLst>
      <p:ext uri="{BB962C8B-B14F-4D97-AF65-F5344CB8AC3E}">
        <p14:creationId xmlns:p14="http://schemas.microsoft.com/office/powerpoint/2010/main" val="36671722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26</a:t>
            </a:fld>
            <a:endParaRPr lang="id-ID"/>
          </a:p>
        </p:txBody>
      </p:sp>
    </p:spTree>
    <p:extLst>
      <p:ext uri="{BB962C8B-B14F-4D97-AF65-F5344CB8AC3E}">
        <p14:creationId xmlns:p14="http://schemas.microsoft.com/office/powerpoint/2010/main" val="24219272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kern="1200" dirty="0" smtClean="0">
                <a:solidFill>
                  <a:schemeClr val="tx1"/>
                </a:solidFill>
                <a:effectLst/>
                <a:latin typeface="+mn-lt"/>
                <a:ea typeface="+mn-ea"/>
                <a:cs typeface="+mn-cs"/>
              </a:rPr>
              <a:t>Latar Belakang Keluarga</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Raja Saul memiliki empat anak laki-laki dan dua anak perempuan</a:t>
            </a:r>
          </a:p>
          <a:p>
            <a:r>
              <a:rPr lang="id-ID" sz="1200" kern="1200" dirty="0" smtClean="0">
                <a:solidFill>
                  <a:schemeClr val="tx1"/>
                </a:solidFill>
                <a:effectLst/>
                <a:latin typeface="+mn-lt"/>
                <a:ea typeface="+mn-ea"/>
                <a:cs typeface="+mn-cs"/>
              </a:rPr>
              <a:t>Empat anak laki-laki Saul</a:t>
            </a:r>
          </a:p>
          <a:p>
            <a:r>
              <a:rPr lang="id-ID" sz="1200" kern="1200" dirty="0" smtClean="0">
                <a:solidFill>
                  <a:schemeClr val="tx1"/>
                </a:solidFill>
                <a:effectLst/>
                <a:latin typeface="+mn-lt"/>
                <a:ea typeface="+mn-ea"/>
                <a:cs typeface="+mn-cs"/>
              </a:rPr>
              <a:t>1. Yonatan, adalah putra mahkota, Yonatan memiliki anak tunggal bernama Meribaal/ Mefiboset. I Taw 8: 34, II Sam 9:6</a:t>
            </a:r>
          </a:p>
          <a:p>
            <a:r>
              <a:rPr lang="id-ID" sz="1200" kern="1200" dirty="0" smtClean="0">
                <a:solidFill>
                  <a:schemeClr val="tx1"/>
                </a:solidFill>
                <a:effectLst/>
                <a:latin typeface="+mn-lt"/>
                <a:ea typeface="+mn-ea"/>
                <a:cs typeface="+mn-cs"/>
              </a:rPr>
              <a:t>Mefiboset memperanakkan Mikha, dan Mikha memiliki anak Piton, Melekh Tarea dan Ahas I Taw 8: 34, I Taw 8:35</a:t>
            </a:r>
          </a:p>
          <a:p>
            <a:r>
              <a:rPr lang="id-ID" sz="1200" kern="1200" dirty="0" smtClean="0">
                <a:solidFill>
                  <a:schemeClr val="tx1"/>
                </a:solidFill>
                <a:effectLst/>
                <a:latin typeface="+mn-lt"/>
                <a:ea typeface="+mn-ea"/>
                <a:cs typeface="+mn-cs"/>
              </a:rPr>
              <a:t>Yonatan akhirnya mati dalam pertempuran ( II Taw 10:2)</a:t>
            </a:r>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27</a:t>
            </a:fld>
            <a:endParaRPr lang="id-ID"/>
          </a:p>
        </p:txBody>
      </p:sp>
    </p:spTree>
    <p:extLst>
      <p:ext uri="{BB962C8B-B14F-4D97-AF65-F5344CB8AC3E}">
        <p14:creationId xmlns:p14="http://schemas.microsoft.com/office/powerpoint/2010/main" val="25388784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2. Malkisua, mati dalam pertempuran ( II Taw 10:2)</a:t>
            </a:r>
          </a:p>
          <a:p>
            <a:r>
              <a:rPr lang="id-ID" sz="1200" kern="1200" dirty="0" smtClean="0">
                <a:solidFill>
                  <a:schemeClr val="tx1"/>
                </a:solidFill>
                <a:effectLst/>
                <a:latin typeface="+mn-lt"/>
                <a:ea typeface="+mn-ea"/>
                <a:cs typeface="+mn-cs"/>
              </a:rPr>
              <a:t>3. Abinadab, mati dalam pertempuran ( II Taw 10:2)</a:t>
            </a:r>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28</a:t>
            </a:fld>
            <a:endParaRPr lang="id-ID"/>
          </a:p>
        </p:txBody>
      </p:sp>
    </p:spTree>
    <p:extLst>
      <p:ext uri="{BB962C8B-B14F-4D97-AF65-F5344CB8AC3E}">
        <p14:creationId xmlns:p14="http://schemas.microsoft.com/office/powerpoint/2010/main" val="39482654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4. Esybaal/ sama dengan ISYBOSET , adalah anak Saul yang menggantikan Saul menjadi raja II Samuel 2: 10-11, sementara itu hanya kaum Yehuda saja yang dipimpin oleh Daud. Isyboset mati terbunuh oleh penjahat bernama Rekhab dan Baana bin Rimon, saat ia tidur siang di rumahnya, dan dipenggal kepalanya.  II Sam 4: 7. Alkitab tidak menceritakan bahwa Isyboset itu memiliki anak atau istri.</a:t>
            </a:r>
          </a:p>
          <a:p>
            <a:r>
              <a:rPr lang="id-ID" sz="1200" kern="1200" dirty="0" smtClean="0">
                <a:solidFill>
                  <a:schemeClr val="tx1"/>
                </a:solidFill>
                <a:effectLst/>
                <a:latin typeface="+mn-lt"/>
                <a:ea typeface="+mn-ea"/>
                <a:cs typeface="+mn-cs"/>
              </a:rPr>
              <a:t>Esybaal yang arti namanya adalah SEORANG BAAL- ) mengganti nama menjadi Isyboset pria pemalu</a:t>
            </a:r>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29</a:t>
            </a:fld>
            <a:endParaRPr lang="id-ID"/>
          </a:p>
        </p:txBody>
      </p:sp>
    </p:spTree>
    <p:extLst>
      <p:ext uri="{BB962C8B-B14F-4D97-AF65-F5344CB8AC3E}">
        <p14:creationId xmlns:p14="http://schemas.microsoft.com/office/powerpoint/2010/main" val="11414960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Dua  anak perempuan Saul</a:t>
            </a:r>
          </a:p>
          <a:p>
            <a:r>
              <a:rPr lang="id-ID" sz="1200" kern="1200" dirty="0" smtClean="0">
                <a:solidFill>
                  <a:schemeClr val="tx1"/>
                </a:solidFill>
                <a:effectLst/>
                <a:latin typeface="+mn-lt"/>
                <a:ea typeface="+mn-ea"/>
                <a:cs typeface="+mn-cs"/>
              </a:rPr>
              <a:t>5. Merab yang sedianya akan diberikan pada Daud menjadi istrinya, tetapi akhirnya dinikahkan dengan orang lain bernama Adriel bin Barzilai. Merab memiliki 5 anak laki-laki yang namanya tidak dicatat dalam Alkitab I Sam 18:17</a:t>
            </a:r>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30</a:t>
            </a:fld>
            <a:endParaRPr lang="id-ID"/>
          </a:p>
        </p:txBody>
      </p:sp>
    </p:spTree>
    <p:extLst>
      <p:ext uri="{BB962C8B-B14F-4D97-AF65-F5344CB8AC3E}">
        <p14:creationId xmlns:p14="http://schemas.microsoft.com/office/powerpoint/2010/main" val="23059001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6. Mikhal yang akhirnya menjadi istri Daud, tetapi kemudian oleh Saul dinikahkan lagi dengan  Palti bin Lais dari Galim Mikhal tidak memiliki anak sampai hari matinya. I Sam 18:19, I Sam 25: 44</a:t>
            </a:r>
          </a:p>
          <a:p>
            <a:r>
              <a:rPr lang="id-ID" sz="1200" kern="1200" dirty="0" smtClean="0">
                <a:solidFill>
                  <a:schemeClr val="tx1"/>
                </a:solidFill>
                <a:effectLst/>
                <a:latin typeface="+mn-lt"/>
                <a:ea typeface="+mn-ea"/>
                <a:cs typeface="+mn-cs"/>
              </a:rPr>
              <a:t>Namun jangan bingung, pada II Samuel 21:8 ditulis bahwa Merab binti Saul memiliki 5 anak laki-laki itu sudah benar, </a:t>
            </a:r>
          </a:p>
          <a:p>
            <a:r>
              <a:rPr lang="id-ID" sz="1200" kern="1200" dirty="0" smtClean="0">
                <a:solidFill>
                  <a:schemeClr val="tx1"/>
                </a:solidFill>
                <a:effectLst/>
                <a:latin typeface="+mn-lt"/>
                <a:ea typeface="+mn-ea"/>
                <a:cs typeface="+mn-cs"/>
                <a:hlinkClick r:id="rId3"/>
              </a:rPr>
              <a:t>2Sam</a:t>
            </a:r>
            <a:r>
              <a:rPr lang="id-ID" sz="1200" kern="12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hlinkClick r:id="rId4"/>
              </a:rPr>
              <a:t>21:8</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Lalu raja mengambil kedua anak laki-laki Rizpa</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5"/>
              </a:rPr>
              <a:t>i</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binti Aya, yang dilahirkannya bagi Saul, yakni Armoni dan Mefiboset, dan kelima anak laki-laki Merab binti Saul, yang dilahirkannya bagi Adriel bin Barzilai, orang Mehola</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5"/>
              </a:rPr>
              <a:t>j</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itu,</a:t>
            </a:r>
          </a:p>
          <a:p>
            <a:r>
              <a:rPr lang="id-ID" sz="1200" kern="1200" dirty="0" smtClean="0">
                <a:solidFill>
                  <a:schemeClr val="tx1"/>
                </a:solidFill>
                <a:effectLst/>
                <a:latin typeface="+mn-lt"/>
                <a:ea typeface="+mn-ea"/>
                <a:cs typeface="+mn-cs"/>
              </a:rPr>
              <a:t>Namun dalam terjemahan lain, ayat ini menuliskan sebagai Mikhal, bukan Merab, karena menurut peneliti, Merab telah mati muda sehingga anak-anaknya diasuh oleh Mikhal, si mandul itu.</a:t>
            </a:r>
          </a:p>
          <a:p>
            <a:r>
              <a:rPr lang="id-ID" sz="1200" b="1" kern="1200" dirty="0" smtClean="0">
                <a:solidFill>
                  <a:schemeClr val="tx1"/>
                </a:solidFill>
                <a:effectLst/>
                <a:latin typeface="+mn-lt"/>
                <a:ea typeface="+mn-ea"/>
                <a:cs typeface="+mn-cs"/>
              </a:rPr>
              <a:t>NKJV </a:t>
            </a:r>
            <a:r>
              <a:rPr lang="id-ID" sz="1200" b="1" u="none" strike="noStrike" kern="1200" dirty="0" smtClean="0">
                <a:solidFill>
                  <a:schemeClr val="tx1"/>
                </a:solidFill>
                <a:effectLst/>
                <a:latin typeface="+mn-lt"/>
                <a:ea typeface="+mn-ea"/>
                <a:cs typeface="+mn-cs"/>
                <a:hlinkClick r:id="rId4"/>
              </a:rPr>
              <a:t>©</a:t>
            </a:r>
            <a:r>
              <a:rPr lang="id-ID" sz="1200" kern="1200" dirty="0" smtClean="0">
                <a:solidFill>
                  <a:schemeClr val="tx1"/>
                </a:solidFill>
                <a:effectLst/>
                <a:latin typeface="+mn-lt"/>
                <a:ea typeface="+mn-ea"/>
                <a:cs typeface="+mn-cs"/>
              </a:rPr>
              <a:t/>
            </a:r>
            <a:br>
              <a:rPr lang="id-ID" sz="1200" kern="1200" dirty="0" smtClean="0">
                <a:solidFill>
                  <a:schemeClr val="tx1"/>
                </a:solidFill>
                <a:effectLst/>
                <a:latin typeface="+mn-lt"/>
                <a:ea typeface="+mn-ea"/>
                <a:cs typeface="+mn-cs"/>
              </a:rPr>
            </a:b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biblegateway </a:t>
            </a:r>
            <a:r>
              <a:rPr lang="id-ID" sz="1200" kern="1200" dirty="0" smtClean="0">
                <a:solidFill>
                  <a:schemeClr val="tx1"/>
                </a:solidFill>
                <a:effectLst/>
                <a:latin typeface="+mn-lt"/>
                <a:ea typeface="+mn-ea"/>
                <a:cs typeface="+mn-cs"/>
                <a:hlinkClick r:id="rId6"/>
              </a:rPr>
              <a:t>2Sa 21:8</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So the king took Armoni and Mephibosheth, the two sons of Rizpah the daughter of Aiah, whom she bore to Saul; and the five sons of Michal the daughter of Saul, whom she brought up for Adriel the son of Barzillai the Meholathite;</a:t>
            </a:r>
          </a:p>
          <a:p>
            <a:r>
              <a:rPr lang="id-ID" sz="1200" b="1" kern="1200" dirty="0" smtClean="0">
                <a:solidFill>
                  <a:schemeClr val="tx1"/>
                </a:solidFill>
                <a:effectLst/>
                <a:latin typeface="+mn-lt"/>
                <a:ea typeface="+mn-ea"/>
                <a:cs typeface="+mn-cs"/>
              </a:rPr>
              <a:t>KJV</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But the king took the two sons of Rizpah the daughter of Aiah, whom she bare unto Saul, Armoni and Mephibosheth; and the five sons of Michal the daughter of Saul, whom she brought up for Adriel the son of Barzillai the Meholathite:</a:t>
            </a:r>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31</a:t>
            </a:fld>
            <a:endParaRPr lang="id-ID"/>
          </a:p>
        </p:txBody>
      </p:sp>
    </p:spTree>
    <p:extLst>
      <p:ext uri="{BB962C8B-B14F-4D97-AF65-F5344CB8AC3E}">
        <p14:creationId xmlns:p14="http://schemas.microsoft.com/office/powerpoint/2010/main" val="11150938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Raja Saul memiliki gundik, gundiknya bernama Rizpa binti Aya II Sam 21: 11</a:t>
            </a:r>
          </a:p>
          <a:p>
            <a:r>
              <a:rPr lang="id-ID" sz="1200" kern="1200" dirty="0" smtClean="0">
                <a:solidFill>
                  <a:schemeClr val="tx1"/>
                </a:solidFill>
                <a:effectLst/>
                <a:latin typeface="+mn-lt"/>
                <a:ea typeface="+mn-ea"/>
                <a:cs typeface="+mn-cs"/>
              </a:rPr>
              <a:t>Gundiknya ini memiliki dua anak ARMONI dan Mefiboset II Sam 21:8</a:t>
            </a:r>
          </a:p>
          <a:p>
            <a:r>
              <a:rPr lang="id-ID" sz="1200" kern="1200" dirty="0" smtClean="0">
                <a:solidFill>
                  <a:schemeClr val="tx1"/>
                </a:solidFill>
                <a:effectLst/>
                <a:latin typeface="+mn-lt"/>
                <a:ea typeface="+mn-ea"/>
                <a:cs typeface="+mn-cs"/>
              </a:rPr>
              <a:t>(jangan bingung dengan nama ini, karna ada dua nama Mefiboset dalam keluarga Saul, yang pertama adalah Mefiboset anak dari Yonatan, yaitu Cucu Saul, dan yang kedua adalah Mefiboset yang ini, anak dari Saul yang di dapat dari gundiknya)</a:t>
            </a:r>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32</a:t>
            </a:fld>
            <a:endParaRPr lang="id-ID"/>
          </a:p>
        </p:txBody>
      </p:sp>
    </p:spTree>
    <p:extLst>
      <p:ext uri="{BB962C8B-B14F-4D97-AF65-F5344CB8AC3E}">
        <p14:creationId xmlns:p14="http://schemas.microsoft.com/office/powerpoint/2010/main" val="35526381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II Samuel 21:1-14</a:t>
            </a:r>
            <a:endParaRPr lang="id-ID" sz="16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Bangsa Israel mengalami kelaparan, dan saat Daud bertanya pada Tuhan, ternyata penyebabnya adlah hutang darah, di mana Saul melanggar perjanjian yang sudah dibuat antara Yosua dengan orang-orang Gibeon</a:t>
            </a:r>
            <a:endParaRPr lang="id-ID" sz="16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Saat Israel mengalami kelaparan dan orang Gibeon menuntut nyawa dari 7 orang dari keluarga Saul; inilah yang dilakukan Daud, dia memilih 7 orang ini untuk ditumpas sebagai pembayaran hutang darah tersebut. :</a:t>
            </a:r>
            <a:endParaRPr lang="id-ID" sz="16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5 cucu Saul dari anak perempuannya Merab II Sam 21:8</a:t>
            </a:r>
            <a:endParaRPr lang="id-ID" sz="16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2 anak Saul yang didapat dari  gundiknya (yakni yang bernama Armoni dan Mefiboset - anak dari gundik-bukan mefiboset bin Yonatan) II Sam 21:8</a:t>
            </a:r>
            <a:endParaRPr lang="id-ID" sz="1600" kern="1200" dirty="0" smtClean="0">
              <a:solidFill>
                <a:schemeClr val="tx1"/>
              </a:solidFill>
              <a:effectLst/>
              <a:latin typeface="+mn-lt"/>
              <a:ea typeface="+mn-ea"/>
              <a:cs typeface="+mn-cs"/>
            </a:endParaRPr>
          </a:p>
          <a:p>
            <a:r>
              <a:rPr lang="id-ID" sz="1200" b="1" kern="1200" dirty="0" smtClean="0">
                <a:solidFill>
                  <a:schemeClr val="tx1"/>
                </a:solidFill>
                <a:effectLst/>
                <a:latin typeface="+mn-lt"/>
                <a:ea typeface="+mn-ea"/>
                <a:cs typeface="+mn-cs"/>
              </a:rPr>
              <a:t>Dan Daud tidak memilih:</a:t>
            </a:r>
            <a:endParaRPr lang="id-ID" sz="16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Saat Daud memilih 5 orang cucu Saul dari anak perempuannya Merab (Alkitab tidak pernah mencatat siapa nama kelima anak Merab ini)- kekurangan 2 orang lagi dari jumlah 7 orang yang diminta tidak diambil dari keturunan Mefiboset</a:t>
            </a:r>
            <a:endParaRPr lang="id-ID" sz="1600" kern="1200" dirty="0" smtClean="0">
              <a:solidFill>
                <a:schemeClr val="tx1"/>
              </a:solidFill>
              <a:effectLst/>
              <a:latin typeface="+mn-lt"/>
              <a:ea typeface="+mn-ea"/>
              <a:cs typeface="+mn-cs"/>
            </a:endParaRPr>
          </a:p>
          <a:p>
            <a:pPr lvl="1"/>
            <a:r>
              <a:rPr lang="id-ID" sz="1200" kern="1200" dirty="0" smtClean="0">
                <a:solidFill>
                  <a:schemeClr val="tx1"/>
                </a:solidFill>
                <a:effectLst/>
                <a:latin typeface="+mn-lt"/>
                <a:ea typeface="+mn-ea"/>
                <a:cs typeface="+mn-cs"/>
              </a:rPr>
              <a:t>Serta dua orang, yaitu anak Yonatan bernama Mefiboset serta cucu Yonatan bernama Mikha.  Menurut perhitungan sejarah ( dalam lampiran 2)  usia Mefiboset pada saat itu diperkirakan 38 tahun dan usia Mikha saat itu adalah 18 tahun – jika diasumsikan selisih usia Mefiboset dengan Mikha anaknya 2o tahun.  </a:t>
            </a:r>
            <a:endParaRPr lang="id-ID" sz="16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Melainkan 2 orang lagi diambil dari keturunan Saul dari gundiknya Saul, SAMA SEKALI PANTANG BAGI DAUD mengambil keturunan daripada YONATAN. Karena dia sudah memegang janjinya atas Yonatan. </a:t>
            </a:r>
            <a:endParaRPr lang="id-ID" sz="1600" kern="1200" dirty="0" smtClean="0">
              <a:solidFill>
                <a:schemeClr val="tx1"/>
              </a:solidFill>
              <a:effectLst/>
              <a:latin typeface="+mn-lt"/>
              <a:ea typeface="+mn-ea"/>
              <a:cs typeface="+mn-cs"/>
            </a:endParaRPr>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33</a:t>
            </a:fld>
            <a:endParaRPr lang="id-ID"/>
          </a:p>
        </p:txBody>
      </p:sp>
    </p:spTree>
    <p:extLst>
      <p:ext uri="{BB962C8B-B14F-4D97-AF65-F5344CB8AC3E}">
        <p14:creationId xmlns:p14="http://schemas.microsoft.com/office/powerpoint/2010/main" val="3280859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Dari semua bagian alkitab yang bersinggungan dengan keluarga Saul, kita mendapati bahwa ternyata Daud sangat menghormati dan mengasihi keluarga Saul, ini dibuktikan dengan adanya :</a:t>
            </a:r>
          </a:p>
          <a:p>
            <a:r>
              <a:rPr lang="id-ID" sz="1200" kern="1200" dirty="0" smtClean="0">
                <a:solidFill>
                  <a:schemeClr val="tx1"/>
                </a:solidFill>
                <a:effectLst/>
                <a:latin typeface="+mn-lt"/>
                <a:ea typeface="+mn-ea"/>
                <a:cs typeface="+mn-cs"/>
              </a:rPr>
              <a:t>Daud justru menghukum mati orang-orang yang menyampaikan kabar kematian Saul (2 Sam 4: 10, 2 Sam 1: 1-16)</a:t>
            </a:r>
          </a:p>
          <a:p>
            <a:r>
              <a:rPr lang="id-ID" sz="1200" kern="1200" dirty="0" smtClean="0">
                <a:solidFill>
                  <a:schemeClr val="tx1"/>
                </a:solidFill>
                <a:effectLst/>
                <a:latin typeface="+mn-lt"/>
                <a:ea typeface="+mn-ea"/>
                <a:cs typeface="+mn-cs"/>
              </a:rPr>
              <a:t>Menghukum mati orang yang membunuh Raja Isyboset bin Saul ( 2 Sam 4: 12)</a:t>
            </a:r>
          </a:p>
          <a:p>
            <a:r>
              <a:rPr lang="id-ID" sz="1200" kern="1200" dirty="0" smtClean="0">
                <a:solidFill>
                  <a:schemeClr val="tx1"/>
                </a:solidFill>
                <a:effectLst/>
                <a:latin typeface="+mn-lt"/>
                <a:ea typeface="+mn-ea"/>
                <a:cs typeface="+mn-cs"/>
              </a:rPr>
              <a:t>Mengumpulkan tulang-tulang Saul dan tulang-tulang Yonatan, yang telah dicuri oleh warga kota Yabesh Gilead, juga tulang-tulang dari 7 orang yang digantung oleh orang Gibeon itu, dan semua tulang-tulang itu dikuburkan secara terhormat di tanah Benyamin di Zela di kubur Kish, ayah Saul. II Sam 21:13</a:t>
            </a:r>
          </a:p>
          <a:p>
            <a:r>
              <a:rPr lang="id-ID" sz="1200" kern="1200" dirty="0" smtClean="0">
                <a:solidFill>
                  <a:schemeClr val="tx1"/>
                </a:solidFill>
                <a:effectLst/>
                <a:latin typeface="+mn-lt"/>
                <a:ea typeface="+mn-ea"/>
                <a:cs typeface="+mn-cs"/>
              </a:rPr>
              <a:t>Setelah itu kalaparan itu pun berhenti. II Sam 21: 1, 14</a:t>
            </a:r>
          </a:p>
          <a:p>
            <a:r>
              <a:rPr lang="id-ID" sz="1200" kern="1200" dirty="0" smtClean="0">
                <a:solidFill>
                  <a:schemeClr val="tx1"/>
                </a:solidFill>
                <a:effectLst/>
                <a:latin typeface="+mn-lt"/>
                <a:ea typeface="+mn-ea"/>
                <a:cs typeface="+mn-cs"/>
              </a:rPr>
              <a:t>Daud menepati janjinya pada Yonatan dan Daud tidak pernah beriktiar untuk memusnahkan keluarga Saul, tetapi Tuhan sendiri yang mengkondisikan anak-cucu Saul mati di medan pertempuran, mati dibunuh, mati karna dituntut nyawa oleh orang GIBEON, dan ada yang terhenti keturunan karna kemandulan</a:t>
            </a:r>
          </a:p>
        </p:txBody>
      </p:sp>
      <p:sp>
        <p:nvSpPr>
          <p:cNvPr id="4" name="Slide Number Placeholder 3"/>
          <p:cNvSpPr>
            <a:spLocks noGrp="1"/>
          </p:cNvSpPr>
          <p:nvPr>
            <p:ph type="sldNum" sz="quarter" idx="10"/>
          </p:nvPr>
        </p:nvSpPr>
        <p:spPr/>
        <p:txBody>
          <a:bodyPr/>
          <a:lstStyle/>
          <a:p>
            <a:fld id="{684DA5BC-AE00-4B1B-9963-3A0A165E1301}" type="slidenum">
              <a:rPr lang="id-ID" smtClean="0"/>
              <a:t>34</a:t>
            </a:fld>
            <a:endParaRPr lang="id-ID"/>
          </a:p>
        </p:txBody>
      </p:sp>
    </p:spTree>
    <p:extLst>
      <p:ext uri="{BB962C8B-B14F-4D97-AF65-F5344CB8AC3E}">
        <p14:creationId xmlns:p14="http://schemas.microsoft.com/office/powerpoint/2010/main" val="28613361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Dari semua keluarga Saul, semuanya musnah , kecuali anak dan cucu dan cicit daripada Yonatan, mereka tetap hidup. (anaknya bernama Mefiboset bin Yonatan, dan cucunya bernama Mikha bin Mefiboset, serta cicitnya bernama Piton bin Mikha, Melekh bin Mikha,  Tarea bin Mikha dan Ahas bin Mikha.)</a:t>
            </a:r>
          </a:p>
          <a:p>
            <a:pPr lvl="0"/>
            <a:r>
              <a:rPr lang="id-ID" sz="1200" kern="1200" dirty="0" smtClean="0">
                <a:solidFill>
                  <a:schemeClr val="tx1"/>
                </a:solidFill>
                <a:effectLst/>
                <a:latin typeface="+mn-lt"/>
                <a:ea typeface="+mn-ea"/>
                <a:cs typeface="+mn-cs"/>
              </a:rPr>
              <a:t>Keturunan Yonatan pada akhirnya selamat baik dari pedang musuh, kejahatan, kemandulan, atau penuntutan balas dari para pendendam, sungguh berbeda sekali dengan keturunan Saul dari anak-anaknya yang lainnya. Mengapa ini terjadi? Perjanjian Daud dengan Yonatan adalah gambaran dari ikat janji keselamatan yang daripada Tuhan atas hidup kita. Dimana keselamatan yang daripada Tuhan akan melepaskan kita dari segala hutang darah, kematian, kekalahan, kemandulan, kejahatan, kutukan, hukuman, dll</a:t>
            </a:r>
          </a:p>
          <a:p>
            <a:pPr lvl="0"/>
            <a:r>
              <a:rPr lang="id-ID" sz="1200" kern="1200" dirty="0" smtClean="0">
                <a:solidFill>
                  <a:schemeClr val="tx1"/>
                </a:solidFill>
                <a:effectLst/>
                <a:latin typeface="+mn-lt"/>
                <a:ea typeface="+mn-ea"/>
                <a:cs typeface="+mn-cs"/>
              </a:rPr>
              <a:t>Saat keselamatan itu tiba, seperti hidup dari Mefiboset yang pincang, tinggal terasing di Lodebar, menganggap diri seperti anjing mati (minder), dan seluruh harta warisan dirampok oleh Ziba (gambaran dari kemiskinan yang menyerang), hidup menumpang di rumah orang bernama Makhir bin Amiel (tentunya tidak enak menumpang di rumah orang, merasa asing), TUHAN ADAKAN PEMULIHAN, sehingga Mefiboset dipanggil oleh Raja, diajak makan sehidangan dengan raja, semua harta kekayaan yang dirampok oleh Ziba dikembalikan kepadanya, tinggal di istana, semua kebutuhannya dicukupi oleh raja, memakai pakaian kerajaan, dan diperlakukan sebgai keluarga kerajaan.</a:t>
            </a:r>
          </a:p>
          <a:p>
            <a:pPr lvl="0"/>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Mari kita perhatikan hal sbb:</a:t>
            </a:r>
          </a:p>
          <a:p>
            <a:r>
              <a:rPr lang="id-ID" sz="1200" u="sng" kern="1200" dirty="0" smtClean="0">
                <a:solidFill>
                  <a:schemeClr val="tx1"/>
                </a:solidFill>
                <a:effectLst/>
                <a:latin typeface="+mn-lt"/>
                <a:ea typeface="+mn-ea"/>
                <a:cs typeface="+mn-cs"/>
                <a:hlinkClick r:id="rId3"/>
              </a:rPr>
              <a:t>https://berbagirhema.wordpress.com/2014/11/11/anak-cucu-orang-benar-vs-anak-cucu-orang-fasik/</a:t>
            </a:r>
            <a:endParaRPr lang="id-ID" sz="1200" kern="1200" dirty="0" smtClean="0">
              <a:solidFill>
                <a:schemeClr val="tx1"/>
              </a:solidFill>
              <a:effectLst/>
              <a:latin typeface="+mn-lt"/>
              <a:ea typeface="+mn-ea"/>
              <a:cs typeface="+mn-cs"/>
            </a:endParaRPr>
          </a:p>
          <a:p>
            <a:r>
              <a:rPr lang="id-ID" sz="1200" i="1" kern="1200" dirty="0" smtClean="0">
                <a:solidFill>
                  <a:schemeClr val="tx1"/>
                </a:solidFill>
                <a:effectLst/>
                <a:latin typeface="+mn-lt"/>
                <a:ea typeface="+mn-ea"/>
                <a:cs typeface="+mn-cs"/>
              </a:rPr>
              <a:t>Isyboset dibunuh</a:t>
            </a:r>
            <a:endParaRPr lang="id-ID" sz="1200" kern="1200" dirty="0" smtClean="0">
              <a:solidFill>
                <a:schemeClr val="tx1"/>
              </a:solidFill>
              <a:effectLst/>
              <a:latin typeface="+mn-lt"/>
              <a:ea typeface="+mn-ea"/>
              <a:cs typeface="+mn-cs"/>
            </a:endParaRPr>
          </a:p>
          <a:p>
            <a:r>
              <a:rPr lang="id-ID" sz="1200" i="1" kern="1200" dirty="0" smtClean="0">
                <a:solidFill>
                  <a:schemeClr val="tx1"/>
                </a:solidFill>
                <a:effectLst/>
                <a:latin typeface="+mn-lt"/>
                <a:ea typeface="+mn-ea"/>
                <a:cs typeface="+mn-cs"/>
              </a:rPr>
              <a:t>II Samuel 4: 1-12</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Ada penjelasan tersendiri di sini tentang ANAK CUCU ORANG BENAR dan ANAK CUCU ORANG FASIK.</a:t>
            </a:r>
          </a:p>
          <a:p>
            <a:pPr lvl="0"/>
            <a:endParaRPr lang="id-ID" sz="1200" kern="1200" dirty="0" smtClean="0">
              <a:solidFill>
                <a:schemeClr val="tx1"/>
              </a:solidFill>
              <a:effectLst/>
              <a:latin typeface="+mn-lt"/>
              <a:ea typeface="+mn-ea"/>
              <a:cs typeface="+mn-cs"/>
            </a:endParaRPr>
          </a:p>
          <a:p>
            <a:endParaRPr lang="id-ID" dirty="0" smtClean="0"/>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35</a:t>
            </a:fld>
            <a:endParaRPr lang="id-ID"/>
          </a:p>
        </p:txBody>
      </p:sp>
    </p:spTree>
    <p:extLst>
      <p:ext uri="{BB962C8B-B14F-4D97-AF65-F5344CB8AC3E}">
        <p14:creationId xmlns:p14="http://schemas.microsoft.com/office/powerpoint/2010/main" val="5716604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KOTBAH IBADAH RAYA 2</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Apa kata Alkitab tentang ketulusan hati??</a:t>
            </a:r>
          </a:p>
          <a:p>
            <a:r>
              <a:rPr lang="id-ID" sz="1200" kern="1200" dirty="0" smtClean="0">
                <a:solidFill>
                  <a:schemeClr val="tx1"/>
                </a:solidFill>
                <a:effectLst/>
                <a:latin typeface="+mn-lt"/>
                <a:ea typeface="+mn-ea"/>
                <a:cs typeface="+mn-cs"/>
              </a:rPr>
              <a:t>I Raja-raja 9:4 adalah komentar Tuhan tentang ketulusan hati Daud</a:t>
            </a:r>
          </a:p>
          <a:p>
            <a:r>
              <a:rPr lang="id-ID" sz="1200" kern="1200" dirty="0" smtClean="0">
                <a:solidFill>
                  <a:schemeClr val="tx1"/>
                </a:solidFill>
                <a:effectLst/>
                <a:latin typeface="+mn-lt"/>
                <a:ea typeface="+mn-ea"/>
                <a:cs typeface="+mn-cs"/>
              </a:rPr>
              <a:t>Alkitab juga mencatat; Yusuf sebagai orang yang tulus hatinya</a:t>
            </a:r>
          </a:p>
          <a:p>
            <a:r>
              <a:rPr lang="id-ID" sz="1200" b="1" kern="1200" dirty="0" smtClean="0">
                <a:solidFill>
                  <a:schemeClr val="tx1"/>
                </a:solidFill>
                <a:effectLst/>
                <a:latin typeface="+mn-lt"/>
                <a:ea typeface="+mn-ea"/>
                <a:cs typeface="+mn-cs"/>
              </a:rPr>
              <a:t>10 hal tentang ketulusan hati</a:t>
            </a:r>
            <a:endParaRPr lang="id-ID" sz="12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Ketulusan hati itu DIKENAL/ DIKETAHUI oleh Tuhan Kejadian 20:1-18</a:t>
            </a:r>
          </a:p>
          <a:p>
            <a:pPr lvl="0"/>
            <a:r>
              <a:rPr lang="id-ID" sz="1200" kern="1200" dirty="0" smtClean="0">
                <a:solidFill>
                  <a:schemeClr val="tx1"/>
                </a:solidFill>
                <a:effectLst/>
                <a:latin typeface="+mn-lt"/>
                <a:ea typeface="+mn-ea"/>
                <a:cs typeface="+mn-cs"/>
              </a:rPr>
              <a:t>Orang-orang yang tulus hati akan memiliki Allahnya sebagai perisai</a:t>
            </a:r>
          </a:p>
          <a:p>
            <a:r>
              <a:rPr lang="id-ID" sz="1200" kern="1200" dirty="0" smtClean="0">
                <a:solidFill>
                  <a:schemeClr val="tx1"/>
                </a:solidFill>
                <a:effectLst/>
                <a:latin typeface="+mn-lt"/>
                <a:ea typeface="+mn-ea"/>
                <a:cs typeface="+mn-cs"/>
                <a:hlinkClick r:id="rId3"/>
              </a:rPr>
              <a:t>Mzm</a:t>
            </a:r>
            <a:r>
              <a:rPr lang="id-ID" sz="1200" kern="12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hlinkClick r:id="rId4"/>
              </a:rPr>
              <a:t>7:10</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(7-11) Perisai</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5"/>
              </a:rPr>
              <a:t>z</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bagiku adalah Allah, yang menyelamatkan orang-orang yang tulus hati</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5"/>
              </a:rPr>
              <a:t>1</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5"/>
              </a:rPr>
              <a:t>a</a:t>
            </a:r>
            <a:r>
              <a:rPr lang="id-ID" sz="1200" kern="1200" baseline="30000" dirty="0" smtClean="0">
                <a:solidFill>
                  <a:schemeClr val="tx1"/>
                </a:solidFill>
                <a:effectLst/>
                <a:latin typeface="+mn-lt"/>
                <a:ea typeface="+mn-ea"/>
                <a:cs typeface="+mn-cs"/>
              </a:rPr>
              <a:t> </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Juga akan mengalami kebaikan TUHAN, Mazmur 73:1</a:t>
            </a:r>
          </a:p>
          <a:p>
            <a:r>
              <a:rPr lang="id-ID" sz="1200" kern="1200" dirty="0" smtClean="0">
                <a:solidFill>
                  <a:schemeClr val="tx1"/>
                </a:solidFill>
                <a:effectLst/>
                <a:latin typeface="+mn-lt"/>
                <a:ea typeface="+mn-ea"/>
                <a:cs typeface="+mn-cs"/>
                <a:hlinkClick r:id="rId6"/>
              </a:rPr>
              <a:t>Mzm</a:t>
            </a:r>
            <a:r>
              <a:rPr lang="id-ID" sz="1200" kern="12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hlinkClick r:id="rId7"/>
              </a:rPr>
              <a:t>125:4</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Lakukanlah kebaikan, ya TUHAN,</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5"/>
              </a:rPr>
              <a:t>g</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kepada orang-orang baik dan kepada orang-orang yang tulus hati;</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5"/>
              </a:rPr>
              <a:t>h</a:t>
            </a:r>
            <a:r>
              <a:rPr lang="id-ID" sz="1200" kern="1200" baseline="30000" dirty="0" smtClean="0">
                <a:solidFill>
                  <a:schemeClr val="tx1"/>
                </a:solidFill>
                <a:effectLst/>
                <a:latin typeface="+mn-lt"/>
                <a:ea typeface="+mn-ea"/>
                <a:cs typeface="+mn-cs"/>
              </a:rPr>
              <a:t> </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Juga akan mengalami kasih setia dan keadilan Tuhan Mazmur 36:10</a:t>
            </a:r>
          </a:p>
          <a:p>
            <a:pPr lvl="0"/>
            <a:r>
              <a:rPr lang="id-ID" sz="1200" kern="1200" dirty="0" smtClean="0">
                <a:solidFill>
                  <a:schemeClr val="tx1"/>
                </a:solidFill>
                <a:effectLst/>
                <a:latin typeface="+mn-lt"/>
                <a:ea typeface="+mn-ea"/>
                <a:cs typeface="+mn-cs"/>
              </a:rPr>
              <a:t>Ketulusan hati menjadikan kita hidup dalam terang/ transparan/ tidak ada yang ditutup-tutupi, hidup yang bersinar,  dan hidup kita bebas dari stress</a:t>
            </a:r>
          </a:p>
          <a:p>
            <a:r>
              <a:rPr lang="id-ID" sz="1200" kern="1200" dirty="0" smtClean="0">
                <a:solidFill>
                  <a:schemeClr val="tx1"/>
                </a:solidFill>
                <a:effectLst/>
                <a:latin typeface="+mn-lt"/>
                <a:ea typeface="+mn-ea"/>
                <a:cs typeface="+mn-cs"/>
                <a:hlinkClick r:id="rId8"/>
              </a:rPr>
              <a:t>Mzm</a:t>
            </a:r>
            <a:r>
              <a:rPr lang="id-ID" sz="1200" kern="12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hlinkClick r:id="rId9"/>
              </a:rPr>
              <a:t>97:11</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Terang sudah terbit</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5"/>
              </a:rPr>
              <a:t>k</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bagi orang benar,</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5"/>
              </a:rPr>
              <a:t>l</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dan sukacita bagi orang-orang yang tulus hati.</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5"/>
              </a:rPr>
              <a:t>m</a:t>
            </a:r>
            <a:r>
              <a:rPr lang="id-ID" sz="1200" kern="1200" baseline="30000" dirty="0" smtClean="0">
                <a:solidFill>
                  <a:schemeClr val="tx1"/>
                </a:solidFill>
                <a:effectLst/>
                <a:latin typeface="+mn-lt"/>
                <a:ea typeface="+mn-ea"/>
                <a:cs typeface="+mn-cs"/>
              </a:rPr>
              <a:t> </a:t>
            </a:r>
            <a:endParaRPr lang="id-ID" sz="12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Amsal 11:3 ketulusan hati akan menjadi semacam pemimpin yang dapat membimbing arah langkah seseorang, Mazmur 25:21, ketulusan hati menjadi seperti pengawal/penjaga</a:t>
            </a:r>
          </a:p>
          <a:p>
            <a:pPr lvl="0"/>
            <a:r>
              <a:rPr lang="id-ID" sz="1200" kern="1200" dirty="0" smtClean="0">
                <a:solidFill>
                  <a:schemeClr val="tx1"/>
                </a:solidFill>
                <a:effectLst/>
                <a:latin typeface="+mn-lt"/>
                <a:ea typeface="+mn-ea"/>
                <a:cs typeface="+mn-cs"/>
              </a:rPr>
              <a:t>Ketulusan hati adalah satu dari dua syarat / kriteria pemilihan Tuhan atas Daud, disamping juga KECAKAPAN / SKILL</a:t>
            </a:r>
          </a:p>
          <a:p>
            <a:r>
              <a:rPr lang="id-ID" sz="1200" kern="1200" dirty="0" smtClean="0">
                <a:solidFill>
                  <a:schemeClr val="tx1"/>
                </a:solidFill>
                <a:effectLst/>
                <a:latin typeface="+mn-lt"/>
                <a:ea typeface="+mn-ea"/>
                <a:cs typeface="+mn-cs"/>
                <a:hlinkClick r:id="rId10"/>
              </a:rPr>
              <a:t>Mzm</a:t>
            </a:r>
            <a:r>
              <a:rPr lang="id-ID" sz="1200" kern="12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hlinkClick r:id="rId11"/>
              </a:rPr>
              <a:t>78:72</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Ia menggembalakan mereka dengan ketulusan hatinya,</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5"/>
              </a:rPr>
              <a:t>s</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dan menuntun mereka dengan kecakapan tangannya.</a:t>
            </a:r>
          </a:p>
          <a:p>
            <a:pPr lvl="0"/>
            <a:r>
              <a:rPr lang="id-ID" sz="1200" kern="1200" dirty="0" smtClean="0">
                <a:solidFill>
                  <a:schemeClr val="tx1"/>
                </a:solidFill>
                <a:effectLst/>
                <a:latin typeface="+mn-lt"/>
                <a:ea typeface="+mn-ea"/>
                <a:cs typeface="+mn-cs"/>
              </a:rPr>
              <a:t>Orang yang tulus hati sering menjadi sasaran orang jahat, tetapi orang yang tulus hati, setelah lulus dari ujian Tuhan, akan memandang wajah TUHAN Mazmur 11, mereka akan mengalami pembelaan Tuhan Mazmur 64</a:t>
            </a:r>
          </a:p>
          <a:p>
            <a:pPr lvl="0"/>
            <a:r>
              <a:rPr lang="id-ID" sz="1200" kern="1200" dirty="0" smtClean="0">
                <a:solidFill>
                  <a:schemeClr val="tx1"/>
                </a:solidFill>
                <a:effectLst/>
                <a:latin typeface="+mn-lt"/>
                <a:ea typeface="+mn-ea"/>
                <a:cs typeface="+mn-cs"/>
              </a:rPr>
              <a:t>Orang yang tulus hati memiliki masa depan Mazmur 37:37</a:t>
            </a:r>
          </a:p>
          <a:p>
            <a:pPr lvl="0"/>
            <a:r>
              <a:rPr lang="id-ID" sz="1200" kern="1200" dirty="0" smtClean="0">
                <a:solidFill>
                  <a:schemeClr val="tx1"/>
                </a:solidFill>
                <a:effectLst/>
                <a:latin typeface="+mn-lt"/>
                <a:ea typeface="+mn-ea"/>
                <a:cs typeface="+mn-cs"/>
              </a:rPr>
              <a:t>Ketulusan hati adalah indikasi ketaatan kepada pemimpin, Kolose 3:22</a:t>
            </a:r>
          </a:p>
          <a:p>
            <a:r>
              <a:rPr lang="id-ID" sz="1200" kern="1200" dirty="0" smtClean="0">
                <a:solidFill>
                  <a:schemeClr val="tx1"/>
                </a:solidFill>
                <a:effectLst/>
                <a:latin typeface="+mn-lt"/>
                <a:ea typeface="+mn-ea"/>
                <a:cs typeface="+mn-cs"/>
                <a:hlinkClick r:id="rId12"/>
              </a:rPr>
              <a:t/>
            </a:r>
            <a:br>
              <a:rPr lang="id-ID" sz="1200" kern="1200" dirty="0" smtClean="0">
                <a:solidFill>
                  <a:schemeClr val="tx1"/>
                </a:solidFill>
                <a:effectLst/>
                <a:latin typeface="+mn-lt"/>
                <a:ea typeface="+mn-ea"/>
                <a:cs typeface="+mn-cs"/>
                <a:hlinkClick r:id="rId12"/>
              </a:rPr>
            </a:br>
            <a:r>
              <a:rPr lang="id-ID" sz="1200" kern="1200" dirty="0" smtClean="0">
                <a:solidFill>
                  <a:schemeClr val="tx1"/>
                </a:solidFill>
                <a:effectLst/>
                <a:latin typeface="+mn-lt"/>
                <a:ea typeface="+mn-ea"/>
                <a:cs typeface="+mn-cs"/>
                <a:hlinkClick r:id="rId12"/>
              </a:rPr>
              <a:t>Ef</a:t>
            </a:r>
            <a:r>
              <a:rPr lang="id-ID" sz="1200" kern="12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hlinkClick r:id="rId13"/>
              </a:rPr>
              <a:t>6:5</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Hai hamba-hamba, taatilah tuanmu yang di dunia dengan takut</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5"/>
              </a:rPr>
              <a:t>k</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dan gentar, dan dengan tulus hati,</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5"/>
              </a:rPr>
              <a:t>l</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sama seperti kamu taat kepada Kristus,</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5"/>
              </a:rPr>
              <a:t>m</a:t>
            </a:r>
            <a:r>
              <a:rPr lang="id-ID" sz="1200" kern="1200" baseline="30000" dirty="0" smtClean="0">
                <a:solidFill>
                  <a:schemeClr val="tx1"/>
                </a:solidFill>
                <a:effectLst/>
                <a:latin typeface="+mn-lt"/>
                <a:ea typeface="+mn-ea"/>
                <a:cs typeface="+mn-cs"/>
              </a:rPr>
              <a:t> </a:t>
            </a:r>
            <a:endParaRPr lang="id-ID" sz="1200" kern="1200" dirty="0" smtClean="0">
              <a:solidFill>
                <a:schemeClr val="tx1"/>
              </a:solidFill>
              <a:effectLst/>
              <a:latin typeface="+mn-lt"/>
              <a:ea typeface="+mn-ea"/>
              <a:cs typeface="+mn-cs"/>
            </a:endParaRPr>
          </a:p>
          <a:p>
            <a:pPr lvl="0"/>
            <a:r>
              <a:rPr lang="id-ID" sz="1200" kern="1200" dirty="0" smtClean="0">
                <a:solidFill>
                  <a:schemeClr val="tx1"/>
                </a:solidFill>
                <a:effectLst/>
                <a:latin typeface="+mn-lt"/>
                <a:ea typeface="+mn-ea"/>
                <a:cs typeface="+mn-cs"/>
              </a:rPr>
              <a:t>Ketulusan hati merupakan ciri jemaat mula-mula, makanya mereka bisa sangat cepat berlipat ganda / bertumbuh secara luar biasa:</a:t>
            </a:r>
          </a:p>
          <a:p>
            <a:r>
              <a:rPr lang="id-ID" sz="1200" kern="1200" dirty="0" smtClean="0">
                <a:solidFill>
                  <a:schemeClr val="tx1"/>
                </a:solidFill>
                <a:effectLst/>
                <a:latin typeface="+mn-lt"/>
                <a:ea typeface="+mn-ea"/>
                <a:cs typeface="+mn-cs"/>
                <a:hlinkClick r:id="rId14"/>
              </a:rPr>
              <a:t/>
            </a:r>
            <a:br>
              <a:rPr lang="id-ID" sz="1200" kern="1200" dirty="0" smtClean="0">
                <a:solidFill>
                  <a:schemeClr val="tx1"/>
                </a:solidFill>
                <a:effectLst/>
                <a:latin typeface="+mn-lt"/>
                <a:ea typeface="+mn-ea"/>
                <a:cs typeface="+mn-cs"/>
                <a:hlinkClick r:id="rId14"/>
              </a:rPr>
            </a:br>
            <a:r>
              <a:rPr lang="id-ID" sz="1200" kern="1200" dirty="0" smtClean="0">
                <a:solidFill>
                  <a:schemeClr val="tx1"/>
                </a:solidFill>
                <a:effectLst/>
                <a:latin typeface="+mn-lt"/>
                <a:ea typeface="+mn-ea"/>
                <a:cs typeface="+mn-cs"/>
                <a:hlinkClick r:id="rId14"/>
              </a:rPr>
              <a:t>Kis</a:t>
            </a:r>
            <a:r>
              <a:rPr lang="id-ID" sz="1200" kern="12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hlinkClick r:id="rId15"/>
              </a:rPr>
              <a:t>2:46</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Dengan bertekun dan dengan sehati mereka berkumpul tiap-tiap hari dalam Bait Allah.</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5"/>
              </a:rPr>
              <a:t>d</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Mereka memecahkan roti</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5"/>
              </a:rPr>
              <a:t>e</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di rumah masing-masing secara bergilir dan makan bersama-sama dengan gembira dan dengan tulus hati,</a:t>
            </a:r>
          </a:p>
          <a:p>
            <a:pPr lvl="0"/>
            <a:r>
              <a:rPr lang="id-ID" sz="1200" kern="1200" dirty="0" smtClean="0">
                <a:solidFill>
                  <a:schemeClr val="tx1"/>
                </a:solidFill>
                <a:effectLst/>
                <a:latin typeface="+mn-lt"/>
                <a:ea typeface="+mn-ea"/>
                <a:cs typeface="+mn-cs"/>
              </a:rPr>
              <a:t>Ketulusan hati adalah cara hidup kita si domba di tengah dunia yang bagaikan serigala jahat, ketulusan hati seperti merpati karena merpati tidak memiliki empedu yang pahit, nah tetapi kita harus tetap cerdik seperti ular. </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KETULUSAN HATI ADALAH CIRI CIRI ORANG BENAR </a:t>
            </a:r>
          </a:p>
          <a:p>
            <a:r>
              <a:rPr lang="id-ID" sz="1200" kern="1200" dirty="0" smtClean="0">
                <a:solidFill>
                  <a:schemeClr val="tx1"/>
                </a:solidFill>
                <a:effectLst/>
                <a:latin typeface="+mn-lt"/>
                <a:ea typeface="+mn-ea"/>
                <a:cs typeface="+mn-cs"/>
              </a:rPr>
              <a:t>(1.00)</a:t>
            </a:r>
          </a:p>
          <a:p>
            <a:r>
              <a:rPr lang="id-ID" sz="1200" kern="1200" dirty="0" smtClean="0">
                <a:solidFill>
                  <a:schemeClr val="tx1"/>
                </a:solidFill>
                <a:effectLst/>
                <a:latin typeface="+mn-lt"/>
                <a:ea typeface="+mn-ea"/>
                <a:cs typeface="+mn-cs"/>
                <a:hlinkClick r:id="rId8"/>
              </a:rPr>
              <a:t>Mzm</a:t>
            </a:r>
            <a:r>
              <a:rPr lang="id-ID" sz="1200" kern="12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hlinkClick r:id="rId9"/>
              </a:rPr>
              <a:t>97:11</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Terang sudah terbit</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16"/>
              </a:rPr>
              <a:t>k</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bagi orang benar,</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16"/>
              </a:rPr>
              <a:t>l</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dan sukacita bagi orang-orang yang tulus hati.</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16"/>
              </a:rPr>
              <a:t>m</a:t>
            </a:r>
            <a:r>
              <a:rPr lang="id-ID" sz="1200" kern="1200" baseline="30000" dirty="0" smtClean="0">
                <a:solidFill>
                  <a:schemeClr val="tx1"/>
                </a:solidFill>
                <a:effectLst/>
                <a:latin typeface="+mn-lt"/>
                <a:ea typeface="+mn-ea"/>
                <a:cs typeface="+mn-cs"/>
              </a:rPr>
              <a:t> </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(0.75)</a:t>
            </a:r>
          </a:p>
          <a:p>
            <a:r>
              <a:rPr lang="id-ID" sz="1200" kern="1200" dirty="0" smtClean="0">
                <a:solidFill>
                  <a:schemeClr val="tx1"/>
                </a:solidFill>
                <a:effectLst/>
                <a:latin typeface="+mn-lt"/>
                <a:ea typeface="+mn-ea"/>
                <a:cs typeface="+mn-cs"/>
                <a:hlinkClick r:id="rId6"/>
              </a:rPr>
              <a:t>Mzm</a:t>
            </a:r>
            <a:r>
              <a:rPr lang="id-ID" sz="1200" kern="12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hlinkClick r:id="rId7"/>
              </a:rPr>
              <a:t>125:4</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Lakukanlah kebaikan, ya TUHAN,</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16"/>
              </a:rPr>
              <a:t>g</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kepada orang-orang baik dan kepada orang-orang yang tulus hati;</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16"/>
              </a:rPr>
              <a:t>h</a:t>
            </a:r>
            <a:r>
              <a:rPr lang="id-ID" sz="1200" kern="1200" baseline="30000" dirty="0" smtClean="0">
                <a:solidFill>
                  <a:schemeClr val="tx1"/>
                </a:solidFill>
                <a:effectLst/>
                <a:latin typeface="+mn-lt"/>
                <a:ea typeface="+mn-ea"/>
                <a:cs typeface="+mn-cs"/>
              </a:rPr>
              <a:t> </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Dan ini apa yang Alkitab katakan tentang anak cucu orang benar</a:t>
            </a:r>
          </a:p>
          <a:p>
            <a:r>
              <a:rPr lang="id-ID" sz="1200" kern="1200" dirty="0" smtClean="0">
                <a:solidFill>
                  <a:schemeClr val="tx1"/>
                </a:solidFill>
                <a:effectLst/>
                <a:latin typeface="+mn-lt"/>
                <a:ea typeface="+mn-ea"/>
                <a:cs typeface="+mn-cs"/>
              </a:rPr>
              <a:t>(0.86)</a:t>
            </a:r>
          </a:p>
          <a:p>
            <a:r>
              <a:rPr lang="id-ID" sz="1200" kern="1200" dirty="0" smtClean="0">
                <a:solidFill>
                  <a:schemeClr val="tx1"/>
                </a:solidFill>
                <a:effectLst/>
                <a:latin typeface="+mn-lt"/>
                <a:ea typeface="+mn-ea"/>
                <a:cs typeface="+mn-cs"/>
                <a:hlinkClick r:id="rId17"/>
              </a:rPr>
              <a:t>Mzm</a:t>
            </a:r>
            <a:r>
              <a:rPr lang="id-ID" sz="1200" kern="12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hlinkClick r:id="rId18"/>
              </a:rPr>
              <a:t>112:2</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Anak cucunya</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19"/>
              </a:rPr>
              <a:t>y</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akan perkasa di bumi; angkatan orang benar akan diberkati.</a:t>
            </a:r>
          </a:p>
          <a:p>
            <a:r>
              <a:rPr lang="id-ID" sz="1200" kern="1200" dirty="0" smtClean="0">
                <a:solidFill>
                  <a:schemeClr val="tx1"/>
                </a:solidFill>
                <a:effectLst/>
                <a:latin typeface="+mn-lt"/>
                <a:ea typeface="+mn-ea"/>
                <a:cs typeface="+mn-cs"/>
              </a:rPr>
              <a:t> </a:t>
            </a:r>
          </a:p>
          <a:p>
            <a:r>
              <a:rPr lang="id-ID" sz="1200" kern="1200" dirty="0" smtClean="0">
                <a:solidFill>
                  <a:schemeClr val="tx1"/>
                </a:solidFill>
                <a:effectLst/>
                <a:latin typeface="+mn-lt"/>
                <a:ea typeface="+mn-ea"/>
                <a:cs typeface="+mn-cs"/>
              </a:rPr>
              <a:t>(0.81)</a:t>
            </a:r>
          </a:p>
          <a:p>
            <a:r>
              <a:rPr lang="id-ID" sz="1200" kern="1200" dirty="0" smtClean="0">
                <a:solidFill>
                  <a:schemeClr val="tx1"/>
                </a:solidFill>
                <a:effectLst/>
                <a:latin typeface="+mn-lt"/>
                <a:ea typeface="+mn-ea"/>
                <a:cs typeface="+mn-cs"/>
                <a:hlinkClick r:id="rId20"/>
              </a:rPr>
              <a:t>Mzm</a:t>
            </a:r>
            <a:r>
              <a:rPr lang="id-ID" sz="1200" kern="12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hlinkClick r:id="rId21"/>
              </a:rPr>
              <a:t>37:25</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Dahulu aku muda, sekarang telah menjadi tua, tetapi tidak pernah kulihat orang benar ditinggalkan,</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19"/>
              </a:rPr>
              <a:t>s</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atau anak cucunya meminta-minta</a:t>
            </a:r>
            <a:r>
              <a:rPr lang="id-ID" sz="1200" kern="1200" baseline="30000" dirty="0" smtClean="0">
                <a:solidFill>
                  <a:schemeClr val="tx1"/>
                </a:solidFill>
                <a:effectLst/>
                <a:latin typeface="+mn-lt"/>
                <a:ea typeface="+mn-ea"/>
                <a:cs typeface="+mn-cs"/>
              </a:rPr>
              <a:t> </a:t>
            </a:r>
            <a:r>
              <a:rPr lang="id-ID" sz="1200" kern="1200" baseline="30000" dirty="0" smtClean="0">
                <a:solidFill>
                  <a:schemeClr val="tx1"/>
                </a:solidFill>
                <a:effectLst/>
                <a:latin typeface="+mn-lt"/>
                <a:ea typeface="+mn-ea"/>
                <a:cs typeface="+mn-cs"/>
                <a:hlinkClick r:id="rId19"/>
              </a:rPr>
              <a:t>t</a:t>
            </a:r>
            <a:r>
              <a:rPr lang="id-ID" sz="1200" kern="1200" baseline="30000" dirty="0" smtClean="0">
                <a:solidFill>
                  <a:schemeClr val="tx1"/>
                </a:solidFill>
                <a:effectLst/>
                <a:latin typeface="+mn-lt"/>
                <a:ea typeface="+mn-ea"/>
                <a:cs typeface="+mn-cs"/>
              </a:rPr>
              <a:t> </a:t>
            </a:r>
            <a:r>
              <a:rPr lang="id-ID" sz="1200" kern="1200" dirty="0" smtClean="0">
                <a:solidFill>
                  <a:schemeClr val="tx1"/>
                </a:solidFill>
                <a:effectLst/>
                <a:latin typeface="+mn-lt"/>
                <a:ea typeface="+mn-ea"/>
                <a:cs typeface="+mn-cs"/>
              </a:rPr>
              <a:t> roti;</a:t>
            </a:r>
          </a:p>
          <a:p>
            <a:endParaRPr lang="id-ID" dirty="0"/>
          </a:p>
        </p:txBody>
      </p:sp>
      <p:sp>
        <p:nvSpPr>
          <p:cNvPr id="4" name="Slide Number Placeholder 3"/>
          <p:cNvSpPr>
            <a:spLocks noGrp="1"/>
          </p:cNvSpPr>
          <p:nvPr>
            <p:ph type="sldNum" sz="quarter" idx="10"/>
          </p:nvPr>
        </p:nvSpPr>
        <p:spPr/>
        <p:txBody>
          <a:bodyPr/>
          <a:lstStyle/>
          <a:p>
            <a:fld id="{684DA5BC-AE00-4B1B-9963-3A0A165E1301}" type="slidenum">
              <a:rPr lang="id-ID" smtClean="0"/>
              <a:t>38</a:t>
            </a:fld>
            <a:endParaRPr lang="id-ID"/>
          </a:p>
        </p:txBody>
      </p:sp>
    </p:spTree>
    <p:extLst>
      <p:ext uri="{BB962C8B-B14F-4D97-AF65-F5344CB8AC3E}">
        <p14:creationId xmlns:p14="http://schemas.microsoft.com/office/powerpoint/2010/main" val="3660708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Master" Target="../slideMasters/slideMaster17.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32DA932-D8F3-4BE0-AD39-4AA87F0A4053}"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D32DA932-D8F3-4BE0-AD39-4AA87F0A4053}"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D32DA932-D8F3-4BE0-AD39-4AA87F0A4053}"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418951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0987390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2052581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4853450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688736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3"/>
          <p:cNvSpPr>
            <a:spLocks noGrp="1"/>
          </p:cNvSpPr>
          <p:nvPr>
            <p:ph type="ftr" sz="quarter" idx="11"/>
          </p:nvPr>
        </p:nvSpPr>
        <p:spPr/>
        <p:txBody>
          <a:bodyPr/>
          <a:lstStyle/>
          <a:p>
            <a:endParaRPr lang="id-ID"/>
          </a:p>
        </p:txBody>
      </p:sp>
      <p:sp>
        <p:nvSpPr>
          <p:cNvPr id="6" name="Slide Number Placeholder 4"/>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2658215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2"/>
          <p:cNvSpPr>
            <a:spLocks noGrp="1"/>
          </p:cNvSpPr>
          <p:nvPr>
            <p:ph type="ftr" sz="quarter" idx="11"/>
          </p:nvPr>
        </p:nvSpPr>
        <p:spPr/>
        <p:txBody>
          <a:bodyPr/>
          <a:lstStyle/>
          <a:p>
            <a:endParaRPr lang="id-ID"/>
          </a:p>
        </p:txBody>
      </p:sp>
      <p:sp>
        <p:nvSpPr>
          <p:cNvPr id="6" name="Slide Number Placeholder 3"/>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8591364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5"/>
          <p:cNvSpPr>
            <a:spLocks noGrp="1"/>
          </p:cNvSpPr>
          <p:nvPr>
            <p:ph type="ftr" sz="quarter" idx="11"/>
          </p:nvPr>
        </p:nvSpPr>
        <p:spPr/>
        <p:txBody>
          <a:bodyPr/>
          <a:lstStyle/>
          <a:p>
            <a:endParaRPr lang="id-ID"/>
          </a:p>
        </p:txBody>
      </p:sp>
      <p:sp>
        <p:nvSpPr>
          <p:cNvPr id="6"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5474843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3239270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42129022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40426986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19594323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8854049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3249393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3381404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3253914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3916831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en-US" smtClean="0"/>
              <a:t>Click to edit Master title style</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endParaRPr lang="id-ID"/>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fld id="{D32DA932-D8F3-4BE0-AD39-4AA87F0A4053}" type="slidenum">
              <a:rPr lang="id-ID" smtClean="0"/>
              <a:pPr/>
              <a:t>‹#›</a:t>
            </a:fld>
            <a:endParaRPr lang="id-ID"/>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083283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4407556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id-ID"/>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D32DA932-D8F3-4BE0-AD39-4AA87F0A4053}" type="slidenum">
              <a:rPr lang="id-ID" smtClean="0"/>
              <a:pPr/>
              <a:t>‹#›</a:t>
            </a:fld>
            <a:endParaRPr lang="id-ID"/>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954270743"/>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42975" y="2286000"/>
            <a:ext cx="3593592"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85846" y="2286000"/>
            <a:ext cx="3593592"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711800217"/>
      </p:ext>
    </p:extLst>
  </p:cSld>
  <p:clrMapOvr>
    <a:masterClrMapping/>
  </p:clrMapOvr>
  <p:extLst mod="1">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941832" y="2909102"/>
            <a:ext cx="361188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975398" y="2909102"/>
            <a:ext cx="361188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4173391236"/>
      </p:ext>
    </p:extLst>
  </p:cSld>
  <p:clrMapOvr>
    <a:masterClrMapping/>
  </p:clrMapOvr>
  <p:extLst mod="1">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760329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9268312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a:xfrm>
            <a:off x="573789" y="6375679"/>
            <a:ext cx="925016" cy="348462"/>
          </a:xfrm>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a:xfrm>
            <a:off x="1577716" y="6375679"/>
            <a:ext cx="2611634" cy="345796"/>
          </a:xfrm>
        </p:spPr>
        <p:txBody>
          <a:bodyPr/>
          <a:lstStyle/>
          <a:p>
            <a:endParaRPr lang="id-ID"/>
          </a:p>
        </p:txBody>
      </p:sp>
      <p:sp>
        <p:nvSpPr>
          <p:cNvPr id="7" name="Slide Number Placeholder 6"/>
          <p:cNvSpPr>
            <a:spLocks noGrp="1"/>
          </p:cNvSpPr>
          <p:nvPr>
            <p:ph type="sldNum" sz="quarter" idx="12"/>
          </p:nvPr>
        </p:nvSpPr>
        <p:spPr>
          <a:xfrm>
            <a:off x="4268261" y="6375679"/>
            <a:ext cx="924342" cy="345796"/>
          </a:xfrm>
        </p:spPr>
        <p:txBody>
          <a:bodyPr/>
          <a:lstStyle/>
          <a:p>
            <a:fld id="{D32DA932-D8F3-4BE0-AD39-4AA87F0A4053}" type="slidenum">
              <a:rPr lang="id-ID" smtClean="0"/>
              <a:pPr/>
              <a:t>‹#›</a:t>
            </a:fld>
            <a:endParaRPr lang="id-ID"/>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07500890"/>
      </p:ext>
    </p:extLst>
  </p:cSld>
  <p:clrMapOvr>
    <a:masterClrMapping/>
  </p:clrMapOvr>
  <p:extLst mod="1">
    <p:ext uri="{DCECCB84-F9BA-43D5-87BE-67443E8EF086}">
      <p15:sldGuideLst xmlns:p15="http://schemas.microsoft.com/office/powerpoint/2012/main">
        <p15:guide id="4294967295" orient="horz" pos="696">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a:xfrm>
            <a:off x="574463" y="6375679"/>
            <a:ext cx="924342" cy="348462"/>
          </a:xfrm>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a:xfrm>
            <a:off x="1577716" y="6375679"/>
            <a:ext cx="2611634" cy="345796"/>
          </a:xfrm>
        </p:spPr>
        <p:txBody>
          <a:bodyPr/>
          <a:lstStyle/>
          <a:p>
            <a:endParaRPr lang="id-ID"/>
          </a:p>
        </p:txBody>
      </p:sp>
      <p:sp>
        <p:nvSpPr>
          <p:cNvPr id="7" name="Slide Number Placeholder 6"/>
          <p:cNvSpPr>
            <a:spLocks noGrp="1"/>
          </p:cNvSpPr>
          <p:nvPr>
            <p:ph type="sldNum" sz="quarter" idx="12"/>
          </p:nvPr>
        </p:nvSpPr>
        <p:spPr>
          <a:xfrm>
            <a:off x="4256153" y="6375679"/>
            <a:ext cx="947460" cy="345796"/>
          </a:xfrm>
        </p:spPr>
        <p:txBody>
          <a:bodyPr/>
          <a:lstStyle/>
          <a:p>
            <a:fld id="{D32DA932-D8F3-4BE0-AD39-4AA87F0A4053}" type="slidenum">
              <a:rPr lang="id-ID" smtClean="0"/>
              <a:pPr/>
              <a:t>‹#›</a:t>
            </a:fld>
            <a:endParaRPr lang="id-ID"/>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788137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3167149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542678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4420741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0016969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1162103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5135601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6367988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3"/>
          <p:cNvSpPr>
            <a:spLocks noGrp="1"/>
          </p:cNvSpPr>
          <p:nvPr>
            <p:ph type="ftr" sz="quarter" idx="11"/>
          </p:nvPr>
        </p:nvSpPr>
        <p:spPr/>
        <p:txBody>
          <a:bodyPr/>
          <a:lstStyle/>
          <a:p>
            <a:endParaRPr lang="id-ID"/>
          </a:p>
        </p:txBody>
      </p:sp>
      <p:sp>
        <p:nvSpPr>
          <p:cNvPr id="6" name="Slide Number Placeholder 4"/>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2075109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2"/>
          <p:cNvSpPr>
            <a:spLocks noGrp="1"/>
          </p:cNvSpPr>
          <p:nvPr>
            <p:ph type="ftr" sz="quarter" idx="11"/>
          </p:nvPr>
        </p:nvSpPr>
        <p:spPr/>
        <p:txBody>
          <a:bodyPr/>
          <a:lstStyle/>
          <a:p>
            <a:endParaRPr lang="id-ID"/>
          </a:p>
        </p:txBody>
      </p:sp>
      <p:sp>
        <p:nvSpPr>
          <p:cNvPr id="6" name="Slide Number Placeholder 3"/>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2410305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5"/>
          <p:cNvSpPr>
            <a:spLocks noGrp="1"/>
          </p:cNvSpPr>
          <p:nvPr>
            <p:ph type="ftr" sz="quarter" idx="11"/>
          </p:nvPr>
        </p:nvSpPr>
        <p:spPr/>
        <p:txBody>
          <a:bodyPr/>
          <a:lstStyle/>
          <a:p>
            <a:endParaRPr lang="id-ID"/>
          </a:p>
        </p:txBody>
      </p:sp>
      <p:sp>
        <p:nvSpPr>
          <p:cNvPr id="6"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7764074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8635626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9315193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6150309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17649"/>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454530" y="3765449"/>
            <a:ext cx="5449871"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
        <p:nvSpPr>
          <p:cNvPr id="9" name="TextBox 8"/>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12200" dirty="0"/>
              <a:t>“</a:t>
            </a:r>
          </a:p>
        </p:txBody>
      </p:sp>
      <p:sp>
        <p:nvSpPr>
          <p:cNvPr id="13" name="TextBox 12"/>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358096326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6382312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5229228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3264956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73147685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466056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73808757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01433711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73604620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800814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3411151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3"/>
          <p:cNvSpPr>
            <a:spLocks noGrp="1"/>
          </p:cNvSpPr>
          <p:nvPr>
            <p:ph type="ftr" sz="quarter" idx="11"/>
          </p:nvPr>
        </p:nvSpPr>
        <p:spPr/>
        <p:txBody>
          <a:bodyPr/>
          <a:lstStyle/>
          <a:p>
            <a:endParaRPr lang="id-ID"/>
          </a:p>
        </p:txBody>
      </p:sp>
      <p:sp>
        <p:nvSpPr>
          <p:cNvPr id="6" name="Slide Number Placeholder 4"/>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52633818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2"/>
          <p:cNvSpPr>
            <a:spLocks noGrp="1"/>
          </p:cNvSpPr>
          <p:nvPr>
            <p:ph type="ftr" sz="quarter" idx="11"/>
          </p:nvPr>
        </p:nvSpPr>
        <p:spPr/>
        <p:txBody>
          <a:bodyPr/>
          <a:lstStyle/>
          <a:p>
            <a:endParaRPr lang="id-ID"/>
          </a:p>
        </p:txBody>
      </p:sp>
      <p:sp>
        <p:nvSpPr>
          <p:cNvPr id="6" name="Slide Number Placeholder 3"/>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46729971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5"/>
          <p:cNvSpPr>
            <a:spLocks noGrp="1"/>
          </p:cNvSpPr>
          <p:nvPr>
            <p:ph type="ftr" sz="quarter" idx="11"/>
          </p:nvPr>
        </p:nvSpPr>
        <p:spPr/>
        <p:txBody>
          <a:bodyPr/>
          <a:lstStyle/>
          <a:p>
            <a:endParaRPr lang="id-ID"/>
          </a:p>
        </p:txBody>
      </p:sp>
      <p:sp>
        <p:nvSpPr>
          <p:cNvPr id="6"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52889785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14052166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1343824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04377535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448177" y="3771174"/>
            <a:ext cx="5540814"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
        <p:nvSpPr>
          <p:cNvPr id="11" name="TextBox 10"/>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12200" dirty="0"/>
              <a:t>“</a:t>
            </a:r>
          </a:p>
        </p:txBody>
      </p:sp>
      <p:sp>
        <p:nvSpPr>
          <p:cNvPr id="13" name="TextBox 12"/>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152757922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2" y="3124201"/>
            <a:ext cx="6620968"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43255456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94642206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98969516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45388766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20124803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36886765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27826100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51282567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47871770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23934515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4628492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4985095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96046903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77705535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96331804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7230278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58336914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4270343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26006759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27502157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89647987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a:xfrm>
            <a:off x="1921934" y="5054602"/>
            <a:ext cx="4064860" cy="279400"/>
          </a:xfrm>
        </p:spPr>
        <p:txBody>
          <a:bodyPr/>
          <a:lstStyle/>
          <a:p>
            <a:endParaRPr lang="id-ID"/>
          </a:p>
        </p:txBody>
      </p:sp>
      <p:sp>
        <p:nvSpPr>
          <p:cNvPr id="6" name="Slide Number Placeholder 5"/>
          <p:cNvSpPr>
            <a:spLocks noGrp="1"/>
          </p:cNvSpPr>
          <p:nvPr>
            <p:ph type="sldNum" sz="quarter" idx="12"/>
          </p:nvPr>
        </p:nvSpPr>
        <p:spPr>
          <a:xfrm>
            <a:off x="6817317" y="5054602"/>
            <a:ext cx="413483" cy="279400"/>
          </a:xfrm>
        </p:spPr>
        <p:txBody>
          <a:bodyPr/>
          <a:lstStyle/>
          <a:p>
            <a:fld id="{D32DA932-D8F3-4BE0-AD39-4AA87F0A4053}" type="slidenum">
              <a:rPr lang="id-ID" smtClean="0"/>
              <a:pPr/>
              <a:t>‹#›</a:t>
            </a:fld>
            <a:endParaRPr lang="id-ID"/>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32421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70367837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6241432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72573820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32DA932-D8F3-4BE0-AD39-4AA87F0A4053}" type="slidenum">
              <a:rPr lang="id-ID" smtClean="0"/>
              <a:pPr/>
              <a:t>‹#›</a:t>
            </a:fld>
            <a:endParaRPr lang="id-ID"/>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552362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D32DA932-D8F3-4BE0-AD39-4AA87F0A4053}" type="slidenum">
              <a:rPr lang="id-ID" smtClean="0"/>
              <a:pPr/>
              <a:t>‹#›</a:t>
            </a:fld>
            <a:endParaRPr lang="id-ID"/>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932444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43042714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959501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05524989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54646095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418215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7640551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0461214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8017007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34536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811331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954166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en-US" smtClean="0"/>
              <a:t>Click to edit Master title style</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endParaRPr lang="id-ID"/>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fld id="{D32DA932-D8F3-4BE0-AD39-4AA87F0A4053}" type="slidenum">
              <a:rPr lang="id-ID" smtClean="0"/>
              <a:pPr/>
              <a:t>‹#›</a:t>
            </a:fld>
            <a:endParaRPr lang="id-ID"/>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6635394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19741324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id-ID"/>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D32DA932-D8F3-4BE0-AD39-4AA87F0A4053}" type="slidenum">
              <a:rPr lang="id-ID" smtClean="0"/>
              <a:pPr/>
              <a:t>‹#›</a:t>
            </a:fld>
            <a:endParaRPr lang="id-ID"/>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46722485"/>
      </p:ext>
    </p:extLst>
  </p:cSld>
  <p:clrMapOvr>
    <a:overrideClrMapping bg1="dk1" tx1="lt1" bg2="dk2" tx2="lt2" accent1="accent1" accent2="accent2" accent3="accent3" accent4="accent4" accent5="accent5" accent6="accent6" hlink="hlink" folHlink="folHlink"/>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42975" y="2286000"/>
            <a:ext cx="3593592"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85846" y="2286000"/>
            <a:ext cx="3593592"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098225406"/>
      </p:ext>
    </p:extLst>
  </p:cSld>
  <p:clrMapOvr>
    <a:masterClrMapping/>
  </p:clrMapOvr>
  <p:extLst mod="1">
    <p:ext uri="{DCECCB84-F9BA-43D5-87BE-67443E8EF086}">
      <p15:sldGuideLst xmlns:p15="http://schemas.microsoft.com/office/powerpoint/2012/main"/>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941832" y="2909102"/>
            <a:ext cx="361188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975398" y="2909102"/>
            <a:ext cx="361188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233398383"/>
      </p:ext>
    </p:extLst>
  </p:cSld>
  <p:clrMapOvr>
    <a:masterClrMapping/>
  </p:clrMapOvr>
  <p:extLst mod="1">
    <p:ext uri="{DCECCB84-F9BA-43D5-87BE-67443E8EF086}">
      <p15:sldGuideLst xmlns:p15="http://schemas.microsoft.com/office/powerpoint/2012/main"/>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15886004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94830495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a:xfrm>
            <a:off x="573789" y="6375679"/>
            <a:ext cx="925016" cy="348462"/>
          </a:xfrm>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a:xfrm>
            <a:off x="1577716" y="6375679"/>
            <a:ext cx="2611634" cy="345796"/>
          </a:xfrm>
        </p:spPr>
        <p:txBody>
          <a:bodyPr/>
          <a:lstStyle/>
          <a:p>
            <a:endParaRPr lang="id-ID"/>
          </a:p>
        </p:txBody>
      </p:sp>
      <p:sp>
        <p:nvSpPr>
          <p:cNvPr id="7" name="Slide Number Placeholder 6"/>
          <p:cNvSpPr>
            <a:spLocks noGrp="1"/>
          </p:cNvSpPr>
          <p:nvPr>
            <p:ph type="sldNum" sz="quarter" idx="12"/>
          </p:nvPr>
        </p:nvSpPr>
        <p:spPr>
          <a:xfrm>
            <a:off x="4268261" y="6375679"/>
            <a:ext cx="924342" cy="345796"/>
          </a:xfrm>
        </p:spPr>
        <p:txBody>
          <a:bodyPr/>
          <a:lstStyle/>
          <a:p>
            <a:fld id="{D32DA932-D8F3-4BE0-AD39-4AA87F0A4053}" type="slidenum">
              <a:rPr lang="id-ID" smtClean="0"/>
              <a:pPr/>
              <a:t>‹#›</a:t>
            </a:fld>
            <a:endParaRPr lang="id-ID"/>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34284112"/>
      </p:ext>
    </p:extLst>
  </p:cSld>
  <p:clrMapOvr>
    <a:masterClrMapping/>
  </p:clrMapOvr>
  <p:extLst mod="1">
    <p:ext uri="{DCECCB84-F9BA-43D5-87BE-67443E8EF086}">
      <p15:sldGuideLst xmlns:p15="http://schemas.microsoft.com/office/powerpoint/2012/main">
        <p15:guide id="4294967295" orient="horz" pos="696">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a:xfrm>
            <a:off x="574463" y="6375679"/>
            <a:ext cx="924342" cy="348462"/>
          </a:xfrm>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a:xfrm>
            <a:off x="1577716" y="6375679"/>
            <a:ext cx="2611634" cy="345796"/>
          </a:xfrm>
        </p:spPr>
        <p:txBody>
          <a:bodyPr/>
          <a:lstStyle/>
          <a:p>
            <a:endParaRPr lang="id-ID"/>
          </a:p>
        </p:txBody>
      </p:sp>
      <p:sp>
        <p:nvSpPr>
          <p:cNvPr id="7" name="Slide Number Placeholder 6"/>
          <p:cNvSpPr>
            <a:spLocks noGrp="1"/>
          </p:cNvSpPr>
          <p:nvPr>
            <p:ph type="sldNum" sz="quarter" idx="12"/>
          </p:nvPr>
        </p:nvSpPr>
        <p:spPr>
          <a:xfrm>
            <a:off x="4256153" y="6375679"/>
            <a:ext cx="947460" cy="345796"/>
          </a:xfrm>
        </p:spPr>
        <p:txBody>
          <a:bodyPr/>
          <a:lstStyle/>
          <a:p>
            <a:fld id="{D32DA932-D8F3-4BE0-AD39-4AA87F0A4053}" type="slidenum">
              <a:rPr lang="id-ID" smtClean="0"/>
              <a:pPr/>
              <a:t>‹#›</a:t>
            </a:fld>
            <a:endParaRPr lang="id-ID"/>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1246301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7449230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95294459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19707501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12166748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55650090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70641373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419368862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3"/>
          <p:cNvSpPr>
            <a:spLocks noGrp="1"/>
          </p:cNvSpPr>
          <p:nvPr>
            <p:ph type="ftr" sz="quarter" idx="11"/>
          </p:nvPr>
        </p:nvSpPr>
        <p:spPr/>
        <p:txBody>
          <a:bodyPr/>
          <a:lstStyle/>
          <a:p>
            <a:endParaRPr lang="id-ID"/>
          </a:p>
        </p:txBody>
      </p:sp>
      <p:sp>
        <p:nvSpPr>
          <p:cNvPr id="6" name="Slide Number Placeholder 4"/>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57912374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2"/>
          <p:cNvSpPr>
            <a:spLocks noGrp="1"/>
          </p:cNvSpPr>
          <p:nvPr>
            <p:ph type="ftr" sz="quarter" idx="11"/>
          </p:nvPr>
        </p:nvSpPr>
        <p:spPr/>
        <p:txBody>
          <a:bodyPr/>
          <a:lstStyle/>
          <a:p>
            <a:endParaRPr lang="id-ID"/>
          </a:p>
        </p:txBody>
      </p:sp>
      <p:sp>
        <p:nvSpPr>
          <p:cNvPr id="6" name="Slide Number Placeholder 3"/>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2369423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6442" y="3129281"/>
            <a:ext cx="2551461"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5"/>
          <p:cNvSpPr>
            <a:spLocks noGrp="1"/>
          </p:cNvSpPr>
          <p:nvPr>
            <p:ph type="ftr" sz="quarter" idx="11"/>
          </p:nvPr>
        </p:nvSpPr>
        <p:spPr/>
        <p:txBody>
          <a:bodyPr/>
          <a:lstStyle/>
          <a:p>
            <a:endParaRPr lang="id-ID"/>
          </a:p>
        </p:txBody>
      </p:sp>
      <p:sp>
        <p:nvSpPr>
          <p:cNvPr id="6"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28717907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19463842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2" y="685800"/>
            <a:ext cx="662096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69886847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77463696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8" y="1447800"/>
            <a:ext cx="6001049"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448177" y="3771174"/>
            <a:ext cx="546115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
        <p:nvSpPr>
          <p:cNvPr id="12" name="TextBox 11"/>
          <p:cNvSpPr txBox="1"/>
          <p:nvPr/>
        </p:nvSpPr>
        <p:spPr>
          <a:xfrm>
            <a:off x="673897" y="971253"/>
            <a:ext cx="601591"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6999690" y="2613787"/>
            <a:ext cx="601591"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extLst>
      <p:ext uri="{BB962C8B-B14F-4D97-AF65-F5344CB8AC3E}">
        <p14:creationId xmlns:p14="http://schemas.microsoft.com/office/powerpoint/2010/main" val="209290395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2" y="3124201"/>
            <a:ext cx="6620968"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87190102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49829662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21"/>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2"/>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57030599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90546898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402687908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a:xfrm>
            <a:off x="1921934" y="5054602"/>
            <a:ext cx="4064860" cy="279400"/>
          </a:xfrm>
        </p:spPr>
        <p:txBody>
          <a:bodyPr/>
          <a:lstStyle/>
          <a:p>
            <a:endParaRPr lang="id-ID"/>
          </a:p>
        </p:txBody>
      </p:sp>
      <p:sp>
        <p:nvSpPr>
          <p:cNvPr id="6" name="Slide Number Placeholder 5"/>
          <p:cNvSpPr>
            <a:spLocks noGrp="1"/>
          </p:cNvSpPr>
          <p:nvPr>
            <p:ph type="sldNum" sz="quarter" idx="12"/>
          </p:nvPr>
        </p:nvSpPr>
        <p:spPr>
          <a:xfrm>
            <a:off x="6817317" y="5054602"/>
            <a:ext cx="413483" cy="279400"/>
          </a:xfrm>
        </p:spPr>
        <p:txBody>
          <a:bodyPr/>
          <a:lstStyle/>
          <a:p>
            <a:fld id="{D32DA932-D8F3-4BE0-AD39-4AA87F0A4053}" type="slidenum">
              <a:rPr lang="id-ID" smtClean="0"/>
              <a:pPr/>
              <a:t>‹#›</a:t>
            </a:fld>
            <a:endParaRPr lang="id-ID"/>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420791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32153727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22454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87795797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32DA932-D8F3-4BE0-AD39-4AA87F0A4053}" type="slidenum">
              <a:rPr lang="id-ID" smtClean="0"/>
              <a:pPr/>
              <a:t>‹#›</a:t>
            </a:fld>
            <a:endParaRPr lang="id-ID"/>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745355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D32DA932-D8F3-4BE0-AD39-4AA87F0A4053}" type="slidenum">
              <a:rPr lang="id-ID" smtClean="0"/>
              <a:pPr/>
              <a:t>‹#›</a:t>
            </a:fld>
            <a:endParaRPr lang="id-ID"/>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562145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97978115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3291978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05727518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26764505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108931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539143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82668319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021772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600427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358705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481258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descr="S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a:xfrm>
            <a:off x="1921934" y="5054602"/>
            <a:ext cx="4064860" cy="279400"/>
          </a:xfrm>
        </p:spPr>
        <p:txBody>
          <a:bodyPr/>
          <a:lstStyle/>
          <a:p>
            <a:endParaRPr lang="id-ID"/>
          </a:p>
        </p:txBody>
      </p:sp>
      <p:sp>
        <p:nvSpPr>
          <p:cNvPr id="6" name="Slide Number Placeholder 5"/>
          <p:cNvSpPr>
            <a:spLocks noGrp="1"/>
          </p:cNvSpPr>
          <p:nvPr>
            <p:ph type="sldNum" sz="quarter" idx="12"/>
          </p:nvPr>
        </p:nvSpPr>
        <p:spPr>
          <a:xfrm>
            <a:off x="6817317" y="5054602"/>
            <a:ext cx="413483" cy="279400"/>
          </a:xfrm>
        </p:spPr>
        <p:txBody>
          <a:bodyPr/>
          <a:lstStyle/>
          <a:p>
            <a:fld id="{D32DA932-D8F3-4BE0-AD39-4AA87F0A4053}" type="slidenum">
              <a:rPr lang="id-ID" smtClean="0"/>
              <a:pPr/>
              <a:t>‹#›</a:t>
            </a:fld>
            <a:endParaRPr lang="id-ID"/>
          </a:p>
        </p:txBody>
      </p:sp>
      <p:cxnSp>
        <p:nvCxnSpPr>
          <p:cNvPr id="15" name="Straight Connector 14"/>
          <p:cNvCxnSpPr/>
          <p:nvPr/>
        </p:nvCxnSpPr>
        <p:spPr>
          <a:xfrm>
            <a:off x="2019825" y="3471329"/>
            <a:ext cx="5113083"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303893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6" y="2354670"/>
            <a:ext cx="6595533"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99888471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31" name="Straight Connector 30"/>
          <p:cNvCxnSpPr/>
          <p:nvPr/>
        </p:nvCxnSpPr>
        <p:spPr>
          <a:xfrm>
            <a:off x="1278466" y="3599392"/>
            <a:ext cx="6595533"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6072294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957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01636448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2"/>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2"/>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32DA932-D8F3-4BE0-AD39-4AA87F0A4053}" type="slidenum">
              <a:rPr lang="id-ID" smtClean="0"/>
              <a:pPr/>
              <a:t>‹#›</a:t>
            </a:fld>
            <a:endParaRPr lang="id-ID"/>
          </a:p>
        </p:txBody>
      </p:sp>
      <p:cxnSp>
        <p:nvCxnSpPr>
          <p:cNvPr id="41" name="Straight Connector 40"/>
          <p:cNvCxnSpPr/>
          <p:nvPr/>
        </p:nvCxnSpPr>
        <p:spPr>
          <a:xfrm>
            <a:off x="1278466" y="2354670"/>
            <a:ext cx="659553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342156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D32DA932-D8F3-4BE0-AD39-4AA87F0A4053}" type="slidenum">
              <a:rPr lang="id-ID" smtClean="0"/>
              <a:pPr/>
              <a:t>‹#›</a:t>
            </a:fld>
            <a:endParaRPr lang="id-ID"/>
          </a:p>
        </p:txBody>
      </p:sp>
      <p:cxnSp>
        <p:nvCxnSpPr>
          <p:cNvPr id="14" name="Straight Connector 13"/>
          <p:cNvCxnSpPr/>
          <p:nvPr/>
        </p:nvCxnSpPr>
        <p:spPr>
          <a:xfrm>
            <a:off x="1278466" y="2354670"/>
            <a:ext cx="659553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2936420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79489043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cxnSp>
        <p:nvCxnSpPr>
          <p:cNvPr id="16" name="Straight Connector 15"/>
          <p:cNvCxnSpPr/>
          <p:nvPr/>
        </p:nvCxnSpPr>
        <p:spPr>
          <a:xfrm>
            <a:off x="1278466" y="2912533"/>
            <a:ext cx="233359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932585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218221"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82488775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21348414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15" name="Straight Connector 14"/>
          <p:cNvCxnSpPr/>
          <p:nvPr/>
        </p:nvCxnSpPr>
        <p:spPr>
          <a:xfrm>
            <a:off x="1278465" y="4140199"/>
            <a:ext cx="6606425"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118411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619891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428051478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4"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395390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1"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15" name="Straight Connector 14"/>
          <p:cNvCxnSpPr/>
          <p:nvPr/>
        </p:nvCxnSpPr>
        <p:spPr>
          <a:xfrm>
            <a:off x="1278469" y="3429000"/>
            <a:ext cx="6606421"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854183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14" name="Straight Connector 13"/>
          <p:cNvCxnSpPr/>
          <p:nvPr/>
        </p:nvCxnSpPr>
        <p:spPr>
          <a:xfrm>
            <a:off x="1278466" y="2354670"/>
            <a:ext cx="660642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5587360"/>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14" name="Straight Connector 13"/>
          <p:cNvCxnSpPr/>
          <p:nvPr/>
        </p:nvCxnSpPr>
        <p:spPr>
          <a:xfrm>
            <a:off x="6245512" y="906873"/>
            <a:ext cx="0" cy="4968993"/>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232212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S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a:xfrm>
            <a:off x="1921934" y="5054602"/>
            <a:ext cx="4064860" cy="279400"/>
          </a:xfrm>
        </p:spPr>
        <p:txBody>
          <a:bodyPr/>
          <a:lstStyle/>
          <a:p>
            <a:endParaRPr lang="id-ID"/>
          </a:p>
        </p:txBody>
      </p:sp>
      <p:sp>
        <p:nvSpPr>
          <p:cNvPr id="6" name="Slide Number Placeholder 5"/>
          <p:cNvSpPr>
            <a:spLocks noGrp="1"/>
          </p:cNvSpPr>
          <p:nvPr>
            <p:ph type="sldNum" sz="quarter" idx="12"/>
          </p:nvPr>
        </p:nvSpPr>
        <p:spPr>
          <a:xfrm>
            <a:off x="6817317" y="5054602"/>
            <a:ext cx="413483" cy="279400"/>
          </a:xfrm>
        </p:spPr>
        <p:txBody>
          <a:bodyPr/>
          <a:lstStyle/>
          <a:p>
            <a:fld id="{D32DA932-D8F3-4BE0-AD39-4AA87F0A4053}" type="slidenum">
              <a:rPr lang="id-ID" smtClean="0"/>
              <a:pPr/>
              <a:t>‹#›</a:t>
            </a:fld>
            <a:endParaRPr lang="id-ID"/>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4331747"/>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6" y="2354670"/>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04005781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363064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957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943899021"/>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2"/>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2"/>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32DA932-D8F3-4BE0-AD39-4AA87F0A4053}" type="slidenum">
              <a:rPr lang="id-ID" smtClean="0"/>
              <a:pPr/>
              <a:t>‹#›</a:t>
            </a:fld>
            <a:endParaRPr lang="id-ID"/>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674929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D32DA932-D8F3-4BE0-AD39-4AA87F0A4053}" type="slidenum">
              <a:rPr lang="id-ID" smtClean="0"/>
              <a:pPr/>
              <a:t>‹#›</a:t>
            </a:fld>
            <a:endParaRPr lang="id-ID"/>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9200503"/>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907805885"/>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9429502"/>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01784911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92588488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8966782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6424600"/>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58578478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4"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877120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1"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234712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0341432"/>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63365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Freeform 28"/>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793248331"/>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3319767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802305867"/>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179306035"/>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04367249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966158319"/>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19175006"/>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626815268"/>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869021450"/>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886018937"/>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5123644"/>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501027021"/>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3826121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89317505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18278744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151403844"/>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en-US" smtClean="0"/>
              <a:t>Click to edit Master title style</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1">
                    <a:lumMod val="85000"/>
                    <a:lumOff val="1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tx1">
                    <a:lumMod val="65000"/>
                    <a:lumOff val="35000"/>
                  </a:schemeClr>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tx1">
                    <a:lumMod val="65000"/>
                    <a:lumOff val="35000"/>
                  </a:schemeClr>
                </a:solidFill>
              </a:defRPr>
            </a:lvl1pPr>
          </a:lstStyle>
          <a:p>
            <a:endParaRPr lang="id-ID"/>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tx1">
                    <a:lumMod val="65000"/>
                    <a:lumOff val="35000"/>
                  </a:schemeClr>
                </a:solidFill>
              </a:defRPr>
            </a:lvl1pPr>
          </a:lstStyle>
          <a:p>
            <a:fld id="{D32DA932-D8F3-4BE0-AD39-4AA87F0A4053}" type="slidenum">
              <a:rPr lang="id-ID" smtClean="0"/>
              <a:pPr/>
              <a:t>‹#›</a:t>
            </a:fld>
            <a:endParaRPr lang="id-ID"/>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12347238"/>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939086669"/>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lumMod val="85000"/>
            <a:lumOff val="15000"/>
          </a:schemeClr>
        </a:solidFill>
        <a:effectLst/>
      </p:bgPr>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id-ID"/>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D32DA932-D8F3-4BE0-AD39-4AA87F0A4053}" type="slidenum">
              <a:rPr lang="id-ID" smtClean="0"/>
              <a:pPr/>
              <a:t>‹#›</a:t>
            </a:fld>
            <a:endParaRPr lang="id-ID"/>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856363722"/>
      </p:ext>
    </p:extLst>
  </p:cSld>
  <p:clrMapOvr>
    <a:overrideClrMapping bg1="dk1" tx1="lt1" bg2="dk2" tx2="lt2" accent1="accent1" accent2="accent2" accent3="accent3" accent4="accent4" accent5="accent5" accent6="accent6" hlink="hlink" folHlink="folHlink"/>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42975" y="2286000"/>
            <a:ext cx="3593592"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85846" y="2286000"/>
            <a:ext cx="3593592"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732305975"/>
      </p:ext>
    </p:extLst>
  </p:cSld>
  <p:clrMapOvr>
    <a:masterClrMapping/>
  </p:clrMapOvr>
  <p:extLst mod="1">
    <p:ext uri="{DCECCB84-F9BA-43D5-87BE-67443E8EF086}">
      <p15:sldGuideLst xmlns:p15="http://schemas.microsoft.com/office/powerpoint/2012/main"/>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941832" y="2909102"/>
            <a:ext cx="361188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975398" y="2909102"/>
            <a:ext cx="361188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723810610"/>
      </p:ext>
    </p:extLst>
  </p:cSld>
  <p:clrMapOvr>
    <a:masterClrMapping/>
  </p:clrMapOvr>
  <p:extLst mod="1">
    <p:ext uri="{DCECCB84-F9BA-43D5-87BE-67443E8EF086}">
      <p15:sldGuideLst xmlns:p15="http://schemas.microsoft.com/office/powerpoint/2012/main"/>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497462343"/>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188522545"/>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a:xfrm>
            <a:off x="573789" y="6375679"/>
            <a:ext cx="925016" cy="348462"/>
          </a:xfrm>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a:xfrm>
            <a:off x="1577716" y="6375679"/>
            <a:ext cx="2611634" cy="345796"/>
          </a:xfrm>
        </p:spPr>
        <p:txBody>
          <a:bodyPr/>
          <a:lstStyle/>
          <a:p>
            <a:endParaRPr lang="id-ID"/>
          </a:p>
        </p:txBody>
      </p:sp>
      <p:sp>
        <p:nvSpPr>
          <p:cNvPr id="7" name="Slide Number Placeholder 6"/>
          <p:cNvSpPr>
            <a:spLocks noGrp="1"/>
          </p:cNvSpPr>
          <p:nvPr>
            <p:ph type="sldNum" sz="quarter" idx="12"/>
          </p:nvPr>
        </p:nvSpPr>
        <p:spPr>
          <a:xfrm>
            <a:off x="4268261" y="6375679"/>
            <a:ext cx="924342" cy="345796"/>
          </a:xfrm>
        </p:spPr>
        <p:txBody>
          <a:bodyPr/>
          <a:lstStyle/>
          <a:p>
            <a:fld id="{D32DA932-D8F3-4BE0-AD39-4AA87F0A4053}" type="slidenum">
              <a:rPr lang="id-ID" smtClean="0"/>
              <a:pPr/>
              <a:t>‹#›</a:t>
            </a:fld>
            <a:endParaRPr lang="id-ID"/>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80227348"/>
      </p:ext>
    </p:extLst>
  </p:cSld>
  <p:clrMapOvr>
    <a:masterClrMapping/>
  </p:clrMapOvr>
  <p:extLst mod="1">
    <p:ext uri="{DCECCB84-F9BA-43D5-87BE-67443E8EF086}">
      <p15:sldGuideLst xmlns:p15="http://schemas.microsoft.com/office/powerpoint/2012/main">
        <p15:guide id="4294967295" orient="horz" pos="696">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1">
              <a:lumMod val="85000"/>
              <a:lumOff val="15000"/>
            </a:schemeClr>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a:xfrm>
            <a:off x="574463" y="6375679"/>
            <a:ext cx="924342" cy="348462"/>
          </a:xfrm>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a:xfrm>
            <a:off x="1577716" y="6375679"/>
            <a:ext cx="2611634" cy="345796"/>
          </a:xfrm>
        </p:spPr>
        <p:txBody>
          <a:bodyPr/>
          <a:lstStyle/>
          <a:p>
            <a:endParaRPr lang="id-ID"/>
          </a:p>
        </p:txBody>
      </p:sp>
      <p:sp>
        <p:nvSpPr>
          <p:cNvPr id="7" name="Slide Number Placeholder 6"/>
          <p:cNvSpPr>
            <a:spLocks noGrp="1"/>
          </p:cNvSpPr>
          <p:nvPr>
            <p:ph type="sldNum" sz="quarter" idx="12"/>
          </p:nvPr>
        </p:nvSpPr>
        <p:spPr>
          <a:xfrm>
            <a:off x="4256153" y="6375679"/>
            <a:ext cx="947460" cy="345796"/>
          </a:xfrm>
        </p:spPr>
        <p:txBody>
          <a:bodyPr/>
          <a:lstStyle/>
          <a:p>
            <a:fld id="{D32DA932-D8F3-4BE0-AD39-4AA87F0A4053}" type="slidenum">
              <a:rPr lang="id-ID" smtClean="0"/>
              <a:pPr/>
              <a:t>‹#›</a:t>
            </a:fld>
            <a:endParaRPr lang="id-ID"/>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79216648"/>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4190891640"/>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508496718"/>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en-US" smtClean="0"/>
              <a:t>Click to edit Master title style</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endParaRPr lang="id-ID"/>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fld id="{D32DA932-D8F3-4BE0-AD39-4AA87F0A4053}" type="slidenum">
              <a:rPr lang="id-ID" smtClean="0"/>
              <a:pPr/>
              <a:t>‹#›</a:t>
            </a:fld>
            <a:endParaRPr lang="id-ID"/>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6685586"/>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412832950"/>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id-ID"/>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D32DA932-D8F3-4BE0-AD39-4AA87F0A4053}" type="slidenum">
              <a:rPr lang="id-ID" smtClean="0"/>
              <a:pPr/>
              <a:t>‹#›</a:t>
            </a:fld>
            <a:endParaRPr lang="id-ID"/>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761877544"/>
      </p:ext>
    </p:extLst>
  </p:cSld>
  <p:clrMapOvr>
    <a:overrideClrMapping bg1="dk1" tx1="lt1" bg2="dk2" tx2="lt2" accent1="accent1" accent2="accent2" accent3="accent3" accent4="accent4" accent5="accent5" accent6="accent6" hlink="hlink" folHlink="folHlink"/>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42975" y="2286000"/>
            <a:ext cx="3593592"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85846" y="2286000"/>
            <a:ext cx="3593592"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258601949"/>
      </p:ext>
    </p:extLst>
  </p:cSld>
  <p:clrMapOvr>
    <a:masterClrMapping/>
  </p:clrMapOvr>
  <p:extLst mod="1">
    <p:ext uri="{DCECCB84-F9BA-43D5-87BE-67443E8EF086}">
      <p15:sldGuideLst xmlns:p15="http://schemas.microsoft.com/office/powerpoint/2012/main"/>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941832" y="2909102"/>
            <a:ext cx="361188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975398" y="2909102"/>
            <a:ext cx="361188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593348646"/>
      </p:ext>
    </p:extLst>
  </p:cSld>
  <p:clrMapOvr>
    <a:masterClrMapping/>
  </p:clrMapOvr>
  <p:extLst mod="1">
    <p:ext uri="{DCECCB84-F9BA-43D5-87BE-67443E8EF086}">
      <p15:sldGuideLst xmlns:p15="http://schemas.microsoft.com/office/powerpoint/2012/main"/>
    </p:ext>
  </p:extLst>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617574674"/>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030851032"/>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a:xfrm>
            <a:off x="573789" y="6375679"/>
            <a:ext cx="925016" cy="348462"/>
          </a:xfrm>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a:xfrm>
            <a:off x="1577716" y="6375679"/>
            <a:ext cx="2611634" cy="345796"/>
          </a:xfrm>
        </p:spPr>
        <p:txBody>
          <a:bodyPr/>
          <a:lstStyle/>
          <a:p>
            <a:endParaRPr lang="id-ID"/>
          </a:p>
        </p:txBody>
      </p:sp>
      <p:sp>
        <p:nvSpPr>
          <p:cNvPr id="7" name="Slide Number Placeholder 6"/>
          <p:cNvSpPr>
            <a:spLocks noGrp="1"/>
          </p:cNvSpPr>
          <p:nvPr>
            <p:ph type="sldNum" sz="quarter" idx="12"/>
          </p:nvPr>
        </p:nvSpPr>
        <p:spPr>
          <a:xfrm>
            <a:off x="4268261" y="6375679"/>
            <a:ext cx="924342" cy="345796"/>
          </a:xfrm>
        </p:spPr>
        <p:txBody>
          <a:bodyPr/>
          <a:lstStyle/>
          <a:p>
            <a:fld id="{D32DA932-D8F3-4BE0-AD39-4AA87F0A4053}" type="slidenum">
              <a:rPr lang="id-ID" smtClean="0"/>
              <a:pPr/>
              <a:t>‹#›</a:t>
            </a:fld>
            <a:endParaRPr lang="id-ID"/>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86185966"/>
      </p:ext>
    </p:extLst>
  </p:cSld>
  <p:clrMapOvr>
    <a:masterClrMapping/>
  </p:clrMapOvr>
  <p:extLst mod="1">
    <p:ext uri="{DCECCB84-F9BA-43D5-87BE-67443E8EF086}">
      <p15:sldGuideLst xmlns:p15="http://schemas.microsoft.com/office/powerpoint/2012/main">
        <p15:guide id="4294967295" orient="horz" pos="696">
          <p15:clr>
            <a:srgbClr val="FBAE40"/>
          </p15:clr>
        </p15:guide>
      </p15:sldGuideLst>
    </p:ext>
  </p:extLst>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a:xfrm>
            <a:off x="574463" y="6375679"/>
            <a:ext cx="924342" cy="348462"/>
          </a:xfrm>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a:xfrm>
            <a:off x="1577716" y="6375679"/>
            <a:ext cx="2611634" cy="345796"/>
          </a:xfrm>
        </p:spPr>
        <p:txBody>
          <a:bodyPr/>
          <a:lstStyle/>
          <a:p>
            <a:endParaRPr lang="id-ID"/>
          </a:p>
        </p:txBody>
      </p:sp>
      <p:sp>
        <p:nvSpPr>
          <p:cNvPr id="7" name="Slide Number Placeholder 6"/>
          <p:cNvSpPr>
            <a:spLocks noGrp="1"/>
          </p:cNvSpPr>
          <p:nvPr>
            <p:ph type="sldNum" sz="quarter" idx="12"/>
          </p:nvPr>
        </p:nvSpPr>
        <p:spPr>
          <a:xfrm>
            <a:off x="4256153" y="6375679"/>
            <a:ext cx="947460" cy="345796"/>
          </a:xfrm>
        </p:spPr>
        <p:txBody>
          <a:bodyPr/>
          <a:lstStyle/>
          <a:p>
            <a:fld id="{D32DA932-D8F3-4BE0-AD39-4AA87F0A4053}" type="slidenum">
              <a:rPr lang="id-ID" smtClean="0"/>
              <a:pPr/>
              <a:t>‹#›</a:t>
            </a:fld>
            <a:endParaRPr lang="id-ID"/>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6959093"/>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605914328"/>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86344783"/>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en-US" smtClean="0"/>
              <a:t>Click to edit Master title style</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endParaRPr lang="id-ID"/>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fld id="{D32DA932-D8F3-4BE0-AD39-4AA87F0A4053}" type="slidenum">
              <a:rPr lang="id-ID" smtClean="0"/>
              <a:pPr/>
              <a:t>‹#›</a:t>
            </a:fld>
            <a:endParaRPr lang="id-ID"/>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44368556"/>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4063479345"/>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id-ID"/>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D32DA932-D8F3-4BE0-AD39-4AA87F0A4053}" type="slidenum">
              <a:rPr lang="id-ID" smtClean="0"/>
              <a:pPr/>
              <a:t>‹#›</a:t>
            </a:fld>
            <a:endParaRPr lang="id-ID"/>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398281161"/>
      </p:ext>
    </p:extLst>
  </p:cSld>
  <p:clrMapOvr>
    <a:overrideClrMapping bg1="dk1" tx1="lt1" bg2="dk2" tx2="lt2" accent1="accent1" accent2="accent2" accent3="accent3" accent4="accent4" accent5="accent5" accent6="accent6" hlink="hlink" folHlink="folHlink"/>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42975" y="2286000"/>
            <a:ext cx="3593592"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85846" y="2286000"/>
            <a:ext cx="3593592"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213787788"/>
      </p:ext>
    </p:extLst>
  </p:cSld>
  <p:clrMapOvr>
    <a:masterClrMapping/>
  </p:clrMapOvr>
  <p:extLst mod="1">
    <p:ext uri="{DCECCB84-F9BA-43D5-87BE-67443E8EF086}">
      <p15:sldGuideLst xmlns:p15="http://schemas.microsoft.com/office/powerpoint/2012/main"/>
    </p:ext>
  </p:extLst>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941832" y="2909102"/>
            <a:ext cx="361188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975398" y="2909102"/>
            <a:ext cx="361188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844757611"/>
      </p:ext>
    </p:extLst>
  </p:cSld>
  <p:clrMapOvr>
    <a:masterClrMapping/>
  </p:clrMapOvr>
  <p:extLst mod="1">
    <p:ext uri="{DCECCB84-F9BA-43D5-87BE-67443E8EF086}">
      <p15:sldGuideLst xmlns:p15="http://schemas.microsoft.com/office/powerpoint/2012/main"/>
    </p:ext>
  </p:extLst>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212598018"/>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358315566"/>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a:xfrm>
            <a:off x="573789" y="6375679"/>
            <a:ext cx="925016" cy="348462"/>
          </a:xfrm>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a:xfrm>
            <a:off x="1577716" y="6375679"/>
            <a:ext cx="2611634" cy="345796"/>
          </a:xfrm>
        </p:spPr>
        <p:txBody>
          <a:bodyPr/>
          <a:lstStyle/>
          <a:p>
            <a:endParaRPr lang="id-ID"/>
          </a:p>
        </p:txBody>
      </p:sp>
      <p:sp>
        <p:nvSpPr>
          <p:cNvPr id="7" name="Slide Number Placeholder 6"/>
          <p:cNvSpPr>
            <a:spLocks noGrp="1"/>
          </p:cNvSpPr>
          <p:nvPr>
            <p:ph type="sldNum" sz="quarter" idx="12"/>
          </p:nvPr>
        </p:nvSpPr>
        <p:spPr>
          <a:xfrm>
            <a:off x="4268261" y="6375679"/>
            <a:ext cx="924342" cy="345796"/>
          </a:xfrm>
        </p:spPr>
        <p:txBody>
          <a:bodyPr/>
          <a:lstStyle/>
          <a:p>
            <a:fld id="{D32DA932-D8F3-4BE0-AD39-4AA87F0A4053}" type="slidenum">
              <a:rPr lang="id-ID" smtClean="0"/>
              <a:pPr/>
              <a:t>‹#›</a:t>
            </a:fld>
            <a:endParaRPr lang="id-ID"/>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75745721"/>
      </p:ext>
    </p:extLst>
  </p:cSld>
  <p:clrMapOvr>
    <a:masterClrMapping/>
  </p:clrMapOvr>
  <p:extLst mod="1">
    <p:ext uri="{DCECCB84-F9BA-43D5-87BE-67443E8EF086}">
      <p15:sldGuideLst xmlns:p15="http://schemas.microsoft.com/office/powerpoint/2012/main">
        <p15:guide id="4294967295" orient="horz" pos="696">
          <p15:clr>
            <a:srgbClr val="FBAE40"/>
          </p15:clr>
        </p15:guide>
      </p15:sldGuideLst>
    </p:ext>
  </p:extLst>
</p:sldLayout>
</file>

<file path=ppt/slideLayouts/slideLayout2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a:xfrm>
            <a:off x="574463" y="6375679"/>
            <a:ext cx="924342" cy="348462"/>
          </a:xfrm>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a:xfrm>
            <a:off x="1577716" y="6375679"/>
            <a:ext cx="2611634" cy="345796"/>
          </a:xfrm>
        </p:spPr>
        <p:txBody>
          <a:bodyPr/>
          <a:lstStyle/>
          <a:p>
            <a:endParaRPr lang="id-ID"/>
          </a:p>
        </p:txBody>
      </p:sp>
      <p:sp>
        <p:nvSpPr>
          <p:cNvPr id="7" name="Slide Number Placeholder 6"/>
          <p:cNvSpPr>
            <a:spLocks noGrp="1"/>
          </p:cNvSpPr>
          <p:nvPr>
            <p:ph type="sldNum" sz="quarter" idx="12"/>
          </p:nvPr>
        </p:nvSpPr>
        <p:spPr>
          <a:xfrm>
            <a:off x="4256153" y="6375679"/>
            <a:ext cx="947460" cy="345796"/>
          </a:xfrm>
        </p:spPr>
        <p:txBody>
          <a:bodyPr/>
          <a:lstStyle/>
          <a:p>
            <a:fld id="{D32DA932-D8F3-4BE0-AD39-4AA87F0A4053}" type="slidenum">
              <a:rPr lang="id-ID" smtClean="0"/>
              <a:pPr/>
              <a:t>‹#›</a:t>
            </a:fld>
            <a:endParaRPr lang="id-ID"/>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90353142"/>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3969160"/>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591300837"/>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0" y="0"/>
            <a:ext cx="9144000" cy="6858000"/>
            <a:chOff x="0" y="0"/>
            <a:chExt cx="9144000" cy="6858000"/>
          </a:xfrm>
        </p:grpSpPr>
        <p:pic>
          <p:nvPicPr>
            <p:cNvPr id="7" name="Picture 6" descr="S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rot="5400000">
              <a:off x="3739196" y="525780"/>
              <a:ext cx="1664208" cy="612648"/>
            </a:xfrm>
            <a:prstGeom prst="rect">
              <a:avLst/>
            </a:prstGeom>
          </p:spPr>
        </p:pic>
        <p:pic>
          <p:nvPicPr>
            <p:cNvPr id="14" name="Picture 13"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rot="5400000">
              <a:off x="3739196" y="5719572"/>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a:xfrm>
            <a:off x="1921934" y="5054602"/>
            <a:ext cx="4064860" cy="279400"/>
          </a:xfrm>
        </p:spPr>
        <p:txBody>
          <a:bodyPr/>
          <a:lstStyle/>
          <a:p>
            <a:endParaRPr lang="id-ID"/>
          </a:p>
        </p:txBody>
      </p:sp>
      <p:sp>
        <p:nvSpPr>
          <p:cNvPr id="6" name="Slide Number Placeholder 5"/>
          <p:cNvSpPr>
            <a:spLocks noGrp="1"/>
          </p:cNvSpPr>
          <p:nvPr>
            <p:ph type="sldNum" sz="quarter" idx="12"/>
          </p:nvPr>
        </p:nvSpPr>
        <p:spPr>
          <a:xfrm>
            <a:off x="6817317" y="5054602"/>
            <a:ext cx="413483" cy="279400"/>
          </a:xfrm>
        </p:spPr>
        <p:txBody>
          <a:bodyPr/>
          <a:lstStyle/>
          <a:p>
            <a:fld id="{D32DA932-D8F3-4BE0-AD39-4AA87F0A4053}" type="slidenum">
              <a:rPr lang="id-ID" smtClean="0"/>
              <a:pPr/>
              <a:t>‹#›</a:t>
            </a:fld>
            <a:endParaRPr lang="id-ID"/>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88991387"/>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6" y="2354670"/>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102514404"/>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8238746"/>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641206367"/>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2"/>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2"/>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32DA932-D8F3-4BE0-AD39-4AA87F0A4053}" type="slidenum">
              <a:rPr lang="id-ID" smtClean="0"/>
              <a:pPr/>
              <a:t>‹#›</a:t>
            </a:fld>
            <a:endParaRPr lang="id-ID"/>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3296818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D32DA932-D8F3-4BE0-AD39-4AA87F0A4053}" type="slidenum">
              <a:rPr lang="id-ID" smtClean="0"/>
              <a:pPr/>
              <a:t>‹#›</a:t>
            </a:fld>
            <a:endParaRPr lang="id-ID"/>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0832723"/>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760373610"/>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17664150"/>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70"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844505346"/>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677607908"/>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25949123"/>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516570"/>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411214590"/>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6"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0391415"/>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7"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48316293"/>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067459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9600498"/>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83726039"/>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96892491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703590484"/>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809471560"/>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004483280"/>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3"/>
          <p:cNvSpPr>
            <a:spLocks noGrp="1"/>
          </p:cNvSpPr>
          <p:nvPr>
            <p:ph type="ftr" sz="quarter" idx="11"/>
          </p:nvPr>
        </p:nvSpPr>
        <p:spPr/>
        <p:txBody>
          <a:bodyPr/>
          <a:lstStyle/>
          <a:p>
            <a:endParaRPr lang="id-ID"/>
          </a:p>
        </p:txBody>
      </p:sp>
      <p:sp>
        <p:nvSpPr>
          <p:cNvPr id="6" name="Slide Number Placeholder 4"/>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429822213"/>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2"/>
          <p:cNvSpPr>
            <a:spLocks noGrp="1"/>
          </p:cNvSpPr>
          <p:nvPr>
            <p:ph type="ftr" sz="quarter" idx="11"/>
          </p:nvPr>
        </p:nvSpPr>
        <p:spPr/>
        <p:txBody>
          <a:bodyPr/>
          <a:lstStyle/>
          <a:p>
            <a:endParaRPr lang="id-ID"/>
          </a:p>
        </p:txBody>
      </p:sp>
      <p:sp>
        <p:nvSpPr>
          <p:cNvPr id="6" name="Slide Number Placeholder 3"/>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4096773119"/>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6442" y="3129281"/>
            <a:ext cx="2551461"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5"/>
          <p:cNvSpPr>
            <a:spLocks noGrp="1"/>
          </p:cNvSpPr>
          <p:nvPr>
            <p:ph type="ftr" sz="quarter" idx="11"/>
          </p:nvPr>
        </p:nvSpPr>
        <p:spPr/>
        <p:txBody>
          <a:bodyPr/>
          <a:lstStyle/>
          <a:p>
            <a:endParaRPr lang="id-ID"/>
          </a:p>
        </p:txBody>
      </p:sp>
      <p:sp>
        <p:nvSpPr>
          <p:cNvPr id="6"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613118176"/>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60314149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2" y="685800"/>
            <a:ext cx="662096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703947246"/>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747613087"/>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8" y="1447800"/>
            <a:ext cx="6001049"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448177" y="3771174"/>
            <a:ext cx="546115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
        <p:nvSpPr>
          <p:cNvPr id="12" name="TextBox 11"/>
          <p:cNvSpPr txBox="1"/>
          <p:nvPr/>
        </p:nvSpPr>
        <p:spPr>
          <a:xfrm>
            <a:off x="673897" y="971253"/>
            <a:ext cx="601591"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6999690" y="2613787"/>
            <a:ext cx="601591"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extLst>
      <p:ext uri="{BB962C8B-B14F-4D97-AF65-F5344CB8AC3E}">
        <p14:creationId xmlns:p14="http://schemas.microsoft.com/office/powerpoint/2010/main" val="2714281567"/>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2" y="3124201"/>
            <a:ext cx="6620968"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600945496"/>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01926282"/>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21"/>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2"/>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472571985"/>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411345232"/>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4063337152"/>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590183262"/>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817099957"/>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364451844"/>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687465710"/>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598366187"/>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891552516"/>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804329"/>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61228057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2928632746"/>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188878464"/>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4743924"/>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4247299138"/>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2866129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3122902149"/>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4168268639"/>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50A211-C876-48BD-8ECC-E6C817291CAC}" type="datetimeFigureOut">
              <a:rPr lang="id-ID" smtClean="0"/>
              <a:pPr/>
              <a:t>11/01/2020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32DA932-D8F3-4BE0-AD39-4AA87F0A4053}" type="slidenum">
              <a:rPr lang="id-ID" smtClean="0"/>
              <a:pPr/>
              <a:t>‹#›</a:t>
            </a:fld>
            <a:endParaRPr lang="id-ID"/>
          </a:p>
        </p:txBody>
      </p:sp>
    </p:spTree>
    <p:extLst>
      <p:ext uri="{BB962C8B-B14F-4D97-AF65-F5344CB8AC3E}">
        <p14:creationId xmlns:p14="http://schemas.microsoft.com/office/powerpoint/2010/main" val="1827348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theme" Target="../theme/theme5.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theme" Target="../theme/theme6.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18" Type="http://schemas.openxmlformats.org/officeDocument/2006/relationships/theme" Target="../theme/theme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17" Type="http://schemas.openxmlformats.org/officeDocument/2006/relationships/slideLayout" Target="../slideLayouts/slideLayout106.xml"/><Relationship Id="rId2" Type="http://schemas.openxmlformats.org/officeDocument/2006/relationships/slideLayout" Target="../slideLayouts/slideLayout91.xml"/><Relationship Id="rId16" Type="http://schemas.openxmlformats.org/officeDocument/2006/relationships/slideLayout" Target="../slideLayouts/slideLayout105.xml"/><Relationship Id="rId20" Type="http://schemas.openxmlformats.org/officeDocument/2006/relationships/image" Target="../media/image5.png"/><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slideLayout" Target="../slideLayouts/slideLayout104.xml"/><Relationship Id="rId10" Type="http://schemas.openxmlformats.org/officeDocument/2006/relationships/slideLayout" Target="../slideLayouts/slideLayout99.xml"/><Relationship Id="rId19" Type="http://schemas.openxmlformats.org/officeDocument/2006/relationships/image" Target="../media/image4.png"/><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8.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5.xml"/><Relationship Id="rId13" Type="http://schemas.openxmlformats.org/officeDocument/2006/relationships/slideLayout" Target="../slideLayouts/slideLayout130.xml"/><Relationship Id="rId18" Type="http://schemas.openxmlformats.org/officeDocument/2006/relationships/theme" Target="../theme/theme9.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slideLayout" Target="../slideLayouts/slideLayout129.xml"/><Relationship Id="rId17" Type="http://schemas.openxmlformats.org/officeDocument/2006/relationships/slideLayout" Target="../slideLayouts/slideLayout134.xml"/><Relationship Id="rId2" Type="http://schemas.openxmlformats.org/officeDocument/2006/relationships/slideLayout" Target="../slideLayouts/slideLayout119.xml"/><Relationship Id="rId16" Type="http://schemas.openxmlformats.org/officeDocument/2006/relationships/slideLayout" Target="../slideLayouts/slideLayout133.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5" Type="http://schemas.openxmlformats.org/officeDocument/2006/relationships/slideLayout" Target="../slideLayouts/slideLayout13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 Id="rId14" Type="http://schemas.openxmlformats.org/officeDocument/2006/relationships/slideLayout" Target="../slideLayouts/slideLayout13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slideLayout" Target="../slideLayouts/slideLayout147.xml"/><Relationship Id="rId18" Type="http://schemas.openxmlformats.org/officeDocument/2006/relationships/theme" Target="../theme/theme10.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17" Type="http://schemas.openxmlformats.org/officeDocument/2006/relationships/slideLayout" Target="../slideLayouts/slideLayout151.xml"/><Relationship Id="rId2" Type="http://schemas.openxmlformats.org/officeDocument/2006/relationships/slideLayout" Target="../slideLayouts/slideLayout136.xml"/><Relationship Id="rId16" Type="http://schemas.openxmlformats.org/officeDocument/2006/relationships/slideLayout" Target="../slideLayouts/slideLayout150.xml"/><Relationship Id="rId20" Type="http://schemas.openxmlformats.org/officeDocument/2006/relationships/image" Target="../media/image5.png"/><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5" Type="http://schemas.openxmlformats.org/officeDocument/2006/relationships/slideLayout" Target="../slideLayouts/slideLayout149.xml"/><Relationship Id="rId10" Type="http://schemas.openxmlformats.org/officeDocument/2006/relationships/slideLayout" Target="../slideLayouts/slideLayout144.xml"/><Relationship Id="rId19" Type="http://schemas.openxmlformats.org/officeDocument/2006/relationships/image" Target="../media/image4.png"/><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slideLayout" Target="../slideLayouts/slideLayout14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59.xml"/><Relationship Id="rId13" Type="http://schemas.openxmlformats.org/officeDocument/2006/relationships/slideLayout" Target="../slideLayouts/slideLayout164.xml"/><Relationship Id="rId18" Type="http://schemas.openxmlformats.org/officeDocument/2006/relationships/theme" Target="../theme/theme11.xml"/><Relationship Id="rId3" Type="http://schemas.openxmlformats.org/officeDocument/2006/relationships/slideLayout" Target="../slideLayouts/slideLayout154.xml"/><Relationship Id="rId7" Type="http://schemas.openxmlformats.org/officeDocument/2006/relationships/slideLayout" Target="../slideLayouts/slideLayout158.xml"/><Relationship Id="rId12" Type="http://schemas.openxmlformats.org/officeDocument/2006/relationships/slideLayout" Target="../slideLayouts/slideLayout163.xml"/><Relationship Id="rId17" Type="http://schemas.openxmlformats.org/officeDocument/2006/relationships/slideLayout" Target="../slideLayouts/slideLayout168.xml"/><Relationship Id="rId2" Type="http://schemas.openxmlformats.org/officeDocument/2006/relationships/slideLayout" Target="../slideLayouts/slideLayout153.xml"/><Relationship Id="rId16" Type="http://schemas.openxmlformats.org/officeDocument/2006/relationships/slideLayout" Target="../slideLayouts/slideLayout167.xml"/><Relationship Id="rId1" Type="http://schemas.openxmlformats.org/officeDocument/2006/relationships/slideLayout" Target="../slideLayouts/slideLayout152.xml"/><Relationship Id="rId6" Type="http://schemas.openxmlformats.org/officeDocument/2006/relationships/slideLayout" Target="../slideLayouts/slideLayout157.xml"/><Relationship Id="rId11" Type="http://schemas.openxmlformats.org/officeDocument/2006/relationships/slideLayout" Target="../slideLayouts/slideLayout162.xml"/><Relationship Id="rId5" Type="http://schemas.openxmlformats.org/officeDocument/2006/relationships/slideLayout" Target="../slideLayouts/slideLayout156.xml"/><Relationship Id="rId15" Type="http://schemas.openxmlformats.org/officeDocument/2006/relationships/slideLayout" Target="../slideLayouts/slideLayout166.xml"/><Relationship Id="rId10" Type="http://schemas.openxmlformats.org/officeDocument/2006/relationships/slideLayout" Target="../slideLayouts/slideLayout161.xml"/><Relationship Id="rId19" Type="http://schemas.openxmlformats.org/officeDocument/2006/relationships/image" Target="../media/image9.png"/><Relationship Id="rId4" Type="http://schemas.openxmlformats.org/officeDocument/2006/relationships/slideLayout" Target="../slideLayouts/slideLayout155.xml"/><Relationship Id="rId9" Type="http://schemas.openxmlformats.org/officeDocument/2006/relationships/slideLayout" Target="../slideLayouts/slideLayout160.xml"/><Relationship Id="rId14" Type="http://schemas.openxmlformats.org/officeDocument/2006/relationships/slideLayout" Target="../slideLayouts/slideLayout16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slideLayout" Target="../slideLayouts/slideLayout181.xml"/><Relationship Id="rId18" Type="http://schemas.openxmlformats.org/officeDocument/2006/relationships/theme" Target="../theme/theme12.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slideLayout" Target="../slideLayouts/slideLayout180.xml"/><Relationship Id="rId17" Type="http://schemas.openxmlformats.org/officeDocument/2006/relationships/slideLayout" Target="../slideLayouts/slideLayout185.xml"/><Relationship Id="rId2" Type="http://schemas.openxmlformats.org/officeDocument/2006/relationships/slideLayout" Target="../slideLayouts/slideLayout170.xml"/><Relationship Id="rId16" Type="http://schemas.openxmlformats.org/officeDocument/2006/relationships/slideLayout" Target="../slideLayouts/slideLayout184.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5" Type="http://schemas.openxmlformats.org/officeDocument/2006/relationships/slideLayout" Target="../slideLayouts/slideLayout183.xml"/><Relationship Id="rId10" Type="http://schemas.openxmlformats.org/officeDocument/2006/relationships/slideLayout" Target="../slideLayouts/slideLayout178.xml"/><Relationship Id="rId19" Type="http://schemas.openxmlformats.org/officeDocument/2006/relationships/image" Target="../media/image9.png"/><Relationship Id="rId4" Type="http://schemas.openxmlformats.org/officeDocument/2006/relationships/slideLayout" Target="../slideLayouts/slideLayout172.xml"/><Relationship Id="rId9" Type="http://schemas.openxmlformats.org/officeDocument/2006/relationships/slideLayout" Target="../slideLayouts/slideLayout177.xml"/><Relationship Id="rId14" Type="http://schemas.openxmlformats.org/officeDocument/2006/relationships/slideLayout" Target="../slideLayouts/slideLayout18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93.xml"/><Relationship Id="rId13" Type="http://schemas.openxmlformats.org/officeDocument/2006/relationships/slideLayout" Target="../slideLayouts/slideLayout198.xml"/><Relationship Id="rId3" Type="http://schemas.openxmlformats.org/officeDocument/2006/relationships/slideLayout" Target="../slideLayouts/slideLayout188.xml"/><Relationship Id="rId7" Type="http://schemas.openxmlformats.org/officeDocument/2006/relationships/slideLayout" Target="../slideLayouts/slideLayout192.xml"/><Relationship Id="rId12" Type="http://schemas.openxmlformats.org/officeDocument/2006/relationships/slideLayout" Target="../slideLayouts/slideLayout197.xml"/><Relationship Id="rId17" Type="http://schemas.openxmlformats.org/officeDocument/2006/relationships/theme" Target="../theme/theme13.xml"/><Relationship Id="rId2" Type="http://schemas.openxmlformats.org/officeDocument/2006/relationships/slideLayout" Target="../slideLayouts/slideLayout187.xml"/><Relationship Id="rId16" Type="http://schemas.openxmlformats.org/officeDocument/2006/relationships/slideLayout" Target="../slideLayouts/slideLayout201.xml"/><Relationship Id="rId1" Type="http://schemas.openxmlformats.org/officeDocument/2006/relationships/slideLayout" Target="../slideLayouts/slideLayout186.xml"/><Relationship Id="rId6" Type="http://schemas.openxmlformats.org/officeDocument/2006/relationships/slideLayout" Target="../slideLayouts/slideLayout191.xml"/><Relationship Id="rId11" Type="http://schemas.openxmlformats.org/officeDocument/2006/relationships/slideLayout" Target="../slideLayouts/slideLayout196.xml"/><Relationship Id="rId5" Type="http://schemas.openxmlformats.org/officeDocument/2006/relationships/slideLayout" Target="../slideLayouts/slideLayout190.xml"/><Relationship Id="rId15" Type="http://schemas.openxmlformats.org/officeDocument/2006/relationships/slideLayout" Target="../slideLayouts/slideLayout200.xml"/><Relationship Id="rId10" Type="http://schemas.openxmlformats.org/officeDocument/2006/relationships/slideLayout" Target="../slideLayouts/slideLayout195.xml"/><Relationship Id="rId4" Type="http://schemas.openxmlformats.org/officeDocument/2006/relationships/slideLayout" Target="../slideLayouts/slideLayout189.xml"/><Relationship Id="rId9" Type="http://schemas.openxmlformats.org/officeDocument/2006/relationships/slideLayout" Target="../slideLayouts/slideLayout194.xml"/><Relationship Id="rId14" Type="http://schemas.openxmlformats.org/officeDocument/2006/relationships/slideLayout" Target="../slideLayouts/slideLayout199.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14.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20.xml"/><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15.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16.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slideLayout" Target="../slideLayouts/slideLayout247.xml"/><Relationship Id="rId18" Type="http://schemas.openxmlformats.org/officeDocument/2006/relationships/theme" Target="../theme/theme17.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17" Type="http://schemas.openxmlformats.org/officeDocument/2006/relationships/slideLayout" Target="../slideLayouts/slideLayout251.xml"/><Relationship Id="rId2" Type="http://schemas.openxmlformats.org/officeDocument/2006/relationships/slideLayout" Target="../slideLayouts/slideLayout236.xml"/><Relationship Id="rId16" Type="http://schemas.openxmlformats.org/officeDocument/2006/relationships/slideLayout" Target="../slideLayouts/slideLayout250.xml"/><Relationship Id="rId20" Type="http://schemas.openxmlformats.org/officeDocument/2006/relationships/image" Target="../media/image5.png"/><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5" Type="http://schemas.openxmlformats.org/officeDocument/2006/relationships/slideLayout" Target="../slideLayouts/slideLayout249.xml"/><Relationship Id="rId10" Type="http://schemas.openxmlformats.org/officeDocument/2006/relationships/slideLayout" Target="../slideLayouts/slideLayout244.xml"/><Relationship Id="rId19" Type="http://schemas.openxmlformats.org/officeDocument/2006/relationships/image" Target="../media/image13.png"/><Relationship Id="rId4" Type="http://schemas.openxmlformats.org/officeDocument/2006/relationships/slideLayout" Target="../slideLayouts/slideLayout238.xml"/><Relationship Id="rId9" Type="http://schemas.openxmlformats.org/officeDocument/2006/relationships/slideLayout" Target="../slideLayouts/slideLayout243.xml"/><Relationship Id="rId14" Type="http://schemas.openxmlformats.org/officeDocument/2006/relationships/slideLayout" Target="../slideLayouts/slideLayout24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59.xml"/><Relationship Id="rId13" Type="http://schemas.openxmlformats.org/officeDocument/2006/relationships/slideLayout" Target="../slideLayouts/slideLayout264.xml"/><Relationship Id="rId18" Type="http://schemas.openxmlformats.org/officeDocument/2006/relationships/theme" Target="../theme/theme18.xml"/><Relationship Id="rId3" Type="http://schemas.openxmlformats.org/officeDocument/2006/relationships/slideLayout" Target="../slideLayouts/slideLayout254.xml"/><Relationship Id="rId7" Type="http://schemas.openxmlformats.org/officeDocument/2006/relationships/slideLayout" Target="../slideLayouts/slideLayout258.xml"/><Relationship Id="rId12" Type="http://schemas.openxmlformats.org/officeDocument/2006/relationships/slideLayout" Target="../slideLayouts/slideLayout263.xml"/><Relationship Id="rId17" Type="http://schemas.openxmlformats.org/officeDocument/2006/relationships/slideLayout" Target="../slideLayouts/slideLayout268.xml"/><Relationship Id="rId2" Type="http://schemas.openxmlformats.org/officeDocument/2006/relationships/slideLayout" Target="../slideLayouts/slideLayout253.xml"/><Relationship Id="rId16" Type="http://schemas.openxmlformats.org/officeDocument/2006/relationships/slideLayout" Target="../slideLayouts/slideLayout267.xml"/><Relationship Id="rId1" Type="http://schemas.openxmlformats.org/officeDocument/2006/relationships/slideLayout" Target="../slideLayouts/slideLayout252.xml"/><Relationship Id="rId6" Type="http://schemas.openxmlformats.org/officeDocument/2006/relationships/slideLayout" Target="../slideLayouts/slideLayout257.xml"/><Relationship Id="rId11" Type="http://schemas.openxmlformats.org/officeDocument/2006/relationships/slideLayout" Target="../slideLayouts/slideLayout262.xml"/><Relationship Id="rId5" Type="http://schemas.openxmlformats.org/officeDocument/2006/relationships/slideLayout" Target="../slideLayouts/slideLayout256.xml"/><Relationship Id="rId15" Type="http://schemas.openxmlformats.org/officeDocument/2006/relationships/slideLayout" Target="../slideLayouts/slideLayout266.xml"/><Relationship Id="rId10" Type="http://schemas.openxmlformats.org/officeDocument/2006/relationships/slideLayout" Target="../slideLayouts/slideLayout261.xml"/><Relationship Id="rId4" Type="http://schemas.openxmlformats.org/officeDocument/2006/relationships/slideLayout" Target="../slideLayouts/slideLayout255.xml"/><Relationship Id="rId9" Type="http://schemas.openxmlformats.org/officeDocument/2006/relationships/slideLayout" Target="../slideLayouts/slideLayout260.xml"/><Relationship Id="rId14" Type="http://schemas.openxmlformats.org/officeDocument/2006/relationships/slideLayout" Target="../slideLayouts/slideLayout265.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76.xml"/><Relationship Id="rId13" Type="http://schemas.openxmlformats.org/officeDocument/2006/relationships/slideLayout" Target="../slideLayouts/slideLayout281.xml"/><Relationship Id="rId3" Type="http://schemas.openxmlformats.org/officeDocument/2006/relationships/slideLayout" Target="../slideLayouts/slideLayout271.xml"/><Relationship Id="rId7" Type="http://schemas.openxmlformats.org/officeDocument/2006/relationships/slideLayout" Target="../slideLayouts/slideLayout275.xml"/><Relationship Id="rId12" Type="http://schemas.openxmlformats.org/officeDocument/2006/relationships/slideLayout" Target="../slideLayouts/slideLayout280.xml"/><Relationship Id="rId17" Type="http://schemas.openxmlformats.org/officeDocument/2006/relationships/theme" Target="../theme/theme19.xml"/><Relationship Id="rId2" Type="http://schemas.openxmlformats.org/officeDocument/2006/relationships/slideLayout" Target="../slideLayouts/slideLayout270.xml"/><Relationship Id="rId16" Type="http://schemas.openxmlformats.org/officeDocument/2006/relationships/slideLayout" Target="../slideLayouts/slideLayout284.xml"/><Relationship Id="rId1" Type="http://schemas.openxmlformats.org/officeDocument/2006/relationships/slideLayout" Target="../slideLayouts/slideLayout269.xml"/><Relationship Id="rId6" Type="http://schemas.openxmlformats.org/officeDocument/2006/relationships/slideLayout" Target="../slideLayouts/slideLayout274.xml"/><Relationship Id="rId11" Type="http://schemas.openxmlformats.org/officeDocument/2006/relationships/slideLayout" Target="../slideLayouts/slideLayout279.xml"/><Relationship Id="rId5" Type="http://schemas.openxmlformats.org/officeDocument/2006/relationships/slideLayout" Target="../slideLayouts/slideLayout273.xml"/><Relationship Id="rId15" Type="http://schemas.openxmlformats.org/officeDocument/2006/relationships/slideLayout" Target="../slideLayouts/slideLayout283.xml"/><Relationship Id="rId10" Type="http://schemas.openxmlformats.org/officeDocument/2006/relationships/slideLayout" Target="../slideLayouts/slideLayout278.xml"/><Relationship Id="rId4" Type="http://schemas.openxmlformats.org/officeDocument/2006/relationships/slideLayout" Target="../slideLayouts/slideLayout272.xml"/><Relationship Id="rId9" Type="http://schemas.openxmlformats.org/officeDocument/2006/relationships/slideLayout" Target="../slideLayouts/slideLayout277.xml"/><Relationship Id="rId14" Type="http://schemas.openxmlformats.org/officeDocument/2006/relationships/slideLayout" Target="../slideLayouts/slideLayout2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2DA932-D8F3-4BE0-AD39-4AA87F0A4053}"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id-ID"/>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D32DA932-D8F3-4BE0-AD39-4AA87F0A4053}" type="slidenum">
              <a:rPr lang="id-ID" smtClean="0"/>
              <a:pPr/>
              <a:t>‹#›</a:t>
            </a:fld>
            <a:endParaRPr lang="id-ID"/>
          </a:p>
        </p:txBody>
      </p:sp>
    </p:spTree>
    <p:extLst>
      <p:ext uri="{BB962C8B-B14F-4D97-AF65-F5344CB8AC3E}">
        <p14:creationId xmlns:p14="http://schemas.microsoft.com/office/powerpoint/2010/main" val="407271859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id-ID"/>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D32DA932-D8F3-4BE0-AD39-4AA87F0A4053}" type="slidenum">
              <a:rPr lang="id-ID" smtClean="0"/>
              <a:pPr/>
              <a:t>‹#›</a:t>
            </a:fld>
            <a:endParaRPr lang="id-ID"/>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sp>
    </p:spTree>
    <p:extLst>
      <p:ext uri="{BB962C8B-B14F-4D97-AF65-F5344CB8AC3E}">
        <p14:creationId xmlns:p14="http://schemas.microsoft.com/office/powerpoint/2010/main" val="321368396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4294967295" pos="792">
          <p15:clr>
            <a:srgbClr val="F26B43"/>
          </p15:clr>
        </p15:guide>
        <p15:guide id="4294967295" pos="7200">
          <p15:clr>
            <a:srgbClr val="F26B43"/>
          </p15:clr>
        </p15:guide>
        <p15:guide id="4294967295" pos="594">
          <p15:clr>
            <a:srgbClr val="F26B43"/>
          </p15:clr>
        </p15:guide>
        <p15:guide id="4294967295" pos="5400">
          <p15:clr>
            <a:srgbClr val="F26B43"/>
          </p15:clr>
        </p15:guide>
        <p15:guide id="4294967295" orient="horz" pos="4008">
          <p15:clr>
            <a:srgbClr val="F26B43"/>
          </p15:clr>
        </p15:guide>
        <p15:guide id="4294967295" orient="horz" pos="1440">
          <p15:clr>
            <a:srgbClr val="F26B43"/>
          </p15:clr>
        </p15:guide>
        <p15:guide id="4294967295" orient="horz" pos="3720">
          <p15:clr>
            <a:srgbClr val="F26B43"/>
          </p15:clr>
        </p15:guide>
        <p15:guide id="4294967295" orient="horz" pos="2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id-ID"/>
          </a:p>
        </p:txBody>
      </p:sp>
      <p:sp>
        <p:nvSpPr>
          <p:cNvPr id="6" name="Slide Number Placeholder 5"/>
          <p:cNvSpPr>
            <a:spLocks noGrp="1"/>
          </p:cNvSpPr>
          <p:nvPr>
            <p:ph type="sldNum" sz="quarter" idx="4"/>
          </p:nvPr>
        </p:nvSpPr>
        <p:spPr>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D32DA932-D8F3-4BE0-AD39-4AA87F0A4053}" type="slidenum">
              <a:rPr lang="id-ID" smtClean="0"/>
              <a:pPr/>
              <a:t>‹#›</a:t>
            </a:fld>
            <a:endParaRPr lang="id-ID"/>
          </a:p>
        </p:txBody>
      </p:sp>
    </p:spTree>
    <p:extLst>
      <p:ext uri="{BB962C8B-B14F-4D97-AF65-F5344CB8AC3E}">
        <p14:creationId xmlns:p14="http://schemas.microsoft.com/office/powerpoint/2010/main" val="1941847190"/>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id-ID"/>
          </a:p>
        </p:txBody>
      </p:sp>
      <p:sp>
        <p:nvSpPr>
          <p:cNvPr id="6" name="Slide Number Placeholder 5"/>
          <p:cNvSpPr>
            <a:spLocks noGrp="1"/>
          </p:cNvSpPr>
          <p:nvPr>
            <p:ph type="sldNum" sz="quarter" idx="4"/>
          </p:nvPr>
        </p:nvSpPr>
        <p:spPr>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D32DA932-D8F3-4BE0-AD39-4AA87F0A4053}" type="slidenum">
              <a:rPr lang="id-ID" smtClean="0"/>
              <a:pPr/>
              <a:t>‹#›</a:t>
            </a:fld>
            <a:endParaRPr lang="id-ID"/>
          </a:p>
        </p:txBody>
      </p:sp>
    </p:spTree>
    <p:extLst>
      <p:ext uri="{BB962C8B-B14F-4D97-AF65-F5344CB8AC3E}">
        <p14:creationId xmlns:p14="http://schemas.microsoft.com/office/powerpoint/2010/main" val="1916649813"/>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D32DA932-D8F3-4BE0-AD39-4AA87F0A4053}" type="slidenum">
              <a:rPr lang="id-ID" smtClean="0"/>
              <a:pPr/>
              <a:t>‹#›</a:t>
            </a:fld>
            <a:endParaRPr lang="id-ID"/>
          </a:p>
        </p:txBody>
      </p:sp>
    </p:spTree>
    <p:extLst>
      <p:ext uri="{BB962C8B-B14F-4D97-AF65-F5344CB8AC3E}">
        <p14:creationId xmlns:p14="http://schemas.microsoft.com/office/powerpoint/2010/main" val="3518586284"/>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id-ID"/>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32DA932-D8F3-4BE0-AD39-4AA87F0A4053}" type="slidenum">
              <a:rPr lang="id-ID" smtClean="0"/>
              <a:pPr/>
              <a:t>‹#›</a:t>
            </a:fld>
            <a:endParaRPr lang="id-ID"/>
          </a:p>
        </p:txBody>
      </p:sp>
    </p:spTree>
    <p:extLst>
      <p:ext uri="{BB962C8B-B14F-4D97-AF65-F5344CB8AC3E}">
        <p14:creationId xmlns:p14="http://schemas.microsoft.com/office/powerpoint/2010/main" val="230745673"/>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id-ID"/>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D32DA932-D8F3-4BE0-AD39-4AA87F0A4053}" type="slidenum">
              <a:rPr lang="id-ID" smtClean="0"/>
              <a:pPr/>
              <a:t>‹#›</a:t>
            </a:fld>
            <a:endParaRPr lang="id-ID"/>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sp>
    </p:spTree>
    <p:extLst>
      <p:ext uri="{BB962C8B-B14F-4D97-AF65-F5344CB8AC3E}">
        <p14:creationId xmlns:p14="http://schemas.microsoft.com/office/powerpoint/2010/main" val="3368862452"/>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4294967295" pos="792">
          <p15:clr>
            <a:srgbClr val="F26B43"/>
          </p15:clr>
        </p15:guide>
        <p15:guide id="4294967295" pos="7200">
          <p15:clr>
            <a:srgbClr val="F26B43"/>
          </p15:clr>
        </p15:guide>
        <p15:guide id="4294967295" pos="594">
          <p15:clr>
            <a:srgbClr val="F26B43"/>
          </p15:clr>
        </p15:guide>
        <p15:guide id="4294967295" pos="5400">
          <p15:clr>
            <a:srgbClr val="F26B43"/>
          </p15:clr>
        </p15:guide>
        <p15:guide id="4294967295" orient="horz" pos="4008">
          <p15:clr>
            <a:srgbClr val="F26B43"/>
          </p15:clr>
        </p15:guide>
        <p15:guide id="4294967295" orient="horz" pos="1440">
          <p15:clr>
            <a:srgbClr val="F26B43"/>
          </p15:clr>
        </p15:guide>
        <p15:guide id="4294967295" orient="horz" pos="3720">
          <p15:clr>
            <a:srgbClr val="F26B43"/>
          </p15:clr>
        </p15:guide>
        <p15:guide id="4294967295" orient="horz" pos="24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id-ID"/>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D32DA932-D8F3-4BE0-AD39-4AA87F0A4053}" type="slidenum">
              <a:rPr lang="id-ID" smtClean="0"/>
              <a:pPr/>
              <a:t>‹#›</a:t>
            </a:fld>
            <a:endParaRPr lang="id-ID"/>
          </a:p>
        </p:txBody>
      </p:sp>
    </p:spTree>
    <p:extLst>
      <p:ext uri="{BB962C8B-B14F-4D97-AF65-F5344CB8AC3E}">
        <p14:creationId xmlns:p14="http://schemas.microsoft.com/office/powerpoint/2010/main" val="420117046"/>
      </p:ext>
    </p:extLst>
  </p:cSld>
  <p:clrMap bg1="dk1" tx1="lt1" bg2="dk2" tx2="lt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 id="214748384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id-ID"/>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32DA932-D8F3-4BE0-AD39-4AA87F0A4053}" type="slidenum">
              <a:rPr lang="id-ID" smtClean="0"/>
              <a:pPr/>
              <a:t>‹#›</a:t>
            </a:fld>
            <a:endParaRPr lang="id-ID"/>
          </a:p>
        </p:txBody>
      </p:sp>
    </p:spTree>
    <p:extLst>
      <p:ext uri="{BB962C8B-B14F-4D97-AF65-F5344CB8AC3E}">
        <p14:creationId xmlns:p14="http://schemas.microsoft.com/office/powerpoint/2010/main" val="1559510861"/>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 id="2147483861"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S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id-ID"/>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32DA932-D8F3-4BE0-AD39-4AA87F0A4053}" type="slidenum">
              <a:rPr lang="id-ID" smtClean="0"/>
              <a:pPr/>
              <a:t>‹#›</a:t>
            </a:fld>
            <a:endParaRPr lang="id-ID"/>
          </a:p>
        </p:txBody>
      </p:sp>
    </p:spTree>
    <p:extLst>
      <p:ext uri="{BB962C8B-B14F-4D97-AF65-F5344CB8AC3E}">
        <p14:creationId xmlns:p14="http://schemas.microsoft.com/office/powerpoint/2010/main" val="706456589"/>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S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id-ID"/>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32DA932-D8F3-4BE0-AD39-4AA87F0A4053}" type="slidenum">
              <a:rPr lang="id-ID" smtClean="0"/>
              <a:pPr/>
              <a:t>‹#›</a:t>
            </a:fld>
            <a:endParaRPr lang="id-ID"/>
          </a:p>
        </p:txBody>
      </p:sp>
    </p:spTree>
    <p:extLst>
      <p:ext uri="{BB962C8B-B14F-4D97-AF65-F5344CB8AC3E}">
        <p14:creationId xmlns:p14="http://schemas.microsoft.com/office/powerpoint/2010/main" val="3207812799"/>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 id="2147483892" r:id="rId12"/>
    <p:sldLayoutId id="2147483893" r:id="rId13"/>
    <p:sldLayoutId id="2147483894" r:id="rId14"/>
    <p:sldLayoutId id="2147483895" r:id="rId15"/>
    <p:sldLayoutId id="2147483896" r:id="rId16"/>
    <p:sldLayoutId id="2147483897"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cxnSp>
          <p:nvCxnSpPr>
            <p:cNvPr id="7" name="Straight Connector 6"/>
            <p:cNvCxnSpPr/>
            <p:nvPr/>
          </p:nvCxnSpPr>
          <p:spPr>
            <a:xfrm flipV="1">
              <a:off x="5130830" y="4175605"/>
              <a:ext cx="4022475" cy="2682396"/>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D32DA932-D8F3-4BE0-AD39-4AA87F0A4053}" type="slidenum">
              <a:rPr lang="id-ID" smtClean="0"/>
              <a:pPr/>
              <a:t>‹#›</a:t>
            </a:fld>
            <a:endParaRPr lang="id-ID"/>
          </a:p>
        </p:txBody>
      </p:sp>
    </p:spTree>
    <p:extLst>
      <p:ext uri="{BB962C8B-B14F-4D97-AF65-F5344CB8AC3E}">
        <p14:creationId xmlns:p14="http://schemas.microsoft.com/office/powerpoint/2010/main" val="424246666"/>
      </p:ext>
    </p:extLst>
  </p:cSld>
  <p:clrMap bg1="dk1" tx1="lt1" bg2="dk2" tx2="lt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 id="2147483910" r:id="rId12"/>
    <p:sldLayoutId id="2147483911" r:id="rId13"/>
    <p:sldLayoutId id="2147483912" r:id="rId14"/>
    <p:sldLayoutId id="2147483913" r:id="rId15"/>
    <p:sldLayoutId id="214748391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id-ID"/>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D32DA932-D8F3-4BE0-AD39-4AA87F0A4053}" type="slidenum">
              <a:rPr lang="id-ID" smtClean="0"/>
              <a:pPr/>
              <a:t>‹#›</a:t>
            </a:fld>
            <a:endParaRPr lang="id-ID"/>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1">
              <a:lumMod val="85000"/>
              <a:lumOff val="15000"/>
            </a:schemeClr>
          </a:solidFill>
          <a:ln>
            <a:noFill/>
          </a:ln>
        </p:spPr>
      </p:sp>
    </p:spTree>
    <p:extLst>
      <p:ext uri="{BB962C8B-B14F-4D97-AF65-F5344CB8AC3E}">
        <p14:creationId xmlns:p14="http://schemas.microsoft.com/office/powerpoint/2010/main" val="2127845838"/>
      </p:ext>
    </p:extLst>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Lst>
  <p:txStyles>
    <p:titleStyle>
      <a:lvl1pPr algn="l" defTabSz="685800" rtl="0" eaLnBrk="1" latinLnBrk="0" hangingPunct="1">
        <a:lnSpc>
          <a:spcPct val="90000"/>
        </a:lnSpc>
        <a:spcBef>
          <a:spcPct val="0"/>
        </a:spcBef>
        <a:buNone/>
        <a:defRPr sz="5100" kern="1200" cap="all" spc="150" baseline="0">
          <a:solidFill>
            <a:schemeClr val="tx1">
              <a:lumMod val="85000"/>
              <a:lumOff val="15000"/>
            </a:schemeClr>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4294967295" pos="792">
          <p15:clr>
            <a:srgbClr val="F26B43"/>
          </p15:clr>
        </p15:guide>
        <p15:guide id="4294967295" pos="7200">
          <p15:clr>
            <a:srgbClr val="F26B43"/>
          </p15:clr>
        </p15:guide>
        <p15:guide id="4294967295" pos="594">
          <p15:clr>
            <a:srgbClr val="F26B43"/>
          </p15:clr>
        </p15:guide>
        <p15:guide id="4294967295" pos="5400">
          <p15:clr>
            <a:srgbClr val="F26B43"/>
          </p15:clr>
        </p15:guide>
        <p15:guide id="4294967295" orient="horz" pos="4008">
          <p15:clr>
            <a:srgbClr val="F26B43"/>
          </p15:clr>
        </p15:guide>
        <p15:guide id="4294967295" orient="horz" pos="1440">
          <p15:clr>
            <a:srgbClr val="F26B43"/>
          </p15:clr>
        </p15:guide>
        <p15:guide id="4294967295" orient="horz" pos="3720">
          <p15:clr>
            <a:srgbClr val="F26B43"/>
          </p15:clr>
        </p15:guide>
        <p15:guide id="4294967295" orient="horz" pos="240">
          <p15:clr>
            <a:srgbClr val="F26B43"/>
          </p15:clr>
        </p15:guide>
      </p15:sldGuideLst>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id-ID"/>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D32DA932-D8F3-4BE0-AD39-4AA87F0A4053}" type="slidenum">
              <a:rPr lang="id-ID" smtClean="0"/>
              <a:pPr/>
              <a:t>‹#›</a:t>
            </a:fld>
            <a:endParaRPr lang="id-ID"/>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sp>
    </p:spTree>
    <p:extLst>
      <p:ext uri="{BB962C8B-B14F-4D97-AF65-F5344CB8AC3E}">
        <p14:creationId xmlns:p14="http://schemas.microsoft.com/office/powerpoint/2010/main" val="503103317"/>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Lst>
  <p:txStyles>
    <p:title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4294967295" pos="792">
          <p15:clr>
            <a:srgbClr val="F26B43"/>
          </p15:clr>
        </p15:guide>
        <p15:guide id="4294967295" pos="7200">
          <p15:clr>
            <a:srgbClr val="F26B43"/>
          </p15:clr>
        </p15:guide>
        <p15:guide id="4294967295" pos="594">
          <p15:clr>
            <a:srgbClr val="F26B43"/>
          </p15:clr>
        </p15:guide>
        <p15:guide id="4294967295" pos="5400">
          <p15:clr>
            <a:srgbClr val="F26B43"/>
          </p15:clr>
        </p15:guide>
        <p15:guide id="4294967295" orient="horz" pos="4008">
          <p15:clr>
            <a:srgbClr val="F26B43"/>
          </p15:clr>
        </p15:guide>
        <p15:guide id="4294967295" orient="horz" pos="1440">
          <p15:clr>
            <a:srgbClr val="F26B43"/>
          </p15:clr>
        </p15:guide>
        <p15:guide id="4294967295" orient="horz" pos="3720">
          <p15:clr>
            <a:srgbClr val="F26B43"/>
          </p15:clr>
        </p15:guide>
        <p15:guide id="4294967295" orient="horz" pos="240">
          <p15:clr>
            <a:srgbClr val="F26B43"/>
          </p15:clr>
        </p15:guide>
      </p15:sldGuideLst>
    </p:ext>
  </p:extLst>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id-ID"/>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D32DA932-D8F3-4BE0-AD39-4AA87F0A4053}" type="slidenum">
              <a:rPr lang="id-ID" smtClean="0"/>
              <a:pPr/>
              <a:t>‹#›</a:t>
            </a:fld>
            <a:endParaRPr lang="id-ID"/>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sp>
    </p:spTree>
    <p:extLst>
      <p:ext uri="{BB962C8B-B14F-4D97-AF65-F5344CB8AC3E}">
        <p14:creationId xmlns:p14="http://schemas.microsoft.com/office/powerpoint/2010/main" val="1898787304"/>
      </p:ext>
    </p:extLst>
  </p:cSld>
  <p:clrMap bg1="lt1" tx1="dk1" bg2="lt2" tx2="dk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Lst>
  <p:txStyles>
    <p:title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4294967295" pos="792">
          <p15:clr>
            <a:srgbClr val="F26B43"/>
          </p15:clr>
        </p15:guide>
        <p15:guide id="4294967295" pos="7200">
          <p15:clr>
            <a:srgbClr val="F26B43"/>
          </p15:clr>
        </p15:guide>
        <p15:guide id="4294967295" pos="594">
          <p15:clr>
            <a:srgbClr val="F26B43"/>
          </p15:clr>
        </p15:guide>
        <p15:guide id="4294967295" pos="5400">
          <p15:clr>
            <a:srgbClr val="F26B43"/>
          </p15:clr>
        </p15:guide>
        <p15:guide id="4294967295" orient="horz" pos="4008">
          <p15:clr>
            <a:srgbClr val="F26B43"/>
          </p15:clr>
        </p15:guide>
        <p15:guide id="4294967295" orient="horz" pos="1440">
          <p15:clr>
            <a:srgbClr val="F26B43"/>
          </p15:clr>
        </p15:guide>
        <p15:guide id="4294967295" orient="horz" pos="3720">
          <p15:clr>
            <a:srgbClr val="F26B43"/>
          </p15:clr>
        </p15:guide>
        <p15:guide id="4294967295" orient="horz" pos="240">
          <p15:clr>
            <a:srgbClr val="F26B43"/>
          </p15:clr>
        </p15:guide>
      </p15:sldGuideLst>
    </p:ext>
  </p:extLst>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44000" cy="6858001"/>
            <a:chOff x="0" y="0"/>
            <a:chExt cx="9144000" cy="6858001"/>
          </a:xfrm>
        </p:grpSpPr>
        <p:pic>
          <p:nvPicPr>
            <p:cNvPr id="8" name="Picture 7" descr="S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rot="5400000">
              <a:off x="4221675" y="39689"/>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rot="5400000">
              <a:off x="4221675" y="6211888"/>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id-ID"/>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32DA932-D8F3-4BE0-AD39-4AA87F0A4053}" type="slidenum">
              <a:rPr lang="id-ID" smtClean="0"/>
              <a:pPr/>
              <a:t>‹#›</a:t>
            </a:fld>
            <a:endParaRPr lang="id-ID"/>
          </a:p>
        </p:txBody>
      </p:sp>
    </p:spTree>
    <p:extLst>
      <p:ext uri="{BB962C8B-B14F-4D97-AF65-F5344CB8AC3E}">
        <p14:creationId xmlns:p14="http://schemas.microsoft.com/office/powerpoint/2010/main" val="1119487798"/>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 id="2147483963" r:id="rId12"/>
    <p:sldLayoutId id="2147483964" r:id="rId13"/>
    <p:sldLayoutId id="2147483965" r:id="rId14"/>
    <p:sldLayoutId id="2147483966" r:id="rId15"/>
    <p:sldLayoutId id="2147483967" r:id="rId16"/>
    <p:sldLayoutId id="2147483968"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id-ID"/>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D32DA932-D8F3-4BE0-AD39-4AA87F0A4053}" type="slidenum">
              <a:rPr lang="id-ID" smtClean="0"/>
              <a:pPr/>
              <a:t>‹#›</a:t>
            </a:fld>
            <a:endParaRPr lang="id-ID"/>
          </a:p>
        </p:txBody>
      </p:sp>
    </p:spTree>
    <p:extLst>
      <p:ext uri="{BB962C8B-B14F-4D97-AF65-F5344CB8AC3E}">
        <p14:creationId xmlns:p14="http://schemas.microsoft.com/office/powerpoint/2010/main" val="3545036195"/>
      </p:ext>
    </p:extLst>
  </p:cSld>
  <p:clrMap bg1="dk1" tx1="lt1" bg2="dk2" tx2="lt2" accent1="accent1" accent2="accent2" accent3="accent3" accent4="accent4" accent5="accent5" accent6="accent6" hlink="hlink" folHlink="folHlink"/>
  <p:sldLayoutIdLst>
    <p:sldLayoutId id="2147483970" r:id="rId1"/>
    <p:sldLayoutId id="2147483971" r:id="rId2"/>
    <p:sldLayoutId id="2147483972" r:id="rId3"/>
    <p:sldLayoutId id="2147483973" r:id="rId4"/>
    <p:sldLayoutId id="2147483974" r:id="rId5"/>
    <p:sldLayoutId id="2147483975" r:id="rId6"/>
    <p:sldLayoutId id="2147483976" r:id="rId7"/>
    <p:sldLayoutId id="2147483977" r:id="rId8"/>
    <p:sldLayoutId id="2147483978" r:id="rId9"/>
    <p:sldLayoutId id="2147483979" r:id="rId10"/>
    <p:sldLayoutId id="2147483980" r:id="rId11"/>
    <p:sldLayoutId id="2147483981" r:id="rId12"/>
    <p:sldLayoutId id="2147483982" r:id="rId13"/>
    <p:sldLayoutId id="2147483983" r:id="rId14"/>
    <p:sldLayoutId id="2147483984" r:id="rId15"/>
    <p:sldLayoutId id="2147483985" r:id="rId16"/>
    <p:sldLayoutId id="2147483986"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50A211-C876-48BD-8ECC-E6C817291CAC}" type="datetimeFigureOut">
              <a:rPr lang="id-ID" smtClean="0"/>
              <a:pPr/>
              <a:t>11/01/2020</a:t>
            </a:fld>
            <a:endParaRPr lang="id-ID"/>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32DA932-D8F3-4BE0-AD39-4AA87F0A4053}" type="slidenum">
              <a:rPr lang="id-ID" smtClean="0"/>
              <a:pPr/>
              <a:t>‹#›</a:t>
            </a:fld>
            <a:endParaRPr lang="id-ID"/>
          </a:p>
        </p:txBody>
      </p:sp>
    </p:spTree>
    <p:extLst>
      <p:ext uri="{BB962C8B-B14F-4D97-AF65-F5344CB8AC3E}">
        <p14:creationId xmlns:p14="http://schemas.microsoft.com/office/powerpoint/2010/main" val="1248104166"/>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 id="2147484001" r:id="rId14"/>
    <p:sldLayoutId id="2147484002" r:id="rId15"/>
    <p:sldLayoutId id="214748400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alkitab.sabda.org/verse.php?book=21&amp;chapter=4&amp;verse=9" TargetMode="External"/><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8.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75.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2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5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7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7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encrypted-tbn1.gstatic.com/images?q=tbn:ANd9GcQf__bnzznbX2num8sCa_HHQ0d-ewzrztPxiVodG8kqgcO05X3Z"/>
          <p:cNvPicPr>
            <a:picLocks noChangeAspect="1" noChangeArrowheads="1"/>
          </p:cNvPicPr>
          <p:nvPr/>
        </p:nvPicPr>
        <p:blipFill>
          <a:blip r:embed="rId2"/>
          <a:srcRect/>
          <a:stretch>
            <a:fillRect/>
          </a:stretch>
        </p:blipFill>
        <p:spPr bwMode="auto">
          <a:xfrm>
            <a:off x="1538305" y="0"/>
            <a:ext cx="6067391" cy="5214950"/>
          </a:xfrm>
          <a:prstGeom prst="rect">
            <a:avLst/>
          </a:prstGeom>
          <a:noFill/>
        </p:spPr>
      </p:pic>
      <p:sp>
        <p:nvSpPr>
          <p:cNvPr id="5" name="Rectangle 4"/>
          <p:cNvSpPr/>
          <p:nvPr/>
        </p:nvSpPr>
        <p:spPr>
          <a:xfrm>
            <a:off x="0" y="5534561"/>
            <a:ext cx="9144000" cy="1323439"/>
          </a:xfrm>
          <a:prstGeom prst="rect">
            <a:avLst/>
          </a:prstGeom>
          <a:noFill/>
        </p:spPr>
        <p:txBody>
          <a:bodyPr wrap="square" lIns="91440" tIns="45720" rIns="91440" bIns="45720">
            <a:spAutoFit/>
          </a:bodyPr>
          <a:lstStyle/>
          <a:p>
            <a:pPr algn="ctr"/>
            <a:r>
              <a:rPr lang="id-ID"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PERSAHABATAN </a:t>
            </a:r>
            <a:r>
              <a:rPr lang="id-ID" sz="4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YANG TULUS. </a:t>
            </a:r>
          </a:p>
          <a:p>
            <a:pPr algn="ctr"/>
            <a:r>
              <a:rPr lang="id-ID" sz="4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BELAJAR DARI YONATAN</a:t>
            </a:r>
            <a:endParaRPr lang="en-US" sz="4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id-ID" dirty="0" smtClean="0"/>
              <a:t>APA PERLUNYA KITA PUNYA SAHABAT?</a:t>
            </a:r>
            <a:endParaRPr lang="id-ID" dirty="0"/>
          </a:p>
        </p:txBody>
      </p:sp>
      <p:sp>
        <p:nvSpPr>
          <p:cNvPr id="3" name="Content Placeholder 2"/>
          <p:cNvSpPr>
            <a:spLocks noGrp="1"/>
          </p:cNvSpPr>
          <p:nvPr>
            <p:ph idx="1"/>
          </p:nvPr>
        </p:nvSpPr>
        <p:spPr>
          <a:xfrm>
            <a:off x="0" y="1071546"/>
            <a:ext cx="9144000" cy="5786454"/>
          </a:xfrm>
        </p:spPr>
        <p:txBody>
          <a:bodyPr/>
          <a:lstStyle/>
          <a:p>
            <a:pPr algn="ctr">
              <a:buNone/>
            </a:pPr>
            <a:r>
              <a:rPr lang="id-ID" dirty="0"/>
              <a:t> </a:t>
            </a:r>
            <a:r>
              <a:rPr lang="id-ID" dirty="0" smtClean="0"/>
              <a:t>PENGKOTBAH </a:t>
            </a:r>
            <a:r>
              <a:rPr lang="id-ID" b="1" dirty="0" smtClean="0">
                <a:hlinkClick r:id="rId3"/>
              </a:rPr>
              <a:t>4:9</a:t>
            </a:r>
            <a:r>
              <a:rPr lang="id-ID" b="1" dirty="0" smtClean="0"/>
              <a:t>-10</a:t>
            </a:r>
          </a:p>
        </p:txBody>
      </p:sp>
      <p:pic>
        <p:nvPicPr>
          <p:cNvPr id="22530" name="Picture 2" descr="http://2.bp.blogspot.com/-Rb_z1ww9fdA/Uh3ddxjapxI/AAAAAAAAAII/0VsHT2vwgzk/s320/JATUH.jpg"/>
          <p:cNvPicPr>
            <a:picLocks noChangeAspect="1" noChangeArrowheads="1"/>
          </p:cNvPicPr>
          <p:nvPr/>
        </p:nvPicPr>
        <p:blipFill>
          <a:blip r:embed="rId4"/>
          <a:srcRect/>
          <a:stretch>
            <a:fillRect/>
          </a:stretch>
        </p:blipFill>
        <p:spPr bwMode="auto">
          <a:xfrm>
            <a:off x="1142976" y="1571612"/>
            <a:ext cx="6858048" cy="4961697"/>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i.myniceprofile.com/1390/139059.jpg"/>
          <p:cNvPicPr>
            <a:picLocks noChangeAspect="1" noChangeArrowheads="1"/>
          </p:cNvPicPr>
          <p:nvPr/>
        </p:nvPicPr>
        <p:blipFill>
          <a:blip r:embed="rId3"/>
          <a:srcRect/>
          <a:stretch>
            <a:fillRect/>
          </a:stretch>
        </p:blipFill>
        <p:spPr bwMode="auto">
          <a:xfrm>
            <a:off x="0" y="2357430"/>
            <a:ext cx="4500586" cy="4500586"/>
          </a:xfrm>
          <a:prstGeom prst="rect">
            <a:avLst/>
          </a:prstGeom>
          <a:noFill/>
        </p:spPr>
      </p:pic>
      <p:sp>
        <p:nvSpPr>
          <p:cNvPr id="5" name="Title 1"/>
          <p:cNvSpPr>
            <a:spLocks noGrp="1"/>
          </p:cNvSpPr>
          <p:nvPr>
            <p:ph type="title"/>
          </p:nvPr>
        </p:nvSpPr>
        <p:spPr>
          <a:xfrm>
            <a:off x="827584" y="0"/>
            <a:ext cx="8316416" cy="2082792"/>
          </a:xfrm>
        </p:spPr>
        <p:txBody>
          <a:bodyPr>
            <a:normAutofit fontScale="90000"/>
          </a:bodyPr>
          <a:lstStyle/>
          <a:p>
            <a:r>
              <a:rPr lang="id-ID" sz="6000" dirty="0" smtClean="0">
                <a:solidFill>
                  <a:srgbClr val="FFFF00"/>
                </a:solidFill>
              </a:rPr>
              <a:t>LANDASAN PERSAHABATAN </a:t>
            </a:r>
            <a:br>
              <a:rPr lang="id-ID" sz="6000" dirty="0" smtClean="0">
                <a:solidFill>
                  <a:srgbClr val="FFFF00"/>
                </a:solidFill>
              </a:rPr>
            </a:br>
            <a:r>
              <a:rPr lang="id-ID" sz="6000" dirty="0" smtClean="0">
                <a:solidFill>
                  <a:srgbClr val="FFFF00"/>
                </a:solidFill>
              </a:rPr>
              <a:t>ADALAH KASIH,</a:t>
            </a:r>
            <a:r>
              <a:rPr lang="id-ID" dirty="0" smtClean="0"/>
              <a:t>1 SAMUEL 18:1</a:t>
            </a:r>
            <a:endParaRPr lang="id-ID" dirty="0"/>
          </a:p>
        </p:txBody>
      </p:sp>
      <p:sp>
        <p:nvSpPr>
          <p:cNvPr id="6" name="Rectangle 5"/>
          <p:cNvSpPr/>
          <p:nvPr/>
        </p:nvSpPr>
        <p:spPr>
          <a:xfrm>
            <a:off x="4357686" y="2000240"/>
            <a:ext cx="4572000" cy="3539430"/>
          </a:xfrm>
          <a:prstGeom prst="rect">
            <a:avLst/>
          </a:prstGeom>
        </p:spPr>
        <p:txBody>
          <a:bodyPr>
            <a:spAutoFit/>
          </a:bodyPr>
          <a:lstStyle/>
          <a:p>
            <a:pPr algn="ctr"/>
            <a:r>
              <a:rPr lang="id-ID" sz="3200" dirty="0" smtClean="0"/>
              <a:t>BERPADULAH JIWA YONATAN DENGAN JIWA DAUD</a:t>
            </a:r>
          </a:p>
          <a:p>
            <a:pPr algn="ctr"/>
            <a:r>
              <a:rPr lang="id-ID" sz="3200" dirty="0" smtClean="0"/>
              <a:t>DALAM CONTEMPORARY ENGLISH VERSION: DAUD DAN YONATAN MENJADI SAHABAT KARIB.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hdwallphotos.com/wp-content/uploads/2014/03/Clock-With-Quote-Wallpaper-HD.jpg"/>
          <p:cNvPicPr>
            <a:picLocks noChangeAspect="1" noChangeArrowheads="1"/>
          </p:cNvPicPr>
          <p:nvPr/>
        </p:nvPicPr>
        <p:blipFill>
          <a:blip r:embed="rId3"/>
          <a:srcRect/>
          <a:stretch>
            <a:fillRect/>
          </a:stretch>
        </p:blipFill>
        <p:spPr bwMode="auto">
          <a:xfrm>
            <a:off x="1" y="0"/>
            <a:ext cx="9144000" cy="5715000"/>
          </a:xfrm>
          <a:prstGeom prst="rect">
            <a:avLst/>
          </a:prstGeom>
          <a:noFill/>
        </p:spPr>
      </p:pic>
      <p:sp>
        <p:nvSpPr>
          <p:cNvPr id="5" name="Title 1"/>
          <p:cNvSpPr>
            <a:spLocks noGrp="1"/>
          </p:cNvSpPr>
          <p:nvPr>
            <p:ph type="title"/>
          </p:nvPr>
        </p:nvSpPr>
        <p:spPr>
          <a:xfrm>
            <a:off x="0" y="0"/>
            <a:ext cx="9144000" cy="1143000"/>
          </a:xfrm>
        </p:spPr>
        <p:txBody>
          <a:bodyPr/>
          <a:lstStyle/>
          <a:p>
            <a:r>
              <a:rPr lang="id-ID" b="1" dirty="0" smtClean="0">
                <a:solidFill>
                  <a:srgbClr val="FFFF00"/>
                </a:solidFill>
              </a:rPr>
              <a:t>AMSAL 17:17</a:t>
            </a:r>
            <a:endParaRPr lang="id-ID" b="1" dirty="0">
              <a:solidFill>
                <a:srgbClr val="FFFF00"/>
              </a:solidFill>
            </a:endParaRPr>
          </a:p>
        </p:txBody>
      </p:sp>
      <p:sp>
        <p:nvSpPr>
          <p:cNvPr id="6" name="Content Placeholder 2"/>
          <p:cNvSpPr>
            <a:spLocks noGrp="1"/>
          </p:cNvSpPr>
          <p:nvPr>
            <p:ph idx="1"/>
          </p:nvPr>
        </p:nvSpPr>
        <p:spPr>
          <a:xfrm>
            <a:off x="0" y="1000108"/>
            <a:ext cx="9144000" cy="5857892"/>
          </a:xfrm>
        </p:spPr>
        <p:txBody>
          <a:bodyPr>
            <a:normAutofit/>
          </a:bodyPr>
          <a:lstStyle/>
          <a:p>
            <a:r>
              <a:rPr lang="id-ID" sz="3600" b="1" dirty="0" smtClean="0">
                <a:solidFill>
                  <a:srgbClr val="FFC000"/>
                </a:solidFill>
              </a:rPr>
              <a:t>SEORANG SAHABAT MENARUH KASIH SETIAP WAKTU DAN MENJADI SEORANG SAUDARA DALAM KESUKARAN</a:t>
            </a:r>
          </a:p>
          <a:p>
            <a:r>
              <a:rPr lang="id-ID" sz="3600" b="1" dirty="0" smtClean="0">
                <a:solidFill>
                  <a:srgbClr val="FFC000"/>
                </a:solidFill>
              </a:rPr>
              <a:t>ADA TIGA UNSUR DI SINI: </a:t>
            </a:r>
          </a:p>
          <a:p>
            <a:pPr lvl="1"/>
            <a:r>
              <a:rPr lang="id-ID" sz="3200" b="1" dirty="0" smtClean="0">
                <a:solidFill>
                  <a:srgbClr val="FFC000"/>
                </a:solidFill>
              </a:rPr>
              <a:t>KASIH</a:t>
            </a:r>
          </a:p>
          <a:p>
            <a:pPr lvl="1"/>
            <a:r>
              <a:rPr lang="id-ID" sz="3200" b="1" dirty="0" smtClean="0">
                <a:solidFill>
                  <a:srgbClr val="FFC000"/>
                </a:solidFill>
              </a:rPr>
              <a:t>SETIAP WAKTU (DALAM KONDISI APAPUN TETAP KONSISTEN)</a:t>
            </a:r>
          </a:p>
          <a:p>
            <a:pPr lvl="1"/>
            <a:r>
              <a:rPr lang="id-ID" sz="3200" b="1" dirty="0" smtClean="0">
                <a:solidFill>
                  <a:srgbClr val="FFC000"/>
                </a:solidFill>
              </a:rPr>
              <a:t>SAUDARA DALAM KESUKARAN ( LEBIH DARI SEKEDAR TEMAN BIASA- KARENA TEMAN TIDAK AKAN MENOLONG SAAT SUSAH)</a:t>
            </a:r>
            <a:endParaRPr lang="id-ID" sz="3200" b="1" dirty="0">
              <a:solidFill>
                <a:srgbClr val="FFC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static.guim.co.uk/sys-images/Guardian/Pix/cartoons/2012/6/18/1340009508811/brother-and-sister-fighti-008.jpg"/>
          <p:cNvPicPr>
            <a:picLocks noChangeAspect="1" noChangeArrowheads="1"/>
          </p:cNvPicPr>
          <p:nvPr/>
        </p:nvPicPr>
        <p:blipFill>
          <a:blip r:embed="rId3"/>
          <a:srcRect/>
          <a:stretch>
            <a:fillRect/>
          </a:stretch>
        </p:blipFill>
        <p:spPr bwMode="auto">
          <a:xfrm>
            <a:off x="-1" y="0"/>
            <a:ext cx="9167837" cy="5500702"/>
          </a:xfrm>
          <a:prstGeom prst="rect">
            <a:avLst/>
          </a:prstGeom>
          <a:noFill/>
        </p:spPr>
      </p:pic>
      <p:sp>
        <p:nvSpPr>
          <p:cNvPr id="5" name="Title 1"/>
          <p:cNvSpPr>
            <a:spLocks noGrp="1"/>
          </p:cNvSpPr>
          <p:nvPr>
            <p:ph type="title"/>
          </p:nvPr>
        </p:nvSpPr>
        <p:spPr>
          <a:xfrm>
            <a:off x="457200" y="0"/>
            <a:ext cx="8229600" cy="6858000"/>
          </a:xfrm>
        </p:spPr>
        <p:txBody>
          <a:bodyPr>
            <a:normAutofit/>
          </a:bodyPr>
          <a:lstStyle/>
          <a:p>
            <a:r>
              <a:rPr lang="id-ID" b="1" dirty="0" smtClean="0">
                <a:solidFill>
                  <a:schemeClr val="accent6">
                    <a:lumMod val="75000"/>
                  </a:schemeClr>
                </a:solidFill>
              </a:rPr>
              <a:t>ADA TEMAN YANG MENDATANGKAN KECELAKAAN, TETAPI ADA JUGA SAHABAT YANG LEBIH KARIB DARI PADA SEORANG SAUDARA</a:t>
            </a:r>
            <a:br>
              <a:rPr lang="id-ID" b="1" dirty="0" smtClean="0">
                <a:solidFill>
                  <a:schemeClr val="accent6">
                    <a:lumMod val="75000"/>
                  </a:schemeClr>
                </a:solidFill>
              </a:rPr>
            </a:br>
            <a:r>
              <a:rPr lang="id-ID" b="1" dirty="0" smtClean="0">
                <a:solidFill>
                  <a:schemeClr val="accent6">
                    <a:lumMod val="75000"/>
                  </a:schemeClr>
                </a:solidFill>
              </a:rPr>
              <a:t>AMSAL 18:24</a:t>
            </a:r>
            <a:br>
              <a:rPr lang="id-ID" b="1" dirty="0" smtClean="0">
                <a:solidFill>
                  <a:schemeClr val="accent6">
                    <a:lumMod val="75000"/>
                  </a:schemeClr>
                </a:solidFill>
              </a:rPr>
            </a:br>
            <a:r>
              <a:rPr lang="id-ID" b="1" dirty="0" smtClean="0">
                <a:solidFill>
                  <a:schemeClr val="accent6">
                    <a:lumMod val="75000"/>
                  </a:schemeClr>
                </a:solidFill>
              </a:rPr>
              <a:t/>
            </a:r>
            <a:br>
              <a:rPr lang="id-ID" b="1" dirty="0" smtClean="0">
                <a:solidFill>
                  <a:schemeClr val="accent6">
                    <a:lumMod val="75000"/>
                  </a:schemeClr>
                </a:solidFill>
              </a:rPr>
            </a:br>
            <a:r>
              <a:rPr lang="id-ID" b="1" dirty="0" smtClean="0">
                <a:solidFill>
                  <a:schemeClr val="accent6">
                    <a:lumMod val="75000"/>
                  </a:schemeClr>
                </a:solidFill>
              </a:rPr>
              <a:t>BAHKAN AYAT INI MENEKANKAN- TINGKAT HUBUNGAN YANG LEBIH TINGGI LAGI DARI SAUDARA</a:t>
            </a:r>
            <a:endParaRPr lang="id-ID" b="1" dirty="0">
              <a:solidFill>
                <a:schemeClr val="accent6">
                  <a:lumMod val="75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normAutofit/>
          </a:bodyPr>
          <a:lstStyle/>
          <a:p>
            <a:r>
              <a:rPr lang="id-ID" dirty="0">
                <a:solidFill>
                  <a:schemeClr val="tx1"/>
                </a:solidFill>
              </a:rPr>
              <a:t>TUJUH KETULUSAN HATI YONATAN KEPADA DAUD, DAN DAUD KEPADA YONATAN, SBB:</a:t>
            </a:r>
            <a:br>
              <a:rPr lang="id-ID" dirty="0">
                <a:solidFill>
                  <a:schemeClr val="tx1"/>
                </a:solidFill>
              </a:rPr>
            </a:br>
            <a:r>
              <a:rPr lang="id-ID" dirty="0" smtClean="0">
                <a:solidFill>
                  <a:schemeClr val="tx1"/>
                </a:solidFill>
              </a:rPr>
              <a:t>1. Tidak </a:t>
            </a:r>
            <a:r>
              <a:rPr lang="id-ID" dirty="0">
                <a:solidFill>
                  <a:schemeClr val="tx1"/>
                </a:solidFill>
              </a:rPr>
              <a:t>memandang muka/ status</a:t>
            </a:r>
            <a:br>
              <a:rPr lang="id-ID" dirty="0">
                <a:solidFill>
                  <a:schemeClr val="tx1"/>
                </a:solidFill>
              </a:rPr>
            </a:br>
            <a:r>
              <a:rPr lang="id-ID" dirty="0" smtClean="0">
                <a:solidFill>
                  <a:schemeClr val="tx1"/>
                </a:solidFill>
              </a:rPr>
              <a:t>2. Tidak </a:t>
            </a:r>
            <a:r>
              <a:rPr lang="id-ID" dirty="0">
                <a:solidFill>
                  <a:schemeClr val="tx1"/>
                </a:solidFill>
              </a:rPr>
              <a:t>sok senior</a:t>
            </a:r>
            <a:br>
              <a:rPr lang="id-ID" dirty="0">
                <a:solidFill>
                  <a:schemeClr val="tx1"/>
                </a:solidFill>
              </a:rPr>
            </a:br>
            <a:r>
              <a:rPr lang="id-ID" dirty="0" smtClean="0">
                <a:solidFill>
                  <a:schemeClr val="tx1"/>
                </a:solidFill>
              </a:rPr>
              <a:t>3. Tidak </a:t>
            </a:r>
            <a:r>
              <a:rPr lang="id-ID" dirty="0">
                <a:solidFill>
                  <a:schemeClr val="tx1"/>
                </a:solidFill>
              </a:rPr>
              <a:t>ada iri hati di antara mereka</a:t>
            </a:r>
            <a:br>
              <a:rPr lang="id-ID" dirty="0">
                <a:solidFill>
                  <a:schemeClr val="tx1"/>
                </a:solidFill>
              </a:rPr>
            </a:br>
            <a:r>
              <a:rPr lang="id-ID" dirty="0" smtClean="0">
                <a:solidFill>
                  <a:schemeClr val="tx1"/>
                </a:solidFill>
              </a:rPr>
              <a:t>4. Selalu </a:t>
            </a:r>
            <a:r>
              <a:rPr lang="id-ID" dirty="0">
                <a:solidFill>
                  <a:schemeClr val="tx1"/>
                </a:solidFill>
              </a:rPr>
              <a:t>mengatakan yang baik</a:t>
            </a:r>
            <a:br>
              <a:rPr lang="id-ID" dirty="0">
                <a:solidFill>
                  <a:schemeClr val="tx1"/>
                </a:solidFill>
              </a:rPr>
            </a:br>
            <a:r>
              <a:rPr lang="id-ID" dirty="0" smtClean="0">
                <a:solidFill>
                  <a:schemeClr val="tx1"/>
                </a:solidFill>
              </a:rPr>
              <a:t>5. Memberikan </a:t>
            </a:r>
            <a:r>
              <a:rPr lang="id-ID" dirty="0">
                <a:solidFill>
                  <a:schemeClr val="tx1"/>
                </a:solidFill>
              </a:rPr>
              <a:t>kata-kata kekuatan</a:t>
            </a:r>
            <a:br>
              <a:rPr lang="id-ID" dirty="0">
                <a:solidFill>
                  <a:schemeClr val="tx1"/>
                </a:solidFill>
              </a:rPr>
            </a:br>
            <a:r>
              <a:rPr lang="id-ID" dirty="0" smtClean="0">
                <a:solidFill>
                  <a:schemeClr val="tx1"/>
                </a:solidFill>
              </a:rPr>
              <a:t>6. Rela </a:t>
            </a:r>
            <a:r>
              <a:rPr lang="id-ID" dirty="0">
                <a:solidFill>
                  <a:schemeClr val="tx1"/>
                </a:solidFill>
              </a:rPr>
              <a:t>menanggalkan haknya</a:t>
            </a:r>
            <a:br>
              <a:rPr lang="id-ID" dirty="0">
                <a:solidFill>
                  <a:schemeClr val="tx1"/>
                </a:solidFill>
              </a:rPr>
            </a:br>
            <a:r>
              <a:rPr lang="id-ID" dirty="0" smtClean="0">
                <a:solidFill>
                  <a:schemeClr val="tx1"/>
                </a:solidFill>
              </a:rPr>
              <a:t>7. Menepati </a:t>
            </a:r>
            <a:r>
              <a:rPr lang="id-ID" dirty="0">
                <a:solidFill>
                  <a:schemeClr val="tx1"/>
                </a:solidFill>
              </a:rPr>
              <a:t>janji</a:t>
            </a:r>
            <a:br>
              <a:rPr lang="id-ID" dirty="0">
                <a:solidFill>
                  <a:schemeClr val="tx1"/>
                </a:solidFill>
              </a:rPr>
            </a:br>
            <a:endParaRPr lang="id-ID" dirty="0">
              <a:solidFill>
                <a:schemeClr val="tx1"/>
              </a:solidFill>
            </a:endParaRPr>
          </a:p>
        </p:txBody>
      </p:sp>
    </p:spTree>
    <p:extLst>
      <p:ext uri="{BB962C8B-B14F-4D97-AF65-F5344CB8AC3E}">
        <p14:creationId xmlns:p14="http://schemas.microsoft.com/office/powerpoint/2010/main" val="2776108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ww.tni.mil.id/mod/news/images/normal/4609bd19faae5b0681f2975ffcc26952.jpg"/>
          <p:cNvPicPr>
            <a:picLocks noChangeAspect="1" noChangeArrowheads="1"/>
          </p:cNvPicPr>
          <p:nvPr/>
        </p:nvPicPr>
        <p:blipFill>
          <a:blip r:embed="rId3"/>
          <a:srcRect/>
          <a:stretch>
            <a:fillRect/>
          </a:stretch>
        </p:blipFill>
        <p:spPr bwMode="auto">
          <a:xfrm>
            <a:off x="-1" y="0"/>
            <a:ext cx="9163703" cy="6858000"/>
          </a:xfrm>
          <a:prstGeom prst="rect">
            <a:avLst/>
          </a:prstGeom>
          <a:noFill/>
        </p:spPr>
      </p:pic>
      <p:sp>
        <p:nvSpPr>
          <p:cNvPr id="6" name="Title 1"/>
          <p:cNvSpPr>
            <a:spLocks noGrp="1"/>
          </p:cNvSpPr>
          <p:nvPr>
            <p:ph type="title"/>
          </p:nvPr>
        </p:nvSpPr>
        <p:spPr>
          <a:xfrm>
            <a:off x="0" y="0"/>
            <a:ext cx="9144000" cy="2852936"/>
          </a:xfrm>
        </p:spPr>
        <p:txBody>
          <a:bodyPr>
            <a:noAutofit/>
          </a:bodyPr>
          <a:lstStyle/>
          <a:p>
            <a:r>
              <a:rPr lang="id-ID" b="1" dirty="0" smtClean="0">
                <a:solidFill>
                  <a:schemeClr val="bg1"/>
                </a:solidFill>
              </a:rPr>
              <a:t>1. YONATAN </a:t>
            </a:r>
            <a:br>
              <a:rPr lang="id-ID" b="1" dirty="0" smtClean="0">
                <a:solidFill>
                  <a:schemeClr val="bg1"/>
                </a:solidFill>
              </a:rPr>
            </a:br>
            <a:r>
              <a:rPr lang="id-ID" b="1" dirty="0" smtClean="0">
                <a:solidFill>
                  <a:schemeClr val="bg1"/>
                </a:solidFill>
              </a:rPr>
              <a:t>MAU BERSAHABAT DENGAN DAUD YANG DARI KALANGAN BIASA</a:t>
            </a:r>
            <a:endParaRPr lang="id-ID" b="1"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ww.tni.mil.id/mod/news/images/normal/4609bd19faae5b0681f2975ffcc26952.jpg"/>
          <p:cNvPicPr>
            <a:picLocks noChangeAspect="1" noChangeArrowheads="1"/>
          </p:cNvPicPr>
          <p:nvPr/>
        </p:nvPicPr>
        <p:blipFill>
          <a:blip r:embed="rId3"/>
          <a:srcRect/>
          <a:stretch>
            <a:fillRect/>
          </a:stretch>
        </p:blipFill>
        <p:spPr bwMode="auto">
          <a:xfrm>
            <a:off x="-1" y="0"/>
            <a:ext cx="9163703" cy="6858000"/>
          </a:xfrm>
          <a:prstGeom prst="rect">
            <a:avLst/>
          </a:prstGeom>
          <a:noFill/>
        </p:spPr>
      </p:pic>
      <p:sp>
        <p:nvSpPr>
          <p:cNvPr id="6" name="Title 1"/>
          <p:cNvSpPr>
            <a:spLocks noGrp="1"/>
          </p:cNvSpPr>
          <p:nvPr>
            <p:ph type="title"/>
          </p:nvPr>
        </p:nvSpPr>
        <p:spPr>
          <a:xfrm>
            <a:off x="0" y="0"/>
            <a:ext cx="9144000" cy="6858000"/>
          </a:xfrm>
        </p:spPr>
        <p:txBody>
          <a:bodyPr>
            <a:noAutofit/>
          </a:bodyPr>
          <a:lstStyle/>
          <a:p>
            <a:r>
              <a:rPr lang="id-ID" sz="4000" b="1" dirty="0" smtClean="0">
                <a:solidFill>
                  <a:schemeClr val="bg1"/>
                </a:solidFill>
              </a:rPr>
              <a:t>2. YONATAN TIDAK SOK SENIOR</a:t>
            </a:r>
            <a:br>
              <a:rPr lang="id-ID" sz="4000" b="1" dirty="0" smtClean="0">
                <a:solidFill>
                  <a:schemeClr val="bg1"/>
                </a:solidFill>
              </a:rPr>
            </a:br>
            <a:r>
              <a:rPr lang="id-ID" sz="4000" b="1" dirty="0">
                <a:solidFill>
                  <a:schemeClr val="bg1"/>
                </a:solidFill>
              </a:rPr>
              <a:t/>
            </a:r>
            <a:br>
              <a:rPr lang="id-ID" sz="4000" b="1" dirty="0">
                <a:solidFill>
                  <a:schemeClr val="bg1"/>
                </a:solidFill>
              </a:rPr>
            </a:br>
            <a:r>
              <a:rPr lang="id-ID" sz="4000" b="1" dirty="0" smtClean="0">
                <a:solidFill>
                  <a:schemeClr val="bg1"/>
                </a:solidFill>
              </a:rPr>
              <a:t>LEBIH KURANG 10 TAHUN LEBIH TUA, </a:t>
            </a:r>
            <a:br>
              <a:rPr lang="id-ID" sz="4000" b="1" dirty="0" smtClean="0">
                <a:solidFill>
                  <a:schemeClr val="bg1"/>
                </a:solidFill>
              </a:rPr>
            </a:br>
            <a:r>
              <a:rPr lang="id-ID" sz="4000" b="1" dirty="0" smtClean="0">
                <a:solidFill>
                  <a:schemeClr val="bg1"/>
                </a:solidFill>
              </a:rPr>
              <a:t>SUDAH JADI PAHLAWAN LEBIH DULU DARIPADA DAUD ( I SAM 13:23)</a:t>
            </a:r>
            <a:br>
              <a:rPr lang="id-ID" sz="4000" b="1" dirty="0" smtClean="0">
                <a:solidFill>
                  <a:schemeClr val="bg1"/>
                </a:solidFill>
              </a:rPr>
            </a:br>
            <a:r>
              <a:rPr lang="id-ID" sz="4000" b="1" dirty="0" smtClean="0">
                <a:solidFill>
                  <a:schemeClr val="bg1"/>
                </a:solidFill>
              </a:rPr>
              <a:t>TIDAK BERANI MELAWAN GOLIAT ( I SAM 17:11 CEMAS DAN TAKUT)</a:t>
            </a:r>
            <a:r>
              <a:rPr lang="id-ID" sz="4000" b="1" dirty="0" smtClean="0">
                <a:solidFill>
                  <a:schemeClr val="bg1"/>
                </a:solidFill>
              </a:rPr>
              <a:t> </a:t>
            </a:r>
            <a:r>
              <a:rPr lang="id-ID" sz="4000" b="1" dirty="0" smtClean="0">
                <a:solidFill>
                  <a:schemeClr val="bg1"/>
                </a:solidFill>
              </a:rPr>
              <a:t/>
            </a:r>
            <a:br>
              <a:rPr lang="id-ID" sz="4000" b="1" dirty="0" smtClean="0">
                <a:solidFill>
                  <a:schemeClr val="bg1"/>
                </a:solidFill>
              </a:rPr>
            </a:br>
            <a:r>
              <a:rPr lang="id-ID" sz="4000" b="1" dirty="0" smtClean="0">
                <a:solidFill>
                  <a:schemeClr val="bg1"/>
                </a:solidFill>
              </a:rPr>
              <a:t>TIDAK SOK SENIOR TERHADAP </a:t>
            </a:r>
            <a:r>
              <a:rPr lang="id-ID" sz="4000" b="1" dirty="0" smtClean="0">
                <a:solidFill>
                  <a:schemeClr val="bg1"/>
                </a:solidFill>
              </a:rPr>
              <a:t>DAUD</a:t>
            </a:r>
            <a:br>
              <a:rPr lang="id-ID" sz="4000" b="1" dirty="0" smtClean="0">
                <a:solidFill>
                  <a:schemeClr val="bg1"/>
                </a:solidFill>
              </a:rPr>
            </a:br>
            <a:r>
              <a:rPr lang="id-ID" sz="4000" b="1" dirty="0">
                <a:solidFill>
                  <a:schemeClr val="bg1"/>
                </a:solidFill>
              </a:rPr>
              <a:t/>
            </a:r>
            <a:br>
              <a:rPr lang="id-ID" sz="4000" b="1" dirty="0">
                <a:solidFill>
                  <a:schemeClr val="bg1"/>
                </a:solidFill>
              </a:rPr>
            </a:br>
            <a:endParaRPr lang="id-ID" sz="4000" b="1" dirty="0">
              <a:solidFill>
                <a:schemeClr val="bg1"/>
              </a:solidFill>
            </a:endParaRPr>
          </a:p>
        </p:txBody>
      </p:sp>
    </p:spTree>
    <p:extLst>
      <p:ext uri="{BB962C8B-B14F-4D97-AF65-F5344CB8AC3E}">
        <p14:creationId xmlns:p14="http://schemas.microsoft.com/office/powerpoint/2010/main" val="3711125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a:bodyPr>
          <a:lstStyle/>
          <a:p>
            <a:r>
              <a:rPr lang="id-ID" sz="4400" dirty="0" smtClean="0"/>
              <a:t>YONATAN MENYAKSIKAN BAGAIMANA DAUD MAJU TANPA BAJU PERANG (I SAM 17:39)</a:t>
            </a:r>
          </a:p>
          <a:p>
            <a:r>
              <a:rPr lang="id-ID" sz="4400" dirty="0" smtClean="0"/>
              <a:t>YONATAN MENYAKSIKAN BAGAIMANA DAUD BERBICARA PADA GOLIAT (I SAMUEL 17;47)</a:t>
            </a:r>
          </a:p>
          <a:p>
            <a:r>
              <a:rPr lang="id-ID" sz="4400" dirty="0" smtClean="0"/>
              <a:t>YONATAN MENYAKSIKAN BAGAIMANA DAUD MENANG MELAWAN GOLIAT (I SAMUEL 17:51)</a:t>
            </a:r>
          </a:p>
          <a:p>
            <a:pPr>
              <a:buNone/>
            </a:pPr>
            <a:endParaRPr lang="id-ID"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biblelessonsite.org/images/davejona.jpg"/>
          <p:cNvPicPr>
            <a:picLocks noChangeAspect="1" noChangeArrowheads="1"/>
          </p:cNvPicPr>
          <p:nvPr/>
        </p:nvPicPr>
        <p:blipFill>
          <a:blip r:embed="rId3"/>
          <a:srcRect/>
          <a:stretch>
            <a:fillRect/>
          </a:stretch>
        </p:blipFill>
        <p:spPr bwMode="auto">
          <a:xfrm>
            <a:off x="0" y="0"/>
            <a:ext cx="5679280" cy="6858000"/>
          </a:xfrm>
          <a:prstGeom prst="rect">
            <a:avLst/>
          </a:prstGeom>
          <a:noFill/>
        </p:spPr>
      </p:pic>
      <p:sp>
        <p:nvSpPr>
          <p:cNvPr id="5" name="Rectangle 4"/>
          <p:cNvSpPr/>
          <p:nvPr/>
        </p:nvSpPr>
        <p:spPr>
          <a:xfrm>
            <a:off x="1785918" y="0"/>
            <a:ext cx="7358082" cy="6863417"/>
          </a:xfrm>
          <a:prstGeom prst="rect">
            <a:avLst/>
          </a:prstGeom>
        </p:spPr>
        <p:txBody>
          <a:bodyPr wrap="square">
            <a:spAutoFit/>
          </a:bodyPr>
          <a:lstStyle/>
          <a:p>
            <a:r>
              <a:rPr lang="id-ID" sz="4000" b="1" dirty="0" smtClean="0">
                <a:solidFill>
                  <a:srgbClr val="FFC000"/>
                </a:solidFill>
              </a:rPr>
              <a:t>YONATAN TIDAK SOK SENIOR TERHADAP DAUD, MALAHAN DIA YANG SEBELUMNYA PERNAH DIKENAL SEBAGAI SEORANG ‘PAHLAWAN’ MEMBERIKAN KEPADA DAUD BAJU PERANGNYA, PANAHNYA DAN IKAT PINGGANGNYA</a:t>
            </a:r>
          </a:p>
          <a:p>
            <a:r>
              <a:rPr lang="id-ID" sz="4000" b="1" dirty="0" smtClean="0">
                <a:solidFill>
                  <a:srgbClr val="FFC000"/>
                </a:solidFill>
              </a:rPr>
              <a:t>YONATAN MAU MERENDAHKAN DIRI UNTUK BERBAGI, DAN UNTUK MENOLONG DAUD MAJU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3.bp.blogspot.com/-y2OFKr3F1bA/T7-e2oGJFYI/AAAAAAAAAbE/M0CxL7YxBy4/s1600/David+and+Jonathan.jpg"/>
          <p:cNvPicPr>
            <a:picLocks noChangeAspect="1" noChangeArrowheads="1"/>
          </p:cNvPicPr>
          <p:nvPr/>
        </p:nvPicPr>
        <p:blipFill>
          <a:blip r:embed="rId3"/>
          <a:srcRect/>
          <a:stretch>
            <a:fillRect/>
          </a:stretch>
        </p:blipFill>
        <p:spPr bwMode="auto">
          <a:xfrm>
            <a:off x="-1" y="0"/>
            <a:ext cx="9160351" cy="6286520"/>
          </a:xfrm>
          <a:prstGeom prst="rect">
            <a:avLst/>
          </a:prstGeom>
          <a:noFill/>
        </p:spPr>
      </p:pic>
      <p:sp>
        <p:nvSpPr>
          <p:cNvPr id="5" name="Title 1"/>
          <p:cNvSpPr>
            <a:spLocks noGrp="1"/>
          </p:cNvSpPr>
          <p:nvPr>
            <p:ph type="title"/>
          </p:nvPr>
        </p:nvSpPr>
        <p:spPr>
          <a:xfrm>
            <a:off x="0" y="0"/>
            <a:ext cx="9144000" cy="1714488"/>
          </a:xfrm>
        </p:spPr>
        <p:txBody>
          <a:bodyPr>
            <a:normAutofit fontScale="90000"/>
          </a:bodyPr>
          <a:lstStyle/>
          <a:p>
            <a:r>
              <a:rPr lang="id-ID" b="1" dirty="0" smtClean="0">
                <a:solidFill>
                  <a:srgbClr val="FF0000"/>
                </a:solidFill>
              </a:rPr>
              <a:t>DAUD PUN TIDAK SOK SENIOR </a:t>
            </a:r>
            <a:br>
              <a:rPr lang="id-ID" b="1" dirty="0" smtClean="0">
                <a:solidFill>
                  <a:srgbClr val="FF0000"/>
                </a:solidFill>
              </a:rPr>
            </a:br>
            <a:r>
              <a:rPr lang="id-ID" b="1" dirty="0" smtClean="0">
                <a:solidFill>
                  <a:srgbClr val="FF0000"/>
                </a:solidFill>
              </a:rPr>
              <a:t>TERHADAP YONATAN</a:t>
            </a:r>
            <a:r>
              <a:rPr lang="id-ID" dirty="0" smtClean="0"/>
              <a:t/>
            </a:r>
            <a:br>
              <a:rPr lang="id-ID" dirty="0" smtClean="0"/>
            </a:br>
            <a:endParaRPr lang="id-ID" dirty="0"/>
          </a:p>
        </p:txBody>
      </p:sp>
      <p:sp>
        <p:nvSpPr>
          <p:cNvPr id="6" name="Content Placeholder 2"/>
          <p:cNvSpPr>
            <a:spLocks noGrp="1"/>
          </p:cNvSpPr>
          <p:nvPr>
            <p:ph idx="1"/>
          </p:nvPr>
        </p:nvSpPr>
        <p:spPr>
          <a:xfrm>
            <a:off x="457200" y="1428736"/>
            <a:ext cx="8229600" cy="4697427"/>
          </a:xfrm>
        </p:spPr>
        <p:txBody>
          <a:bodyPr>
            <a:normAutofit fontScale="85000" lnSpcReduction="20000"/>
          </a:bodyPr>
          <a:lstStyle/>
          <a:p>
            <a:pPr marL="342900" lvl="1" indent="-342900">
              <a:buNone/>
            </a:pPr>
            <a:r>
              <a:rPr lang="id-ID" sz="5200" b="1" dirty="0" smtClean="0">
                <a:solidFill>
                  <a:srgbClr val="FFFF00"/>
                </a:solidFill>
              </a:rPr>
              <a:t>   DAUD MENGAKUI KEMAMPUAN YONATAN YANG LUAR BIASA  DALAM BERPERANG ( 2 SAM 1:22-23), TERBUKTI DI SINI KERENDAH-HATIAN DAUD UNTUK JUGA MAU ‘BELAJAR DARI KETANGKASAN YONATAN DALAM BERPERANG’ </a:t>
            </a:r>
          </a:p>
          <a:p>
            <a:endParaRPr lang="id-ID"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anneahira.com/images_artikel/iri-hati.jpg"/>
          <p:cNvPicPr>
            <a:picLocks noChangeAspect="1" noChangeArrowheads="1"/>
          </p:cNvPicPr>
          <p:nvPr/>
        </p:nvPicPr>
        <p:blipFill>
          <a:blip r:embed="rId2"/>
          <a:srcRect/>
          <a:stretch>
            <a:fillRect/>
          </a:stretch>
        </p:blipFill>
        <p:spPr bwMode="auto">
          <a:xfrm>
            <a:off x="0" y="-1"/>
            <a:ext cx="9144000" cy="6868073"/>
          </a:xfrm>
          <a:prstGeom prst="rect">
            <a:avLst/>
          </a:prstGeom>
          <a:noFill/>
        </p:spPr>
      </p:pic>
      <p:sp>
        <p:nvSpPr>
          <p:cNvPr id="7" name="Title 1"/>
          <p:cNvSpPr>
            <a:spLocks noGrp="1"/>
          </p:cNvSpPr>
          <p:nvPr>
            <p:ph type="title"/>
          </p:nvPr>
        </p:nvSpPr>
        <p:spPr>
          <a:xfrm>
            <a:off x="0" y="0"/>
            <a:ext cx="9144000" cy="1143000"/>
          </a:xfrm>
        </p:spPr>
        <p:txBody>
          <a:bodyPr>
            <a:normAutofit fontScale="90000"/>
          </a:bodyPr>
          <a:lstStyle/>
          <a:p>
            <a:r>
              <a:rPr lang="id-ID" b="1" dirty="0" smtClean="0">
                <a:solidFill>
                  <a:srgbClr val="FF0000"/>
                </a:solidFill>
              </a:rPr>
              <a:t>2. YONATAN TIDAK PERNAH IRI </a:t>
            </a:r>
            <a:br>
              <a:rPr lang="id-ID" b="1" dirty="0" smtClean="0">
                <a:solidFill>
                  <a:srgbClr val="FF0000"/>
                </a:solidFill>
              </a:rPr>
            </a:br>
            <a:r>
              <a:rPr lang="id-ID" b="1" dirty="0" smtClean="0">
                <a:solidFill>
                  <a:srgbClr val="FF0000"/>
                </a:solidFill>
              </a:rPr>
              <a:t>TERHADAP DAUD</a:t>
            </a:r>
            <a:endParaRPr lang="id-ID" b="1" dirty="0">
              <a:solidFill>
                <a:srgbClr val="FF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r>
              <a:rPr lang="id-ID" sz="2400" b="1" dirty="0" smtClean="0"/>
              <a:t>DAUD SELALU MAJU BERPERANG DAN SELALU MENANG, SAAT DISURUH SAUL BERANGKAT KE MANA PUN (I SAM 18: 5)</a:t>
            </a:r>
          </a:p>
          <a:p>
            <a:r>
              <a:rPr lang="id-ID" sz="2400" b="1" dirty="0" smtClean="0"/>
              <a:t>SAUL MENGANGKAT DIA MENGEPALAI PARA PRAJURIT</a:t>
            </a:r>
          </a:p>
          <a:p>
            <a:r>
              <a:rPr lang="id-ID" sz="2400" b="1" dirty="0" smtClean="0"/>
              <a:t>SEJAK SAAT ITU YONATAN TIDAK PERNAH DISEBUT-SEBUT LAGI SEBAGAI PAHLAWAN (KECUALI SAAT DIA MATI DI MEDAN TEMPUR, DAUD MENYEBUT YONATAN SEBAGAI PAHLAWAN ISRAEL)- TETAPI KETENARAN DAUD SANGAT CETAR MEMBAHANA</a:t>
            </a:r>
          </a:p>
          <a:p>
            <a:r>
              <a:rPr lang="id-ID" sz="2400" b="1" dirty="0" smtClean="0"/>
              <a:t>TIDAK ADA SATU AYAT PUN YANG MENYATAKAN BAHWA YONATAN IRI DAN DENGKI PADA DAUD SANG PENDATANG BARU YANG MASIH MUDA BELIA. (KALAU SAUL JELAS ALKITAB MENCATAT DIA IRI DAN DENGKI)</a:t>
            </a:r>
            <a:endParaRPr lang="id-ID" sz="24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4525963"/>
          </a:xfrm>
        </p:spPr>
        <p:txBody>
          <a:bodyPr>
            <a:normAutofit lnSpcReduction="10000"/>
          </a:bodyPr>
          <a:lstStyle/>
          <a:p>
            <a:r>
              <a:rPr lang="id-ID" sz="4800" dirty="0" smtClean="0"/>
              <a:t>YONATAN ADALAH PRIBADI YANG MEMANDANG POTENSI ORANG LAIN DAN POTENSI DIRINYA SENDIRI DARI KACAMATA TUHAN </a:t>
            </a:r>
          </a:p>
          <a:p>
            <a:r>
              <a:rPr lang="id-ID" sz="4800" dirty="0" smtClean="0"/>
              <a:t>( I SAMUEL 20:13 C)</a:t>
            </a:r>
            <a:endParaRPr lang="id-ID" sz="4800" dirty="0"/>
          </a:p>
        </p:txBody>
      </p:sp>
      <p:pic>
        <p:nvPicPr>
          <p:cNvPr id="14338" name="Picture 2" descr="http://kameratersembunyi.net/wp-content/uploads/2010/07/kacamata-video.jpg"/>
          <p:cNvPicPr>
            <a:picLocks noChangeAspect="1" noChangeArrowheads="1"/>
          </p:cNvPicPr>
          <p:nvPr/>
        </p:nvPicPr>
        <p:blipFill>
          <a:blip r:embed="rId3"/>
          <a:srcRect/>
          <a:stretch>
            <a:fillRect/>
          </a:stretch>
        </p:blipFill>
        <p:spPr bwMode="auto">
          <a:xfrm>
            <a:off x="1714480" y="4125853"/>
            <a:ext cx="5786478" cy="2732147"/>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928802"/>
          </a:xfrm>
        </p:spPr>
        <p:txBody>
          <a:bodyPr>
            <a:normAutofit fontScale="90000"/>
          </a:bodyPr>
          <a:lstStyle/>
          <a:p>
            <a:r>
              <a:rPr lang="id-ID" dirty="0" smtClean="0"/>
              <a:t>DAUD PUN TIDAK PERNAH IRI TERHADAP YONATAN SEBAGAI SEORANG PANGERAN</a:t>
            </a:r>
            <a:br>
              <a:rPr lang="id-ID" dirty="0" smtClean="0"/>
            </a:br>
            <a:endParaRPr lang="id-ID" dirty="0"/>
          </a:p>
        </p:txBody>
      </p:sp>
      <p:pic>
        <p:nvPicPr>
          <p:cNvPr id="13314" name="Picture 2" descr="http://biblicalgenealogy.kavonrueter.com/David&amp;Jonathan-1500s.jpg"/>
          <p:cNvPicPr>
            <a:picLocks noChangeAspect="1" noChangeArrowheads="1"/>
          </p:cNvPicPr>
          <p:nvPr/>
        </p:nvPicPr>
        <p:blipFill>
          <a:blip r:embed="rId3"/>
          <a:srcRect/>
          <a:stretch>
            <a:fillRect/>
          </a:stretch>
        </p:blipFill>
        <p:spPr bwMode="auto">
          <a:xfrm>
            <a:off x="2214546" y="1428736"/>
            <a:ext cx="4648190" cy="4808473"/>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3. YONATAN MENGATAKAN YANG BAIK TENTANG SAHABATNYA</a:t>
            </a:r>
            <a:endParaRPr lang="id-ID" dirty="0"/>
          </a:p>
        </p:txBody>
      </p:sp>
      <p:sp>
        <p:nvSpPr>
          <p:cNvPr id="3" name="Content Placeholder 2"/>
          <p:cNvSpPr>
            <a:spLocks noGrp="1"/>
          </p:cNvSpPr>
          <p:nvPr>
            <p:ph idx="1"/>
          </p:nvPr>
        </p:nvSpPr>
        <p:spPr/>
        <p:txBody>
          <a:bodyPr/>
          <a:lstStyle/>
          <a:p>
            <a:r>
              <a:rPr lang="id-ID" dirty="0"/>
              <a:t>I SAM 19:5 </a:t>
            </a:r>
          </a:p>
        </p:txBody>
      </p:sp>
      <p:pic>
        <p:nvPicPr>
          <p:cNvPr id="12290" name="Picture 2" descr="http://paulandkaelin.com/wp-content/uploads/2012/05/Jonathan-and-David.jpg"/>
          <p:cNvPicPr>
            <a:picLocks noChangeAspect="1" noChangeArrowheads="1"/>
          </p:cNvPicPr>
          <p:nvPr/>
        </p:nvPicPr>
        <p:blipFill>
          <a:blip r:embed="rId3"/>
          <a:srcRect/>
          <a:stretch>
            <a:fillRect/>
          </a:stretch>
        </p:blipFill>
        <p:spPr bwMode="auto">
          <a:xfrm>
            <a:off x="4071934" y="1428736"/>
            <a:ext cx="3857632" cy="5143509"/>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DAUD PUN MENGATAKAN HAL-HAL YANG BAIK TENTANG SAHABATNYA</a:t>
            </a:r>
            <a:endParaRPr lang="id-ID" dirty="0"/>
          </a:p>
        </p:txBody>
      </p:sp>
      <p:sp>
        <p:nvSpPr>
          <p:cNvPr id="3" name="Content Placeholder 2"/>
          <p:cNvSpPr>
            <a:spLocks noGrp="1"/>
          </p:cNvSpPr>
          <p:nvPr>
            <p:ph idx="1"/>
          </p:nvPr>
        </p:nvSpPr>
        <p:spPr/>
        <p:txBody>
          <a:bodyPr>
            <a:normAutofit/>
          </a:bodyPr>
          <a:lstStyle/>
          <a:p>
            <a:r>
              <a:rPr lang="id-ID" sz="4000" dirty="0" smtClean="0"/>
              <a:t>(2 SAM 1: 17-27)</a:t>
            </a:r>
            <a:endParaRPr lang="id-ID" sz="4000" dirty="0"/>
          </a:p>
        </p:txBody>
      </p:sp>
      <p:pic>
        <p:nvPicPr>
          <p:cNvPr id="11266" name="Picture 2" descr="http://ubdavid.org/bibleexploration/david-goliath/graphics/5_jonathan-david.jpg"/>
          <p:cNvPicPr>
            <a:picLocks noChangeAspect="1" noChangeArrowheads="1"/>
          </p:cNvPicPr>
          <p:nvPr/>
        </p:nvPicPr>
        <p:blipFill>
          <a:blip r:embed="rId3"/>
          <a:srcRect/>
          <a:stretch>
            <a:fillRect/>
          </a:stretch>
        </p:blipFill>
        <p:spPr bwMode="auto">
          <a:xfrm>
            <a:off x="4786314" y="1500174"/>
            <a:ext cx="3514737" cy="5114035"/>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68940"/>
          </a:xfrm>
        </p:spPr>
        <p:txBody>
          <a:bodyPr>
            <a:normAutofit/>
          </a:bodyPr>
          <a:lstStyle/>
          <a:p>
            <a:pPr lvl="1" algn="ctr" rtl="0">
              <a:spcBef>
                <a:spcPct val="0"/>
              </a:spcBef>
            </a:pPr>
            <a:r>
              <a:rPr lang="id-ID" sz="4000" dirty="0" smtClean="0"/>
              <a:t>4. </a:t>
            </a:r>
            <a:r>
              <a:rPr lang="id-ID" sz="4000" dirty="0" smtClean="0"/>
              <a:t>YONATAN </a:t>
            </a:r>
            <a:r>
              <a:rPr lang="id-ID" sz="4000" dirty="0" smtClean="0"/>
              <a:t>TIDAK PERNAH MEMBELA REPUTASINYA DAN NYAWANYA SENDIRI, MELAINKAN DIA MEMBELA REPUTASI DAN NYAWA SAHABATNYA</a:t>
            </a:r>
            <a:br>
              <a:rPr lang="id-ID" sz="4000" dirty="0" smtClean="0"/>
            </a:br>
            <a:r>
              <a:rPr lang="id-ID" sz="4000" dirty="0" smtClean="0"/>
              <a:t>(I SAM 20: 30-34)</a:t>
            </a:r>
            <a:r>
              <a:rPr lang="id-ID" dirty="0"/>
              <a:t/>
            </a:r>
            <a:br>
              <a:rPr lang="id-ID" dirty="0"/>
            </a:br>
            <a:endParaRPr lang="id-ID"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97568"/>
          </a:xfrm>
        </p:spPr>
        <p:txBody>
          <a:bodyPr>
            <a:normAutofit/>
          </a:bodyPr>
          <a:lstStyle/>
          <a:p>
            <a:pPr lvl="1" algn="ctr" rtl="0">
              <a:spcBef>
                <a:spcPct val="0"/>
              </a:spcBef>
            </a:pPr>
            <a:r>
              <a:rPr lang="id-ID" sz="4400" dirty="0" smtClean="0"/>
              <a:t>5. YONATAN MEMBERI </a:t>
            </a:r>
            <a:br>
              <a:rPr lang="id-ID" sz="4400" dirty="0" smtClean="0"/>
            </a:br>
            <a:r>
              <a:rPr lang="id-ID" sz="4400" dirty="0" smtClean="0"/>
              <a:t>KATA-KATA KEKUATAN </a:t>
            </a:r>
            <a:br>
              <a:rPr lang="id-ID" sz="4400" dirty="0" smtClean="0"/>
            </a:br>
            <a:r>
              <a:rPr lang="id-ID" sz="4400" dirty="0" smtClean="0"/>
              <a:t>PADA SAHABATNYA DAUD, SAAT DAUD SEDANG MENGALAMI KETAKUTAN </a:t>
            </a:r>
            <a:br>
              <a:rPr lang="id-ID" sz="4400" dirty="0" smtClean="0"/>
            </a:br>
            <a:r>
              <a:rPr lang="id-ID" sz="4400" dirty="0" smtClean="0"/>
              <a:t>I SAM 23: 15-18</a:t>
            </a:r>
            <a:r>
              <a:rPr lang="id-ID" dirty="0"/>
              <a:t/>
            </a:r>
            <a:br>
              <a:rPr lang="id-ID" dirty="0"/>
            </a:br>
            <a:endParaRPr lang="id-ID"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0"/>
          </a:xfrm>
        </p:spPr>
        <p:txBody>
          <a:bodyPr>
            <a:normAutofit/>
          </a:bodyPr>
          <a:lstStyle/>
          <a:p>
            <a:pPr lvl="1" algn="ctr" rtl="0">
              <a:spcBef>
                <a:spcPct val="0"/>
              </a:spcBef>
            </a:pPr>
            <a:r>
              <a:rPr lang="id-ID" sz="4400" dirty="0" smtClean="0"/>
              <a:t>6. YONATAN BERSEDIA MENANGGALKAN HAKNYA, KARENA MENGERTI MAKSUD TUHAN DALAM HIDUPNYA, </a:t>
            </a:r>
            <a:br>
              <a:rPr lang="id-ID" sz="4400" dirty="0" smtClean="0"/>
            </a:br>
            <a:r>
              <a:rPr lang="id-ID" sz="4400" dirty="0" smtClean="0"/>
              <a:t>MENEMPATKAN TUHAN DAN RENCANA TUHAN DI ATAS JABATAN, UANG, HARTA, KEKUASAAN, DLL </a:t>
            </a:r>
            <a:br>
              <a:rPr lang="id-ID" sz="4400" dirty="0" smtClean="0"/>
            </a:br>
            <a:r>
              <a:rPr lang="id-ID" sz="4400" dirty="0" smtClean="0"/>
              <a:t>(I SAM 23:17-18)</a:t>
            </a:r>
            <a:r>
              <a:rPr lang="id-ID" dirty="0"/>
              <a:t/>
            </a:r>
            <a:br>
              <a:rPr lang="id-ID" dirty="0"/>
            </a:br>
            <a:endParaRPr lang="id-ID"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5467" y="209677"/>
            <a:ext cx="6798734" cy="1303867"/>
          </a:xfrm>
        </p:spPr>
        <p:txBody>
          <a:bodyPr/>
          <a:lstStyle/>
          <a:p>
            <a:r>
              <a:rPr lang="id-ID" dirty="0" smtClean="0"/>
              <a:t>MENGIKAT PERJANJIAN</a:t>
            </a:r>
            <a:endParaRPr lang="id-ID" dirty="0"/>
          </a:p>
        </p:txBody>
      </p:sp>
      <p:sp>
        <p:nvSpPr>
          <p:cNvPr id="3" name="Content Placeholder 2"/>
          <p:cNvSpPr>
            <a:spLocks noGrp="1"/>
          </p:cNvSpPr>
          <p:nvPr>
            <p:ph idx="1"/>
          </p:nvPr>
        </p:nvSpPr>
        <p:spPr>
          <a:xfrm>
            <a:off x="500034" y="1500174"/>
            <a:ext cx="8229600" cy="4525963"/>
          </a:xfrm>
        </p:spPr>
        <p:txBody>
          <a:bodyPr>
            <a:normAutofit fontScale="92500" lnSpcReduction="10000"/>
          </a:bodyPr>
          <a:lstStyle/>
          <a:p>
            <a:pPr lvl="2"/>
            <a:r>
              <a:rPr lang="id-ID" sz="5400" dirty="0" smtClean="0"/>
              <a:t>PERJANJIAN PERTAMA: PERJANJIAN PERSAHABATAN, AREA PRIBADI ( I SAM 18:3), PERJANJIAN KASIH</a:t>
            </a:r>
          </a:p>
          <a:p>
            <a:endParaRPr lang="id-ID" sz="6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80728"/>
            <a:ext cx="9144000" cy="5877272"/>
          </a:xfrm>
        </p:spPr>
        <p:txBody>
          <a:bodyPr>
            <a:normAutofit/>
          </a:bodyPr>
          <a:lstStyle/>
          <a:p>
            <a:pPr lvl="2"/>
            <a:r>
              <a:rPr lang="id-ID" sz="4400" dirty="0" smtClean="0"/>
              <a:t>PERJANJIAN YANG KEDUA: PERJANJIAN UNTUK KASIH SETIA SAMPAI KEPADA KETURUNAN YONATAN/ AHLI WARISNYA KELAK ( I SAM 20:13-17), AREA KELUARGA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08720"/>
            <a:ext cx="9144000" cy="5949280"/>
          </a:xfrm>
        </p:spPr>
        <p:txBody>
          <a:bodyPr>
            <a:noAutofit/>
          </a:bodyPr>
          <a:lstStyle/>
          <a:p>
            <a:pPr lvl="2"/>
            <a:r>
              <a:rPr lang="id-ID" sz="3200" dirty="0" smtClean="0"/>
              <a:t>PERJANJIAN KETIGA: PERJANJIAN UNTUK BERJALAN SESUAI DENGAN RENCANA TUHAN ATAS MASA DEPAN JABATAN MEREKA KELAK ( I SAM 23:18) DENGAN DEMIKIAN YONATAN TIDAK AKAN MEMUSNAHKAN DAUD, DAN DAUD TIDAK AKAN MEMBUNUH YONATAN HANYA DEMI YANG NAMANYA JABATAN, AREA JABATAN/PEKERJAAN/KEDUDUKAN, DLL. MAU BERGANDENG TANGAN</a:t>
            </a:r>
          </a:p>
          <a:p>
            <a:endParaRPr lang="id-ID" sz="1800" dirty="0" smtClean="0"/>
          </a:p>
          <a:p>
            <a:endParaRPr lang="id-ID"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7. DAUD </a:t>
            </a:r>
            <a:r>
              <a:rPr lang="id-ID" dirty="0" smtClean="0"/>
              <a:t>MENEPATI JANJINYA TERHADAP SAUL DAN TERHADAP YONATAN</a:t>
            </a:r>
            <a:endParaRPr lang="id-ID" dirty="0"/>
          </a:p>
        </p:txBody>
      </p:sp>
      <p:sp>
        <p:nvSpPr>
          <p:cNvPr id="3" name="Content Placeholder 2"/>
          <p:cNvSpPr>
            <a:spLocks noGrp="1"/>
          </p:cNvSpPr>
          <p:nvPr>
            <p:ph idx="1"/>
          </p:nvPr>
        </p:nvSpPr>
        <p:spPr/>
        <p:txBody>
          <a:bodyPr>
            <a:noAutofit/>
          </a:bodyPr>
          <a:lstStyle/>
          <a:p>
            <a:r>
              <a:rPr lang="id-ID" sz="2800" b="1" dirty="0" smtClean="0"/>
              <a:t>PERJANJIAN DAUD PADA SAUL TERCATAT DI I SAM 24: 22-23</a:t>
            </a:r>
          </a:p>
          <a:p>
            <a:r>
              <a:rPr lang="id-ID" sz="2800" b="1" dirty="0" smtClean="0"/>
              <a:t>PENEPATAN JANJI DAUD JUGA TERHADAP KELUARGA SAUL ( TIDAK HANYA SEMATA-MATA PADA YONATAN SAHABATNYA) TERCATAT DI 2 SAMUEL 9:1</a:t>
            </a:r>
          </a:p>
          <a:p>
            <a:r>
              <a:rPr lang="id-ID" sz="2800" b="1" dirty="0" smtClean="0"/>
              <a:t>DAUD MEMELIHARA MEFIBOSET DAN KELUARGANYA DI RUMAHNYA</a:t>
            </a:r>
            <a:endParaRPr lang="id-ID" sz="2800"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940444"/>
          </a:xfrm>
        </p:spPr>
        <p:txBody>
          <a:bodyPr>
            <a:normAutofit/>
          </a:bodyPr>
          <a:lstStyle/>
          <a:p>
            <a:r>
              <a:rPr lang="id-ID" dirty="0" smtClean="0"/>
              <a:t>NAMUN TUHAN SENDIRI YANG MENDATANGKAN KUTUK ATAS KELUARGA SAUL LAINNYA </a:t>
            </a:r>
            <a:br>
              <a:rPr lang="id-ID" dirty="0" smtClean="0"/>
            </a:br>
            <a:r>
              <a:rPr lang="id-ID" dirty="0" smtClean="0"/>
              <a:t>SELAIN YONATAN</a:t>
            </a:r>
            <a:br>
              <a:rPr lang="id-ID" dirty="0" smtClean="0"/>
            </a:br>
            <a:r>
              <a:rPr lang="id-ID" dirty="0" smtClean="0"/>
              <a:t> MAZMUR 37:28 </a:t>
            </a:r>
            <a:br>
              <a:rPr lang="id-ID" dirty="0" smtClean="0"/>
            </a:br>
            <a:r>
              <a:rPr lang="id-ID" dirty="0" smtClean="0"/>
              <a:t/>
            </a:r>
            <a:br>
              <a:rPr lang="id-ID" dirty="0" smtClean="0"/>
            </a:br>
            <a:endParaRPr lang="id-ID"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274638"/>
            <a:ext cx="7427168" cy="5726130"/>
          </a:xfrm>
        </p:spPr>
        <p:txBody>
          <a:bodyPr>
            <a:normAutofit/>
          </a:bodyPr>
          <a:lstStyle/>
          <a:p>
            <a:r>
              <a:rPr lang="id-ID" dirty="0" smtClean="0"/>
              <a:t>DAUD TIDAK PERNAH BERUSAHA MEMBUNUH SAUL, WALAUPUN KESEMPATAN ITU ADA</a:t>
            </a:r>
            <a:br>
              <a:rPr lang="id-ID" dirty="0" smtClean="0"/>
            </a:br>
            <a:r>
              <a:rPr lang="id-ID" dirty="0" smtClean="0"/>
              <a:t>1 SAM 26:10</a:t>
            </a:r>
            <a:br>
              <a:rPr lang="id-ID" dirty="0" smtClean="0"/>
            </a:br>
            <a:endParaRPr lang="id-ID"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ANAK-ANAK SAUL</a:t>
            </a:r>
            <a:endParaRPr lang="id-ID" dirty="0"/>
          </a:p>
        </p:txBody>
      </p:sp>
      <p:sp>
        <p:nvSpPr>
          <p:cNvPr id="3" name="Content Placeholder 2"/>
          <p:cNvSpPr>
            <a:spLocks noGrp="1"/>
          </p:cNvSpPr>
          <p:nvPr>
            <p:ph idx="1"/>
          </p:nvPr>
        </p:nvSpPr>
        <p:spPr>
          <a:xfrm>
            <a:off x="938758" y="1268760"/>
            <a:ext cx="7633742" cy="4610833"/>
          </a:xfrm>
        </p:spPr>
        <p:txBody>
          <a:bodyPr>
            <a:normAutofit/>
          </a:bodyPr>
          <a:lstStyle/>
          <a:p>
            <a:r>
              <a:rPr lang="id-ID" sz="2400" b="1" dirty="0" smtClean="0"/>
              <a:t>YONATAN, MEMILIKI ANAK : MERIBAAL/MEFIBOSET</a:t>
            </a:r>
          </a:p>
          <a:p>
            <a:r>
              <a:rPr lang="id-ID" sz="2400" b="1" dirty="0" smtClean="0"/>
              <a:t>I TAW 8: 34, II SAM 9:6</a:t>
            </a:r>
          </a:p>
          <a:p>
            <a:r>
              <a:rPr lang="id-ID" sz="2400" b="1" dirty="0" smtClean="0"/>
              <a:t>MEFIBOSET MEMPERANAKKAN MIKHA, DAN MIKHA MEMILIKI ANAK PITON, MELEKH TAREA DAN AHAS I TAW 8: 34, I TAW 8:35</a:t>
            </a:r>
          </a:p>
          <a:p>
            <a:r>
              <a:rPr lang="id-ID" sz="2400" b="1" dirty="0" smtClean="0"/>
              <a:t>YONATAN MATI SEBAGAI PAHLAWAN DALAM PERTEMPURAN</a:t>
            </a:r>
          </a:p>
          <a:p>
            <a:endParaRPr lang="id-ID" sz="2400"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274638"/>
            <a:ext cx="7643192" cy="6154758"/>
          </a:xfrm>
        </p:spPr>
        <p:txBody>
          <a:bodyPr>
            <a:normAutofit/>
          </a:bodyPr>
          <a:lstStyle/>
          <a:p>
            <a:r>
              <a:rPr lang="id-ID" dirty="0" smtClean="0"/>
              <a:t>2. MALKISUA, MATI DALAM PERTEMPURAN ( II TAW 10:2)</a:t>
            </a:r>
            <a:br>
              <a:rPr lang="id-ID" dirty="0" smtClean="0"/>
            </a:br>
            <a:r>
              <a:rPr lang="id-ID" dirty="0" smtClean="0"/>
              <a:t>3. ABINADAB, MATI DALAM PERTEMPURAN ( II TAW 10:2)</a:t>
            </a:r>
            <a:br>
              <a:rPr lang="id-ID" dirty="0" smtClean="0"/>
            </a:br>
            <a:r>
              <a:rPr lang="id-ID" dirty="0" smtClean="0"/>
              <a:t/>
            </a:r>
            <a:br>
              <a:rPr lang="id-ID" dirty="0" smtClean="0"/>
            </a:br>
            <a:endParaRPr lang="id-ID"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859216" cy="6858000"/>
          </a:xfrm>
        </p:spPr>
        <p:txBody>
          <a:bodyPr>
            <a:normAutofit/>
          </a:bodyPr>
          <a:lstStyle/>
          <a:p>
            <a:r>
              <a:rPr lang="id-ID" b="1" dirty="0" smtClean="0">
                <a:solidFill>
                  <a:schemeClr val="tx1"/>
                </a:solidFill>
              </a:rPr>
              <a:t>4. ESYBAAL/ SAMA DENGAN ISYBOSET </a:t>
            </a:r>
            <a:r>
              <a:rPr lang="id-ID" b="1" dirty="0" smtClean="0">
                <a:solidFill>
                  <a:schemeClr val="tx1"/>
                </a:solidFill>
              </a:rPr>
              <a:t>ADALAH </a:t>
            </a:r>
            <a:r>
              <a:rPr lang="id-ID" b="1" dirty="0" smtClean="0">
                <a:solidFill>
                  <a:schemeClr val="tx1"/>
                </a:solidFill>
              </a:rPr>
              <a:t>ANAK SAUL YANG MENGGANTIKAN SAUL MENJADI RAJA II SAMUEL 2: 10-11, SEMENTARA ITU HANYA KAUM YEHUDA SAJA YANG DIPIMPIN OLEH DAUD. ISYBOSET MATI TERBUNUH OLEH PENJAHAT BERNAMA REKHAB DAN BAANA BIN RIMON, SAAT IA TIDUR SIANG DI RUMAHNYA, DAN DIPENGGAL KEPALANYA.  II SAM 4: 7. </a:t>
            </a:r>
            <a:endParaRPr lang="id-ID" b="1" dirty="0">
              <a:solidFill>
                <a:schemeClr val="tx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7992888" cy="6858000"/>
          </a:xfrm>
        </p:spPr>
        <p:txBody>
          <a:bodyPr>
            <a:normAutofit/>
          </a:bodyPr>
          <a:lstStyle/>
          <a:p>
            <a:r>
              <a:rPr lang="id-ID" sz="3600" dirty="0" smtClean="0"/>
              <a:t>5. MERAB YANG SEDIANYA AKAN DIBERIKAN PADA DAUD MENJADI ISTRINYA, TETAPI AKHIRNYA DINIKAHKAN DENGAN ORANG LAIN BERNAMA ADRIEL BIN BARZILAI. MERAB MEMILIKI 5 ANAK LAKI-LAKI YANG NAMANYA TIDAK DICATAT DALAM ALKITAB I SAM 18:17</a:t>
            </a:r>
            <a:br>
              <a:rPr lang="id-ID" sz="3600" dirty="0" smtClean="0"/>
            </a:br>
            <a:endParaRPr lang="id-ID" sz="36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11882"/>
          </a:xfrm>
        </p:spPr>
        <p:txBody>
          <a:bodyPr>
            <a:normAutofit/>
          </a:bodyPr>
          <a:lstStyle/>
          <a:p>
            <a:r>
              <a:rPr lang="id-ID" dirty="0" smtClean="0"/>
              <a:t>6. MIKHAL YANG AKHIRNYA </a:t>
            </a:r>
            <a:br>
              <a:rPr lang="id-ID" dirty="0" smtClean="0"/>
            </a:br>
            <a:r>
              <a:rPr lang="id-ID" dirty="0" smtClean="0"/>
              <a:t>MENJADI ISTRI DAUD, </a:t>
            </a:r>
            <a:br>
              <a:rPr lang="id-ID" dirty="0" smtClean="0"/>
            </a:br>
            <a:r>
              <a:rPr lang="id-ID" dirty="0" smtClean="0"/>
              <a:t>TETAPI KEMUDIAN OLEH SAUL DINIKAHKAN LAGI DENGAN  </a:t>
            </a:r>
            <a:br>
              <a:rPr lang="id-ID" dirty="0" smtClean="0"/>
            </a:br>
            <a:r>
              <a:rPr lang="id-ID" dirty="0" smtClean="0"/>
              <a:t>PALTI BIN LAIS DARI GALIM </a:t>
            </a:r>
            <a:br>
              <a:rPr lang="id-ID" dirty="0" smtClean="0"/>
            </a:br>
            <a:r>
              <a:rPr lang="id-ID" dirty="0" smtClean="0"/>
              <a:t>MIKHAL TIDAK MEMILIKI ANAK SAMPAI HARI MATINYA. </a:t>
            </a:r>
            <a:br>
              <a:rPr lang="id-ID" dirty="0" smtClean="0"/>
            </a:br>
            <a:r>
              <a:rPr lang="id-ID" dirty="0" smtClean="0"/>
              <a:t>I SAM 18:19, I SAM 25: 44</a:t>
            </a:r>
            <a:br>
              <a:rPr lang="id-ID" dirty="0" smtClean="0"/>
            </a:br>
            <a:endParaRPr lang="id-ID"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normAutofit/>
          </a:bodyPr>
          <a:lstStyle/>
          <a:p>
            <a:r>
              <a:rPr lang="id-ID" dirty="0" smtClean="0"/>
              <a:t>RAJA SAUL MEMILIKI GUNDIK, GUNDIKNYA BERNAMA </a:t>
            </a:r>
            <a:br>
              <a:rPr lang="id-ID" dirty="0" smtClean="0"/>
            </a:br>
            <a:r>
              <a:rPr lang="id-ID" dirty="0" smtClean="0"/>
              <a:t>RIZPA BINTI AYA II SAM 21: 11</a:t>
            </a:r>
            <a:br>
              <a:rPr lang="id-ID" dirty="0" smtClean="0"/>
            </a:br>
            <a:r>
              <a:rPr lang="id-ID" dirty="0" smtClean="0"/>
              <a:t>GUNDIKNYA INI </a:t>
            </a:r>
            <a:br>
              <a:rPr lang="id-ID" dirty="0" smtClean="0"/>
            </a:br>
            <a:r>
              <a:rPr lang="id-ID" dirty="0" smtClean="0"/>
              <a:t>MEMILIKI DUA ANAK </a:t>
            </a:r>
            <a:br>
              <a:rPr lang="id-ID" dirty="0" smtClean="0"/>
            </a:br>
            <a:r>
              <a:rPr lang="id-ID" dirty="0" smtClean="0"/>
              <a:t>ARMONI DAN MEFIBOSET </a:t>
            </a:r>
            <a:br>
              <a:rPr lang="id-ID" dirty="0" smtClean="0"/>
            </a:br>
            <a:r>
              <a:rPr lang="id-ID" dirty="0" smtClean="0"/>
              <a:t>II SAM 21:8</a:t>
            </a:r>
            <a:br>
              <a:rPr lang="id-ID" dirty="0" smtClean="0"/>
            </a:br>
            <a:endParaRPr lang="id-ID"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id-ID" dirty="0" smtClean="0"/>
              <a:t>MATI KARENA HUTANG DARAH</a:t>
            </a:r>
            <a:endParaRPr lang="id-ID" dirty="0"/>
          </a:p>
        </p:txBody>
      </p:sp>
      <p:sp>
        <p:nvSpPr>
          <p:cNvPr id="3" name="Content Placeholder 2"/>
          <p:cNvSpPr>
            <a:spLocks noGrp="1"/>
          </p:cNvSpPr>
          <p:nvPr>
            <p:ph idx="1"/>
          </p:nvPr>
        </p:nvSpPr>
        <p:spPr>
          <a:xfrm>
            <a:off x="0" y="836712"/>
            <a:ext cx="8316416" cy="6021288"/>
          </a:xfrm>
        </p:spPr>
        <p:txBody>
          <a:bodyPr>
            <a:noAutofit/>
          </a:bodyPr>
          <a:lstStyle/>
          <a:p>
            <a:r>
              <a:rPr lang="id-ID" sz="3600" b="1" dirty="0" smtClean="0"/>
              <a:t>II Samuel 21:1-14</a:t>
            </a:r>
          </a:p>
          <a:p>
            <a:r>
              <a:rPr lang="id-ID" sz="3600" b="1" dirty="0" smtClean="0"/>
              <a:t>DAUD TIDAK MEMILIH MEFIBOSET DAN MIKHA, MELAINKAN MEMILIH ANAK-ANAK CUCU SAUL LAINNYA</a:t>
            </a:r>
          </a:p>
          <a:p>
            <a:r>
              <a:rPr lang="id-ID" sz="3600" b="1" dirty="0" smtClean="0"/>
              <a:t>DAN TERBUKTI KELAPARAN PUN TERHENTI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3999" cy="1320800"/>
          </a:xfrm>
        </p:spPr>
        <p:txBody>
          <a:bodyPr/>
          <a:lstStyle/>
          <a:p>
            <a:r>
              <a:rPr lang="id-ID" dirty="0" smtClean="0"/>
              <a:t>DAUD TERBUKTI SANGAT MENGASIHI KELUARGA SAUL</a:t>
            </a:r>
            <a:endParaRPr lang="id-ID" dirty="0"/>
          </a:p>
        </p:txBody>
      </p:sp>
      <p:sp>
        <p:nvSpPr>
          <p:cNvPr id="3" name="Content Placeholder 2"/>
          <p:cNvSpPr>
            <a:spLocks noGrp="1"/>
          </p:cNvSpPr>
          <p:nvPr>
            <p:ph idx="1"/>
          </p:nvPr>
        </p:nvSpPr>
        <p:spPr>
          <a:xfrm>
            <a:off x="1" y="1124744"/>
            <a:ext cx="9143999" cy="5733256"/>
          </a:xfrm>
        </p:spPr>
        <p:txBody>
          <a:bodyPr>
            <a:noAutofit/>
          </a:bodyPr>
          <a:lstStyle/>
          <a:p>
            <a:r>
              <a:rPr lang="id-ID" sz="3600" dirty="0" smtClean="0"/>
              <a:t>MENGHUKUM MATI ORANG YANG MENYAMPAIKAN KABAR KEMATIAN SAUL</a:t>
            </a:r>
          </a:p>
          <a:p>
            <a:r>
              <a:rPr lang="id-ID" sz="3600" dirty="0" smtClean="0"/>
              <a:t>MENGHUKUM MATI ORANG YANG MEMBUNUH ISYBOSET</a:t>
            </a:r>
          </a:p>
          <a:p>
            <a:r>
              <a:rPr lang="id-ID" sz="3600" dirty="0" smtClean="0"/>
              <a:t>MENGUMPULKAN TULANG TULANG SAUL DAN YONATAN</a:t>
            </a:r>
          </a:p>
          <a:p>
            <a:pPr marL="0" indent="0">
              <a:buNone/>
            </a:pPr>
            <a:r>
              <a:rPr lang="id-ID" sz="3600" dirty="0" smtClean="0"/>
              <a:t>DAN DIKUBURKAN SECARA TERHORMAT</a:t>
            </a:r>
          </a:p>
          <a:p>
            <a:pPr marL="0" indent="0">
              <a:buNone/>
            </a:pPr>
            <a:r>
              <a:rPr lang="id-ID" sz="2800" dirty="0" smtClean="0"/>
              <a:t>KELAPARAN ITU PUN TERHENTI</a:t>
            </a:r>
            <a:endParaRPr lang="id-ID" sz="2800" dirty="0"/>
          </a:p>
        </p:txBody>
      </p:sp>
    </p:spTree>
    <p:extLst>
      <p:ext uri="{BB962C8B-B14F-4D97-AF65-F5344CB8AC3E}">
        <p14:creationId xmlns:p14="http://schemas.microsoft.com/office/powerpoint/2010/main" val="26815578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PERBEDAAN PADA </a:t>
            </a:r>
            <a:br>
              <a:rPr lang="id-ID" dirty="0" smtClean="0"/>
            </a:br>
            <a:r>
              <a:rPr lang="id-ID" dirty="0" smtClean="0"/>
              <a:t>ANAK CUCU ORANG </a:t>
            </a:r>
            <a:r>
              <a:rPr lang="id-ID" dirty="0" smtClean="0"/>
              <a:t>yang tulus hati/ orang BENAR</a:t>
            </a:r>
            <a:endParaRPr lang="id-ID" dirty="0"/>
          </a:p>
        </p:txBody>
      </p:sp>
      <p:sp>
        <p:nvSpPr>
          <p:cNvPr id="3" name="Content Placeholder 2"/>
          <p:cNvSpPr>
            <a:spLocks noGrp="1"/>
          </p:cNvSpPr>
          <p:nvPr>
            <p:ph idx="1"/>
          </p:nvPr>
        </p:nvSpPr>
        <p:spPr>
          <a:xfrm>
            <a:off x="938758" y="2286002"/>
            <a:ext cx="7633742" cy="4571998"/>
          </a:xfrm>
        </p:spPr>
        <p:txBody>
          <a:bodyPr>
            <a:noAutofit/>
          </a:bodyPr>
          <a:lstStyle/>
          <a:p>
            <a:r>
              <a:rPr lang="id-ID" sz="2400" b="1" dirty="0" smtClean="0"/>
              <a:t>SEMUA KETURUNAN SAUL MUSNAH KERENA PEDANG, KARENA DIBUNUH, KARENA HUTANG DARAH DAN TERHENTI KARENA KEMANDULAN</a:t>
            </a:r>
          </a:p>
          <a:p>
            <a:r>
              <a:rPr lang="id-ID" sz="2400" b="1" dirty="0" smtClean="0"/>
              <a:t>KECUALI KETURUNAN YONATAN: ANAKNYA, CUCUNYA DAN CICIT-CICITNYA SEMUA SELAMAT</a:t>
            </a:r>
          </a:p>
          <a:p>
            <a:r>
              <a:rPr lang="id-ID" sz="2400" b="1" dirty="0" smtClean="0"/>
              <a:t>BAHKAN TINGGAL DI ISTANA, KARENA MEREKA ADALAH ANAK CUCU ORANG </a:t>
            </a:r>
            <a:r>
              <a:rPr lang="id-ID" sz="2400" b="1" dirty="0" smtClean="0"/>
              <a:t>BENAR</a:t>
            </a:r>
            <a:endParaRPr lang="id-ID" sz="2400" b="1" dirty="0"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Orang yang tulus hatinya akan mengalami</a:t>
            </a:r>
            <a:endParaRPr lang="id-ID" dirty="0"/>
          </a:p>
        </p:txBody>
      </p:sp>
      <p:sp>
        <p:nvSpPr>
          <p:cNvPr id="3" name="Content Placeholder 2"/>
          <p:cNvSpPr>
            <a:spLocks noGrp="1"/>
          </p:cNvSpPr>
          <p:nvPr>
            <p:ph idx="1"/>
          </p:nvPr>
        </p:nvSpPr>
        <p:spPr/>
        <p:txBody>
          <a:bodyPr>
            <a:noAutofit/>
          </a:bodyPr>
          <a:lstStyle/>
          <a:p>
            <a:pPr lvl="0"/>
            <a:r>
              <a:rPr lang="id-ID" sz="4000" b="1" dirty="0" smtClean="0"/>
              <a:t>PENINGGIAN TUHAN</a:t>
            </a:r>
          </a:p>
          <a:p>
            <a:pPr lvl="0"/>
            <a:r>
              <a:rPr lang="id-ID" sz="4000" b="1" dirty="0" smtClean="0"/>
              <a:t>BERKAT ORANG BENAR ATAS ANAK DAN CUCUNYA</a:t>
            </a:r>
          </a:p>
          <a:p>
            <a:pPr lvl="0"/>
            <a:r>
              <a:rPr lang="id-ID" sz="4000" b="1" dirty="0" smtClean="0"/>
              <a:t>NAMA YANG HARUM</a:t>
            </a:r>
          </a:p>
          <a:p>
            <a:endParaRPr lang="id-ID" sz="4000" b="1" dirty="0"/>
          </a:p>
        </p:txBody>
      </p:sp>
    </p:spTree>
    <p:extLst>
      <p:ext uri="{BB962C8B-B14F-4D97-AF65-F5344CB8AC3E}">
        <p14:creationId xmlns:p14="http://schemas.microsoft.com/office/powerpoint/2010/main" val="3715309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DAN APA KOMENTAR DAUD TENTANG YONATAN?</a:t>
            </a:r>
            <a:endParaRPr lang="id-ID" dirty="0"/>
          </a:p>
        </p:txBody>
      </p:sp>
      <p:sp>
        <p:nvSpPr>
          <p:cNvPr id="3" name="Content Placeholder 2"/>
          <p:cNvSpPr>
            <a:spLocks noGrp="1"/>
          </p:cNvSpPr>
          <p:nvPr>
            <p:ph idx="1"/>
          </p:nvPr>
        </p:nvSpPr>
        <p:spPr>
          <a:xfrm>
            <a:off x="938758" y="1874517"/>
            <a:ext cx="7633742" cy="4983483"/>
          </a:xfrm>
        </p:spPr>
        <p:txBody>
          <a:bodyPr>
            <a:normAutofit/>
          </a:bodyPr>
          <a:lstStyle/>
          <a:p>
            <a:pPr marL="0" lvl="0" indent="0">
              <a:buNone/>
            </a:pPr>
            <a:r>
              <a:rPr lang="id-ID" sz="2800" dirty="0"/>
              <a:t>Apa komentar Daud saat Yonatan meninggal? (2 sam 1: 17-27)</a:t>
            </a:r>
          </a:p>
          <a:p>
            <a:pPr marL="457200" lvl="1" indent="0">
              <a:buNone/>
            </a:pPr>
            <a:r>
              <a:rPr lang="id-ID" sz="2400" dirty="0"/>
              <a:t>Cinta Yonatan itu lebih ajaib daripada cinta perempuan</a:t>
            </a:r>
          </a:p>
          <a:p>
            <a:pPr marL="457200" lvl="1" indent="0">
              <a:buNone/>
            </a:pPr>
            <a:r>
              <a:rPr lang="id-ID" sz="2400" dirty="0"/>
              <a:t>Yonatan sangat ramah kepada DAUD</a:t>
            </a:r>
          </a:p>
          <a:p>
            <a:pPr marL="457200" lvl="1" indent="0">
              <a:buNone/>
            </a:pPr>
            <a:r>
              <a:rPr lang="id-ID" sz="2400" dirty="0"/>
              <a:t>Yonatan adalah SAUDARANYA</a:t>
            </a:r>
          </a:p>
          <a:p>
            <a:pPr marL="457200" lvl="1" indent="0">
              <a:buNone/>
            </a:pPr>
            <a:r>
              <a:rPr lang="id-ID" sz="2400" dirty="0"/>
              <a:t>Yonatan adalah PAHLAWAN</a:t>
            </a:r>
          </a:p>
          <a:p>
            <a:pPr marL="457200" lvl="1" indent="0">
              <a:buNone/>
            </a:pPr>
            <a:r>
              <a:rPr lang="id-ID" sz="2400" dirty="0"/>
              <a:t>Yonatan memiliki kemampuan perang yang luar biasa ( 2 Sam 1:22-23), terbukti di sini kerendah-hatian Daud untuk juga mau ‘belajar dari ketangkasan Yonatan dalam berperang’ </a:t>
            </a:r>
          </a:p>
        </p:txBody>
      </p:sp>
    </p:spTree>
    <p:extLst>
      <p:ext uri="{BB962C8B-B14F-4D97-AF65-F5344CB8AC3E}">
        <p14:creationId xmlns:p14="http://schemas.microsoft.com/office/powerpoint/2010/main" val="2887903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APA KATA ALKITAB TENTANG KETULUSAN HATI?</a:t>
            </a:r>
            <a:endParaRPr lang="id-ID" dirty="0"/>
          </a:p>
        </p:txBody>
      </p:sp>
    </p:spTree>
    <p:extLst>
      <p:ext uri="{BB962C8B-B14F-4D97-AF65-F5344CB8AC3E}">
        <p14:creationId xmlns:p14="http://schemas.microsoft.com/office/powerpoint/2010/main" val="2495738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id-ID" dirty="0" smtClean="0"/>
              <a:t>IKATLAH PERSAHABATAN DENGAN:</a:t>
            </a:r>
            <a:endParaRPr lang="id-ID" dirty="0"/>
          </a:p>
        </p:txBody>
      </p:sp>
      <p:sp>
        <p:nvSpPr>
          <p:cNvPr id="3" name="Content Placeholder 2"/>
          <p:cNvSpPr>
            <a:spLocks noGrp="1"/>
          </p:cNvSpPr>
          <p:nvPr>
            <p:ph idx="1"/>
          </p:nvPr>
        </p:nvSpPr>
        <p:spPr>
          <a:xfrm>
            <a:off x="0" y="1000108"/>
            <a:ext cx="9144000" cy="4525963"/>
          </a:xfrm>
        </p:spPr>
        <p:txBody>
          <a:bodyPr>
            <a:noAutofit/>
          </a:bodyPr>
          <a:lstStyle/>
          <a:p>
            <a:r>
              <a:rPr lang="id-ID" sz="2800" dirty="0" smtClean="0"/>
              <a:t>ORANG PILIHAN TUHAN</a:t>
            </a:r>
          </a:p>
          <a:p>
            <a:r>
              <a:rPr lang="id-ID" sz="2800" dirty="0" smtClean="0"/>
              <a:t>ORANG YANG DIURAPI TUHAN</a:t>
            </a:r>
          </a:p>
          <a:p>
            <a:r>
              <a:rPr lang="id-ID" sz="2800" dirty="0" smtClean="0"/>
              <a:t>ORANG YANG CINTA TUHAN</a:t>
            </a:r>
          </a:p>
          <a:p>
            <a:r>
              <a:rPr lang="id-ID" sz="2800" dirty="0" smtClean="0"/>
              <a:t>ORANG YANG TAKUT AKAN TUHAN</a:t>
            </a:r>
          </a:p>
          <a:p>
            <a:r>
              <a:rPr lang="id-ID" sz="2800" dirty="0" smtClean="0"/>
              <a:t>AMBIL KESEMPATAN UNTUK SALING MENIMBA ILMU DAN SALING MEMPERLENGKAPI SATU SAMA LAIN</a:t>
            </a:r>
          </a:p>
          <a:p>
            <a:r>
              <a:rPr lang="id-ID" sz="2800" dirty="0" smtClean="0"/>
              <a:t>AMBIL KESEMPATAN UNTUK SALING MENGUATKAN SATU SAMA LAIN</a:t>
            </a:r>
          </a:p>
          <a:p>
            <a:r>
              <a:rPr lang="id-ID" sz="2800" dirty="0" smtClean="0"/>
              <a:t>LETAKKAN TUHAN SEBAGAI PIHAK UTAMA DALAM PERSAHABATAN, PANDANG POTENSI SAHABAT KITA DARI KACAMATA TUHAN.</a:t>
            </a:r>
            <a:endParaRPr lang="id-ID" sz="2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smtClean="0"/>
              <a:t>CONTOH CONTOH PERSAHABATAN</a:t>
            </a:r>
            <a:endParaRPr lang="id-ID" dirty="0"/>
          </a:p>
        </p:txBody>
      </p:sp>
      <p:sp>
        <p:nvSpPr>
          <p:cNvPr id="3" name="Content Placeholder 2"/>
          <p:cNvSpPr>
            <a:spLocks noGrp="1"/>
          </p:cNvSpPr>
          <p:nvPr>
            <p:ph idx="1"/>
          </p:nvPr>
        </p:nvSpPr>
        <p:spPr/>
        <p:txBody>
          <a:bodyPr>
            <a:noAutofit/>
          </a:bodyPr>
          <a:lstStyle/>
          <a:p>
            <a:r>
              <a:rPr lang="id-ID" sz="2400" dirty="0" smtClean="0"/>
              <a:t>DAUD DAN YONATAN</a:t>
            </a:r>
          </a:p>
          <a:p>
            <a:r>
              <a:rPr lang="id-ID" sz="2400" dirty="0" smtClean="0"/>
              <a:t>TUHAN YESUS DENGAN KELUARGA LAZARUS, MARTA DAN MARIA</a:t>
            </a:r>
          </a:p>
          <a:p>
            <a:r>
              <a:rPr lang="id-ID" sz="2400" dirty="0" smtClean="0"/>
              <a:t>TUHAN YESUS DENGAN PETRUS, YOHANES DAN YAKOBUS</a:t>
            </a:r>
          </a:p>
          <a:p>
            <a:r>
              <a:rPr lang="id-ID" sz="2400" dirty="0" smtClean="0"/>
              <a:t>PAULUS DAN SILAS</a:t>
            </a:r>
          </a:p>
          <a:p>
            <a:r>
              <a:rPr lang="id-ID" sz="2400" dirty="0" smtClean="0"/>
              <a:t>TUHAN DAN ABRAHAM</a:t>
            </a:r>
          </a:p>
          <a:p>
            <a:r>
              <a:rPr lang="id-ID" sz="2400" dirty="0" smtClean="0"/>
              <a:t>YESUS DAN KITA, BAPA DAN KITA, ROH KUDUS DAN KITA</a:t>
            </a:r>
            <a:endParaRPr lang="id-ID" sz="2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smtClean="0"/>
              <a:t>CONTOH CONTOH PENGKHIANATAN</a:t>
            </a:r>
            <a:endParaRPr lang="id-ID" dirty="0"/>
          </a:p>
        </p:txBody>
      </p:sp>
      <p:sp>
        <p:nvSpPr>
          <p:cNvPr id="3" name="Content Placeholder 2"/>
          <p:cNvSpPr>
            <a:spLocks noGrp="1"/>
          </p:cNvSpPr>
          <p:nvPr>
            <p:ph idx="1"/>
          </p:nvPr>
        </p:nvSpPr>
        <p:spPr/>
        <p:txBody>
          <a:bodyPr>
            <a:normAutofit/>
          </a:bodyPr>
          <a:lstStyle/>
          <a:p>
            <a:r>
              <a:rPr lang="id-ID" sz="4800" dirty="0" smtClean="0"/>
              <a:t>YUDAS ISKARIOT MAZ 41:10</a:t>
            </a:r>
          </a:p>
          <a:p>
            <a:r>
              <a:rPr lang="id-ID" sz="4800" dirty="0" smtClean="0"/>
              <a:t>KAIN DAN HABEL</a:t>
            </a:r>
          </a:p>
          <a:p>
            <a:r>
              <a:rPr lang="id-ID" sz="4800" dirty="0" smtClean="0"/>
              <a:t>AHITOFEL DAN DAUD</a:t>
            </a:r>
            <a:endParaRPr lang="id-ID" sz="4800" dirty="0"/>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_rels/them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2.jpeg"/></Relationships>
</file>

<file path=ppt/theme/_rels/them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image" Target="../media/image2.jpeg"/></Relationships>
</file>

<file path=ppt/theme/_rels/them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image" Target="../media/image2.jpeg"/></Relationships>
</file>

<file path=ppt/theme/_rels/theme18.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4.xml><?xml version="1.0" encoding="utf-8"?>
<a:theme xmlns:a="http://schemas.openxmlformats.org/drawingml/2006/main" name="1_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tint val="100000"/>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5.xml><?xml version="1.0" encoding="utf-8"?>
<a:theme xmlns:a="http://schemas.openxmlformats.org/drawingml/2006/main" name="2_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tint val="100000"/>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ppt/theme/theme6.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7.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8.xml><?xml version="1.0" encoding="utf-8"?>
<a:theme xmlns:a="http://schemas.openxmlformats.org/drawingml/2006/main" name="1_Badge">
  <a:themeElements>
    <a:clrScheme name="Badge">
      <a:dk1>
        <a:sysClr val="windowText" lastClr="000000"/>
      </a:dk1>
      <a:lt1>
        <a:sysClr val="window" lastClr="FFFFFF"/>
      </a:lt1>
      <a:dk2>
        <a:srgbClr val="0B082E"/>
      </a:dk2>
      <a:lt2>
        <a:srgbClr val="F3F3F2"/>
      </a:lt2>
      <a:accent1>
        <a:srgbClr val="62B4C6"/>
      </a:accent1>
      <a:accent2>
        <a:srgbClr val="1B376E"/>
      </a:accent2>
      <a:accent3>
        <a:srgbClr val="9EBE55"/>
      </a:accent3>
      <a:accent4>
        <a:srgbClr val="C65E5E"/>
      </a:accent4>
      <a:accent5>
        <a:srgbClr val="D3BA55"/>
      </a:accent5>
      <a:accent6>
        <a:srgbClr val="96648A"/>
      </a:accent6>
      <a:hlink>
        <a:srgbClr val="62B4C6"/>
      </a:hlink>
      <a:folHlink>
        <a:srgbClr val="96648A"/>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D71F8F05-6246-47AF-9E68-E57F6C93F792}"/>
    </a:ext>
  </a:extLst>
</a:theme>
</file>

<file path=ppt/theme/theme9.xml><?xml version="1.0" encoding="utf-8"?>
<a:theme xmlns:a="http://schemas.openxmlformats.org/drawingml/2006/main" name="3_I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ppt/theme/theme10.xml><?xml version="1.0" encoding="utf-8"?>
<a:theme xmlns:a="http://schemas.openxmlformats.org/drawingml/2006/main" name="1_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11.xml><?xml version="1.0" encoding="utf-8"?>
<a:theme xmlns:a="http://schemas.openxmlformats.org/drawingml/2006/main" name="2_Organic">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4"/>
      </a:accent6>
      <a:hlink>
        <a:srgbClr val="BB7826"/>
      </a:hlink>
      <a:folHlink>
        <a:srgbClr val="CF9C5F"/>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12.xml><?xml version="1.0" encoding="utf-8"?>
<a:theme xmlns:a="http://schemas.openxmlformats.org/drawingml/2006/main" name="3_Organic">
  <a:themeElements>
    <a:clrScheme name="Organic">
      <a:dk1>
        <a:sysClr val="windowText" lastClr="000000"/>
      </a:dk1>
      <a:lt1>
        <a:sysClr val="window" lastClr="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A2BEDC8B-F191-493B-BA33-0F4F800A89D3}"/>
    </a:ext>
  </a:extLst>
</a:theme>
</file>

<file path=ppt/theme/theme13.xml><?xml version="1.0" encoding="utf-8"?>
<a:theme xmlns:a="http://schemas.openxmlformats.org/drawingml/2006/main" name="1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14.xml><?xml version="1.0" encoding="utf-8"?>
<a:theme xmlns:a="http://schemas.openxmlformats.org/drawingml/2006/main" name="2_Badge">
  <a:themeElements>
    <a:clrScheme name="Badge">
      <a:dk1>
        <a:sysClr val="windowText" lastClr="000000"/>
      </a:dk1>
      <a:lt1>
        <a:sysClr val="window" lastClr="FFFFFF"/>
      </a:lt1>
      <a:dk2>
        <a:srgbClr val="1B2F36"/>
      </a:dk2>
      <a:lt2>
        <a:srgbClr val="F3F3F2"/>
      </a:lt2>
      <a:accent1>
        <a:srgbClr val="A38D51"/>
      </a:accent1>
      <a:accent2>
        <a:srgbClr val="5A3D40"/>
      </a:accent2>
      <a:accent3>
        <a:srgbClr val="5D988C"/>
      </a:accent3>
      <a:accent4>
        <a:srgbClr val="A85752"/>
      </a:accent4>
      <a:accent5>
        <a:srgbClr val="809A67"/>
      </a:accent5>
      <a:accent6>
        <a:srgbClr val="67645A"/>
      </a:accent6>
      <a:hlink>
        <a:srgbClr val="5D988C"/>
      </a:hlink>
      <a:folHlink>
        <a:srgbClr val="8467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9E77EDF1-0821-4215-BD6E-A2D49F02550D}"/>
    </a:ext>
  </a:extLst>
</a:theme>
</file>

<file path=ppt/theme/theme15.xml><?xml version="1.0" encoding="utf-8"?>
<a:theme xmlns:a="http://schemas.openxmlformats.org/drawingml/2006/main" name="3_Badge">
  <a:themeElements>
    <a:clrScheme name="Badge">
      <a:dk1>
        <a:sysClr val="windowText" lastClr="000000"/>
      </a:dk1>
      <a:lt1>
        <a:sysClr val="window" lastClr="FFFFFF"/>
      </a:lt1>
      <a:dk2>
        <a:srgbClr val="171312"/>
      </a:dk2>
      <a:lt2>
        <a:srgbClr val="F7F0DF"/>
      </a:lt2>
      <a:accent1>
        <a:srgbClr val="53AE6E"/>
      </a:accent1>
      <a:accent2>
        <a:srgbClr val="326267"/>
      </a:accent2>
      <a:accent3>
        <a:srgbClr val="C5C34A"/>
      </a:accent3>
      <a:accent4>
        <a:srgbClr val="BF6546"/>
      </a:accent4>
      <a:accent5>
        <a:srgbClr val="81B5A8"/>
      </a:accent5>
      <a:accent6>
        <a:srgbClr val="636455"/>
      </a:accent6>
      <a:hlink>
        <a:srgbClr val="81B5A8"/>
      </a:hlink>
      <a:folHlink>
        <a:srgbClr val="936888"/>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A1A3E1F0-B5EF-49C5-810A-B1B32AEDDC80}"/>
    </a:ext>
  </a:extLst>
</a:theme>
</file>

<file path=ppt/theme/theme16.xml><?xml version="1.0" encoding="utf-8"?>
<a:theme xmlns:a="http://schemas.openxmlformats.org/drawingml/2006/main" name="4_Badge">
  <a:themeElements>
    <a:clrScheme name="Badge">
      <a:dk1>
        <a:sysClr val="windowText" lastClr="000000"/>
      </a:dk1>
      <a:lt1>
        <a:sysClr val="window" lastClr="FFFFFF"/>
      </a:lt1>
      <a:dk2>
        <a:srgbClr val="171312"/>
      </a:dk2>
      <a:lt2>
        <a:srgbClr val="F7F0DF"/>
      </a:lt2>
      <a:accent1>
        <a:srgbClr val="53AE6E"/>
      </a:accent1>
      <a:accent2>
        <a:srgbClr val="326267"/>
      </a:accent2>
      <a:accent3>
        <a:srgbClr val="C5C34A"/>
      </a:accent3>
      <a:accent4>
        <a:srgbClr val="BF6546"/>
      </a:accent4>
      <a:accent5>
        <a:srgbClr val="81B5A8"/>
      </a:accent5>
      <a:accent6>
        <a:srgbClr val="636455"/>
      </a:accent6>
      <a:hlink>
        <a:srgbClr val="81B5A8"/>
      </a:hlink>
      <a:folHlink>
        <a:srgbClr val="936888"/>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A1A3E1F0-B5EF-49C5-810A-B1B32AEDDC80}"/>
    </a:ext>
  </a:extLst>
</a:theme>
</file>

<file path=ppt/theme/theme17.xml><?xml version="1.0" encoding="utf-8"?>
<a:theme xmlns:a="http://schemas.openxmlformats.org/drawingml/2006/main" name="4_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18.xml><?xml version="1.0" encoding="utf-8"?>
<a:theme xmlns:a="http://schemas.openxmlformats.org/drawingml/2006/main" name="4_I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ppt/theme/theme19.xml><?xml version="1.0" encoding="utf-8"?>
<a:theme xmlns:a="http://schemas.openxmlformats.org/drawingml/2006/main" name="2_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422</TotalTime>
  <Words>2649</Words>
  <Application>Microsoft Office PowerPoint</Application>
  <PresentationFormat>On-screen Show (4:3)</PresentationFormat>
  <Paragraphs>295</Paragraphs>
  <Slides>41</Slides>
  <Notes>32</Notes>
  <HiddenSlides>0</HiddenSlides>
  <MMClips>0</MMClips>
  <ScaleCrop>false</ScaleCrop>
  <HeadingPairs>
    <vt:vector size="6" baseType="variant">
      <vt:variant>
        <vt:lpstr>Fonts Used</vt:lpstr>
      </vt:variant>
      <vt:variant>
        <vt:i4>8</vt:i4>
      </vt:variant>
      <vt:variant>
        <vt:lpstr>Theme</vt:lpstr>
      </vt:variant>
      <vt:variant>
        <vt:i4>19</vt:i4>
      </vt:variant>
      <vt:variant>
        <vt:lpstr>Slide Titles</vt:lpstr>
      </vt:variant>
      <vt:variant>
        <vt:i4>41</vt:i4>
      </vt:variant>
    </vt:vector>
  </HeadingPairs>
  <TitlesOfParts>
    <vt:vector size="68" baseType="lpstr">
      <vt:lpstr>Arial</vt:lpstr>
      <vt:lpstr>Calibri</vt:lpstr>
      <vt:lpstr>Century Gothic</vt:lpstr>
      <vt:lpstr>Garamond</vt:lpstr>
      <vt:lpstr>Gill Sans MT</vt:lpstr>
      <vt:lpstr>Impact</vt:lpstr>
      <vt:lpstr>Trebuchet MS</vt:lpstr>
      <vt:lpstr>Wingdings 3</vt:lpstr>
      <vt:lpstr>Office Theme</vt:lpstr>
      <vt:lpstr>Ion</vt:lpstr>
      <vt:lpstr>Badge</vt:lpstr>
      <vt:lpstr>1_Ion</vt:lpstr>
      <vt:lpstr>2_Ion</vt:lpstr>
      <vt:lpstr>Facet</vt:lpstr>
      <vt:lpstr>Organic</vt:lpstr>
      <vt:lpstr>1_Badge</vt:lpstr>
      <vt:lpstr>3_Ion</vt:lpstr>
      <vt:lpstr>1_Organic</vt:lpstr>
      <vt:lpstr>2_Organic</vt:lpstr>
      <vt:lpstr>3_Organic</vt:lpstr>
      <vt:lpstr>1_Facet</vt:lpstr>
      <vt:lpstr>2_Badge</vt:lpstr>
      <vt:lpstr>3_Badge</vt:lpstr>
      <vt:lpstr>4_Badge</vt:lpstr>
      <vt:lpstr>4_Organic</vt:lpstr>
      <vt:lpstr>4_Ion</vt:lpstr>
      <vt:lpstr>2_Facet</vt:lpstr>
      <vt:lpstr>PowerPoint Presentation</vt:lpstr>
      <vt:lpstr>APA PERLUNYA KITA PUNYA SAHABAT?</vt:lpstr>
      <vt:lpstr>LANDASAN PERSAHABATAN  ADALAH KASIH,1 SAMUEL 18:1</vt:lpstr>
      <vt:lpstr>AMSAL 17:17</vt:lpstr>
      <vt:lpstr>ADA TEMAN YANG MENDATANGKAN KECELAKAAN, TETAPI ADA JUGA SAHABAT YANG LEBIH KARIB DARI PADA SEORANG SAUDARA AMSAL 18:24  BAHKAN AYAT INI MENEKANKAN- TINGKAT HUBUNGAN YANG LEBIH TINGGI LAGI DARI SAUDARA</vt:lpstr>
      <vt:lpstr>TUJUH KETULUSAN HATI YONATAN KEPADA DAUD, DAN DAUD KEPADA YONATAN, SBB: 1. Tidak memandang muka/ status 2. Tidak sok senior 3. Tidak ada iri hati di antara mereka 4. Selalu mengatakan yang baik 5. Memberikan kata-kata kekuatan 6. Rela menanggalkan haknya 7. Menepati janji </vt:lpstr>
      <vt:lpstr>1. YONATAN  MAU BERSAHABAT DENGAN DAUD YANG DARI KALANGAN BIASA</vt:lpstr>
      <vt:lpstr>2. YONATAN TIDAK SOK SENIOR  LEBIH KURANG 10 TAHUN LEBIH TUA,  SUDAH JADI PAHLAWAN LEBIH DULU DARIPADA DAUD ( I SAM 13:23) TIDAK BERANI MELAWAN GOLIAT ( I SAM 17:11 CEMAS DAN TAKUT)  TIDAK SOK SENIOR TERHADAP DAUD  </vt:lpstr>
      <vt:lpstr>PowerPoint Presentation</vt:lpstr>
      <vt:lpstr>PowerPoint Presentation</vt:lpstr>
      <vt:lpstr>DAUD PUN TIDAK SOK SENIOR  TERHADAP YONATAN </vt:lpstr>
      <vt:lpstr>2. YONATAN TIDAK PERNAH IRI  TERHADAP DAUD</vt:lpstr>
      <vt:lpstr>PowerPoint Presentation</vt:lpstr>
      <vt:lpstr>PowerPoint Presentation</vt:lpstr>
      <vt:lpstr>DAUD PUN TIDAK PERNAH IRI TERHADAP YONATAN SEBAGAI SEORANG PANGERAN </vt:lpstr>
      <vt:lpstr>3. YONATAN MENGATAKAN YANG BAIK TENTANG SAHABATNYA</vt:lpstr>
      <vt:lpstr>DAUD PUN MENGATAKAN HAL-HAL YANG BAIK TENTANG SAHABATNYA</vt:lpstr>
      <vt:lpstr>4. YONATAN TIDAK PERNAH MEMBELA REPUTASINYA DAN NYAWANYA SENDIRI, MELAINKAN DIA MEMBELA REPUTASI DAN NYAWA SAHABATNYA (I SAM 20: 30-34) </vt:lpstr>
      <vt:lpstr>5. YONATAN MEMBERI  KATA-KATA KEKUATAN  PADA SAHABATNYA DAUD, SAAT DAUD SEDANG MENGALAMI KETAKUTAN  I SAM 23: 15-18 </vt:lpstr>
      <vt:lpstr>6. YONATAN BERSEDIA MENANGGALKAN HAKNYA, KARENA MENGERTI MAKSUD TUHAN DALAM HIDUPNYA,  MENEMPATKAN TUHAN DAN RENCANA TUHAN DI ATAS JABATAN, UANG, HARTA, KEKUASAAN, DLL  (I SAM 23:17-18) </vt:lpstr>
      <vt:lpstr>MENGIKAT PERJANJIAN</vt:lpstr>
      <vt:lpstr>PowerPoint Presentation</vt:lpstr>
      <vt:lpstr>PowerPoint Presentation</vt:lpstr>
      <vt:lpstr>7. DAUD MENEPATI JANJINYA TERHADAP SAUL DAN TERHADAP YONATAN</vt:lpstr>
      <vt:lpstr>NAMUN TUHAN SENDIRI YANG MENDATANGKAN KUTUK ATAS KELUARGA SAUL LAINNYA  SELAIN YONATAN  MAZMUR 37:28   </vt:lpstr>
      <vt:lpstr>DAUD TIDAK PERNAH BERUSAHA MEMBUNUH SAUL, WALAUPUN KESEMPATAN ITU ADA 1 SAM 26:10 </vt:lpstr>
      <vt:lpstr>ANAK-ANAK SAUL</vt:lpstr>
      <vt:lpstr>2. MALKISUA, MATI DALAM PERTEMPURAN ( II TAW 10:2) 3. ABINADAB, MATI DALAM PERTEMPURAN ( II TAW 10:2)  </vt:lpstr>
      <vt:lpstr>4. ESYBAAL/ SAMA DENGAN ISYBOSET ADALAH ANAK SAUL YANG MENGGANTIKAN SAUL MENJADI RAJA II SAMUEL 2: 10-11, SEMENTARA ITU HANYA KAUM YEHUDA SAJA YANG DIPIMPIN OLEH DAUD. ISYBOSET MATI TERBUNUH OLEH PENJAHAT BERNAMA REKHAB DAN BAANA BIN RIMON, SAAT IA TIDUR SIANG DI RUMAHNYA, DAN DIPENGGAL KEPALANYA.  II SAM 4: 7. </vt:lpstr>
      <vt:lpstr>5. MERAB YANG SEDIANYA AKAN DIBERIKAN PADA DAUD MENJADI ISTRINYA, TETAPI AKHIRNYA DINIKAHKAN DENGAN ORANG LAIN BERNAMA ADRIEL BIN BARZILAI. MERAB MEMILIKI 5 ANAK LAKI-LAKI YANG NAMANYA TIDAK DICATAT DALAM ALKITAB I SAM 18:17 </vt:lpstr>
      <vt:lpstr>6. MIKHAL YANG AKHIRNYA  MENJADI ISTRI DAUD,  TETAPI KEMUDIAN OLEH SAUL DINIKAHKAN LAGI DENGAN   PALTI BIN LAIS DARI GALIM  MIKHAL TIDAK MEMILIKI ANAK SAMPAI HARI MATINYA.  I SAM 18:19, I SAM 25: 44 </vt:lpstr>
      <vt:lpstr>RAJA SAUL MEMILIKI GUNDIK, GUNDIKNYA BERNAMA  RIZPA BINTI AYA II SAM 21: 11 GUNDIKNYA INI  MEMILIKI DUA ANAK  ARMONI DAN MEFIBOSET  II SAM 21:8 </vt:lpstr>
      <vt:lpstr>MATI KARENA HUTANG DARAH</vt:lpstr>
      <vt:lpstr>DAUD TERBUKTI SANGAT MENGASIHI KELUARGA SAUL</vt:lpstr>
      <vt:lpstr>PERBEDAAN PADA  ANAK CUCU ORANG yang tulus hati/ orang BENAR</vt:lpstr>
      <vt:lpstr>Orang yang tulus hatinya akan mengalami</vt:lpstr>
      <vt:lpstr>DAN APA KOMENTAR DAUD TENTANG YONATAN?</vt:lpstr>
      <vt:lpstr>APA KATA ALKITAB TENTANG KETULUSAN HATI?</vt:lpstr>
      <vt:lpstr>IKATLAH PERSAHABATAN DENGAN:</vt:lpstr>
      <vt:lpstr>CONTOH CONTOH PERSAHABATAN</vt:lpstr>
      <vt:lpstr>CONTOH CONTOH PENGKHIANATAN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user_</dc:creator>
  <cp:lastModifiedBy>Grace Sumilat</cp:lastModifiedBy>
  <cp:revision>43</cp:revision>
  <dcterms:created xsi:type="dcterms:W3CDTF">2014-06-28T04:50:43Z</dcterms:created>
  <dcterms:modified xsi:type="dcterms:W3CDTF">2020-01-11T05:55:26Z</dcterms:modified>
</cp:coreProperties>
</file>