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  <p:sldMasterId id="2147483678" r:id="rId3"/>
    <p:sldMasterId id="2147483690" r:id="rId4"/>
  </p:sldMasterIdLst>
  <p:sldIdLst>
    <p:sldId id="256" r:id="rId5"/>
    <p:sldId id="257" r:id="rId6"/>
    <p:sldId id="258" r:id="rId7"/>
    <p:sldId id="262" r:id="rId8"/>
    <p:sldId id="263" r:id="rId9"/>
    <p:sldId id="264" r:id="rId10"/>
    <p:sldId id="259" r:id="rId11"/>
    <p:sldId id="261" r:id="rId12"/>
    <p:sldId id="26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02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3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063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30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143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3241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05683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228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091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471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9870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927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2807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8632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2657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7814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8822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6269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4035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395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9841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316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2242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894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3498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0224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504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1408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7648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4609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8491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0870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5685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7845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5023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71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3161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1446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3608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181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17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66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60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ndicafisha.blogspot.com/2017/08/cara-membuat-kerajinan-hias-anyaman.html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g/yvonnesumilat/posts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tokopedia.com/gitagalerirajut/jarum-rajut-alat-rajut-set-gagang-karet" TargetMode="External"/><Relationship Id="rId4" Type="http://schemas.openxmlformats.org/officeDocument/2006/relationships/hyperlink" Target="https://www.mayacrafts.asia/shop/benang-rajut-poly-d27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yacrafts.asia/shop/benang-rajut-poly-d27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enunganindah.wordpress.com/tag/tangan-tuhan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senpendidikan.co.id/struktur-kromosom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teribelajar.co.id/kromosom-manusia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3"/>
            <a:ext cx="8361229" cy="3402111"/>
          </a:xfrm>
        </p:spPr>
        <p:txBody>
          <a:bodyPr/>
          <a:lstStyle/>
          <a:p>
            <a:r>
              <a:rPr lang="id-ID" dirty="0" smtClean="0"/>
              <a:t>Jca restore our family</a:t>
            </a:r>
            <a:br>
              <a:rPr lang="id-ID" dirty="0" smtClean="0"/>
            </a:br>
            <a:r>
              <a:rPr lang="id-ID" dirty="0" smtClean="0"/>
              <a:t>minggu 1</a:t>
            </a:r>
            <a:br>
              <a:rPr lang="id-ID" dirty="0" smtClean="0"/>
            </a:br>
            <a:r>
              <a:rPr lang="id-ID" dirty="0" smtClean="0"/>
              <a:t>HARI KAMIS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116" y="4188118"/>
            <a:ext cx="1774771" cy="133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5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 descr="Cara Membuat Anyaman Yang Sederhana dan Memiliki Harga Jual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725018" y="0"/>
            <a:ext cx="11466981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id-ID" sz="8000" dirty="0" smtClean="0"/>
              <a:t>ANYAMAN</a:t>
            </a:r>
            <a:endParaRPr lang="id-ID" sz="80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52993" y="1073642"/>
            <a:ext cx="6886015" cy="513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25018" y="6353559"/>
            <a:ext cx="114669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>
                <a:hlinkClick r:id="rId3"/>
              </a:rPr>
              <a:t>http://indicafisha.blogspot.com/2017/08/cara-membuat-kerajinan-hias-anyaman.html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6393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8732" y="2407520"/>
            <a:ext cx="5136772" cy="1303867"/>
          </a:xfrm>
        </p:spPr>
        <p:txBody>
          <a:bodyPr>
            <a:normAutofit/>
          </a:bodyPr>
          <a:lstStyle/>
          <a:p>
            <a:r>
              <a:rPr lang="id-ID" dirty="0" smtClean="0"/>
              <a:t>TAPLAK RAJUTAN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6" y="441370"/>
            <a:ext cx="5932536" cy="5932536"/>
          </a:xfrm>
        </p:spPr>
      </p:pic>
      <p:sp>
        <p:nvSpPr>
          <p:cNvPr id="5" name="Rectangle 4"/>
          <p:cNvSpPr/>
          <p:nvPr/>
        </p:nvSpPr>
        <p:spPr>
          <a:xfrm>
            <a:off x="6536942" y="5879958"/>
            <a:ext cx="5115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hlinkClick r:id="rId3"/>
              </a:rPr>
              <a:t>https://www.facebook.com/pg/yvonnesumilat/posts/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2245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949" y="1315441"/>
            <a:ext cx="4765948" cy="476594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1153"/>
            <a:ext cx="12192000" cy="1303867"/>
          </a:xfrm>
        </p:spPr>
        <p:txBody>
          <a:bodyPr/>
          <a:lstStyle/>
          <a:p>
            <a:r>
              <a:rPr lang="id-ID" dirty="0" smtClean="0"/>
              <a:t>ALAT RAJUT</a:t>
            </a:r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897" y="1545020"/>
            <a:ext cx="4929278" cy="443011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90897" y="5896723"/>
            <a:ext cx="5496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hlinkClick r:id="rId4"/>
              </a:rPr>
              <a:t>https://www.mayacrafts.asia/shop/benang-rajut-poly-d27/</a:t>
            </a:r>
            <a:endParaRPr lang="id-ID" dirty="0"/>
          </a:p>
        </p:txBody>
      </p:sp>
      <p:sp>
        <p:nvSpPr>
          <p:cNvPr id="7" name="Rectangle 6"/>
          <p:cNvSpPr/>
          <p:nvPr/>
        </p:nvSpPr>
        <p:spPr>
          <a:xfrm>
            <a:off x="572814" y="5770178"/>
            <a:ext cx="54180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>
                <a:hlinkClick r:id="rId5"/>
              </a:rPr>
              <a:t>https://www.tokopedia.com/gitagalerirajut/jarum-rajut-alat-rajut-set-gagang-karet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5481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58" y="2818275"/>
            <a:ext cx="4506309" cy="2431642"/>
          </a:xfrm>
        </p:spPr>
        <p:txBody>
          <a:bodyPr>
            <a:normAutofit/>
          </a:bodyPr>
          <a:lstStyle/>
          <a:p>
            <a:r>
              <a:rPr lang="id-ID" b="1" dirty="0" smtClean="0"/>
              <a:t>BENANG RAJUT</a:t>
            </a:r>
            <a:endParaRPr lang="id-ID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67" y="589789"/>
            <a:ext cx="5575244" cy="5575244"/>
          </a:xfrm>
        </p:spPr>
      </p:pic>
      <p:sp>
        <p:nvSpPr>
          <p:cNvPr id="5" name="Rectangle 4"/>
          <p:cNvSpPr/>
          <p:nvPr/>
        </p:nvSpPr>
        <p:spPr>
          <a:xfrm>
            <a:off x="5959367" y="5888499"/>
            <a:ext cx="5496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hlinkClick r:id="rId3"/>
              </a:rPr>
              <a:t>https://www.mayacrafts.asia/shop/benang-rajut-poly-d27/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7342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621" y="982132"/>
            <a:ext cx="10957034" cy="1303867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MAZMUR 139:13 Engkaulah ( Engkau sendirilah)</a:t>
            </a:r>
            <a:br>
              <a:rPr lang="id-ID" dirty="0" smtClean="0"/>
            </a:br>
            <a:r>
              <a:rPr lang="id-ID" dirty="0" smtClean="0"/>
              <a:t>Mazmur 139:14 Kau buat ( Handmade, Tenunan)</a:t>
            </a:r>
            <a:endParaRPr lang="id-ID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713" y="2588118"/>
            <a:ext cx="4958574" cy="3287750"/>
          </a:xfrm>
        </p:spPr>
      </p:pic>
      <p:sp>
        <p:nvSpPr>
          <p:cNvPr id="4" name="Rectangle 3"/>
          <p:cNvSpPr/>
          <p:nvPr/>
        </p:nvSpPr>
        <p:spPr>
          <a:xfrm>
            <a:off x="662134" y="5875868"/>
            <a:ext cx="5447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hlinkClick r:id="rId3"/>
              </a:rPr>
              <a:t>https://renunganindah.wordpress.com/tag/tangan-tuhan/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4448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6944" y="286604"/>
            <a:ext cx="4335056" cy="3236526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KROMOSOM MANUSIA</a:t>
            </a:r>
            <a:endParaRPr lang="id-ID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56944" cy="6373906"/>
          </a:xfrm>
        </p:spPr>
      </p:pic>
      <p:sp>
        <p:nvSpPr>
          <p:cNvPr id="5" name="Rectangle 4"/>
          <p:cNvSpPr/>
          <p:nvPr/>
        </p:nvSpPr>
        <p:spPr>
          <a:xfrm>
            <a:off x="6723530" y="6004574"/>
            <a:ext cx="556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hlinkClick r:id="rId3"/>
              </a:rPr>
              <a:t>https://www.dosenpendidikan.co.id/struktur-kromosom</a:t>
            </a:r>
            <a:r>
              <a:rPr lang="id-ID" dirty="0">
                <a:solidFill>
                  <a:schemeClr val="bg1"/>
                </a:solidFill>
                <a:hlinkClick r:id="rId3"/>
              </a:rPr>
              <a:t>/</a:t>
            </a:r>
            <a:endParaRPr lang="id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9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3"/>
            <a:ext cx="8361229" cy="2407029"/>
          </a:xfrm>
        </p:spPr>
        <p:txBody>
          <a:bodyPr/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TAMBAHAN PENJELASAN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2518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38" y="134471"/>
            <a:ext cx="9829724" cy="6239435"/>
          </a:xfrm>
        </p:spPr>
      </p:pic>
      <p:sp>
        <p:nvSpPr>
          <p:cNvPr id="6" name="Rectangle 5"/>
          <p:cNvSpPr/>
          <p:nvPr/>
        </p:nvSpPr>
        <p:spPr>
          <a:xfrm>
            <a:off x="128546" y="6400800"/>
            <a:ext cx="4700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hlinkClick r:id="rId3"/>
              </a:rPr>
              <a:t>https://materibelajar.co.id/kromosom-manusia/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2544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Retrospect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40</TotalTime>
  <Words>50</Words>
  <Application>Microsoft Office PowerPoint</Application>
  <PresentationFormat>Widescreen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Franklin Gothic Book</vt:lpstr>
      <vt:lpstr>Garamond</vt:lpstr>
      <vt:lpstr>Crop</vt:lpstr>
      <vt:lpstr>Organic</vt:lpstr>
      <vt:lpstr>Retrospect</vt:lpstr>
      <vt:lpstr>Office Theme</vt:lpstr>
      <vt:lpstr>Jca restore our family minggu 1 HARI KAMIS</vt:lpstr>
      <vt:lpstr>ANYAMAN</vt:lpstr>
      <vt:lpstr>TAPLAK RAJUTAN</vt:lpstr>
      <vt:lpstr>ALAT RAJUT</vt:lpstr>
      <vt:lpstr>BENANG RAJUT</vt:lpstr>
      <vt:lpstr>MAZMUR 139:13 Engkaulah ( Engkau sendirilah) Mazmur 139:14 Kau buat ( Handmade, Tenunan)</vt:lpstr>
      <vt:lpstr>KROMOSOM MANUSIA</vt:lpstr>
      <vt:lpstr> TAMBAHAN PENJELASAN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Jca restore our family minggu 1</dc:title>
  <dc:creator>Grace Sumilat</dc:creator>
  <cp:lastModifiedBy>Grace Sumilat</cp:lastModifiedBy>
  <cp:revision>5</cp:revision>
  <dcterms:created xsi:type="dcterms:W3CDTF">2020-06-21T01:35:28Z</dcterms:created>
  <dcterms:modified xsi:type="dcterms:W3CDTF">2020-06-21T02:15:43Z</dcterms:modified>
</cp:coreProperties>
</file>