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penyesalan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DARI BERBAGAI SUMBER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42050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658" y="0"/>
            <a:ext cx="9112685" cy="683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60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106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296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210" y="-1"/>
            <a:ext cx="9139580" cy="685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42847" y="5836023"/>
            <a:ext cx="1317811" cy="363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6642847" y="5675873"/>
            <a:ext cx="138050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28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seiman</a:t>
            </a:r>
            <a:endParaRPr lang="en-U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0744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content-sin6-2.xx.fbcdn.net/v/t1.0-9/10929917_1621892621431290_3354423685102305829_n.jpg?_nc_cat=110&amp;_nc_sid=cdbe9c&amp;_nc_eui2=AeHsoWkHr2czJMf1_MV-xiDFL7oMkqv9gYovugySq_2BiovOW_yrwUVoqrx4Epz9M7-GpwOcCmbGnrJpDB9NszhV&amp;_nc_ohc=nYOooqjwjDwAX-a1H7i&amp;_nc_ht=scontent-sin6-2.xx&amp;oh=61c15f98a8f1e9b843ba6253fc97d410&amp;oe=5F39EBC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51233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5</TotalTime>
  <Words>5</Words>
  <Application>Microsoft Office PowerPoint</Application>
  <PresentationFormat>Widescreen</PresentationFormat>
  <Paragraphs>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Gill Sans MT</vt:lpstr>
      <vt:lpstr>Impact</vt:lpstr>
      <vt:lpstr>Badge</vt:lpstr>
      <vt:lpstr>penyesalan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penyesalan</dc:title>
  <dc:creator>Grace Sumilat</dc:creator>
  <cp:lastModifiedBy>Grace Sumilat</cp:lastModifiedBy>
  <cp:revision>2</cp:revision>
  <dcterms:created xsi:type="dcterms:W3CDTF">2020-07-19T16:07:43Z</dcterms:created>
  <dcterms:modified xsi:type="dcterms:W3CDTF">2020-07-19T16:14:59Z</dcterms:modified>
</cp:coreProperties>
</file>