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1" r:id="rId3"/>
    <p:sldId id="271" r:id="rId4"/>
    <p:sldId id="274" r:id="rId5"/>
    <p:sldId id="275" r:id="rId6"/>
    <p:sldId id="276" r:id="rId7"/>
    <p:sldId id="284" r:id="rId8"/>
    <p:sldId id="285" r:id="rId9"/>
    <p:sldId id="286" r:id="rId10"/>
    <p:sldId id="287" r:id="rId1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5" autoAdjust="0"/>
    <p:restoredTop sz="86355" autoAdjust="0"/>
  </p:normalViewPr>
  <p:slideViewPr>
    <p:cSldViewPr snapToGrid="0">
      <p:cViewPr varScale="1">
        <p:scale>
          <a:sx n="61" d="100"/>
          <a:sy n="61" d="100"/>
        </p:scale>
        <p:origin x="744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3F33A-D85C-45E0-AD00-4F06F9565753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3A9B8-33D3-49FC-9878-3A9994220B8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295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id-ID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Naaman 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betul betul ke Israel dan singkat cerita dia benar-benar </a:t>
            </a:r>
            <a:r>
              <a:rPr lang="id-ID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disembuhkan dari kustanya. 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Tubuhnya kembali pulih dan ia memiliki tubuh seorang anak, dan ia menjadi tahir. ( II Raj 5: 14)</a:t>
            </a:r>
          </a:p>
          <a:p>
            <a:pPr lvl="2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Ternyata itu semua hanyalah sebuah PERISTIWA yang membawa kepada sebuah </a:t>
            </a:r>
            <a:r>
              <a:rPr lang="id-ID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PENGAKUAN IMAN NAAMAN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 Sekarang aku tahu, bahwa di seluruh bumi tidak ada ALLAH kecuali di Israel. II Raj 5:15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927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Bayangkanlah ketika kesembuhan ini </a:t>
            </a:r>
            <a:r>
              <a:rPr lang="id-ID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tersiar ke seluruh negeri Aram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karena Naaman adalah panglima raja Aram, seorang yang terpandang di hadapan raja Aram, dan sangat disayangi. ( II Raj 5:1)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6620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Bayangkanlah ketika kesembuhan ini </a:t>
            </a:r>
            <a:r>
              <a:rPr lang="id-ID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juga tersiar di seluruh Israel,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karena Naaman masuk melalui surat jalan yang ditujukan kepada Raja Israel ( II Raj 5:6-8), yaitu raja Yoram bin Ahab.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6032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 sampai di situ saja, ternyata </a:t>
            </a:r>
            <a:r>
              <a:rPr lang="id-ID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Benhadad, raja Aram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atasan daripada Naaman, musuh bebuyutan orang Israel, </a:t>
            </a:r>
            <a:r>
              <a:rPr lang="id-ID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pada akhir hayatnya justru meminta petunjuk Allah Israel, melalui nabi ELISA. II Raja 8:7-10.</a:t>
            </a:r>
            <a:endParaRPr lang="id-ID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230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62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625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558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572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109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89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010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245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530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6939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442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816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GADIS PELAYAN DI RUMAH NAA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4430332" cy="687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84408" y="1996225"/>
            <a:ext cx="760759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GADIS PELAYAN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 RUMAH </a:t>
            </a: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TUAN NAAMAN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264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6487" y="1962783"/>
            <a:ext cx="10959026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ANAK KECIL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BUDAK BIASA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TAWANAN PERANG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 NEGERI ASING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ANAK KECIL ASING DI NEGERI ORANG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376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2345" y="1975661"/>
            <a:ext cx="883972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MEMBERI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SEKEDAR INFORMASI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TETAPI...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DARI HATI YANG PUNYA IMAN</a:t>
            </a:r>
            <a:endParaRPr lang="id-ID" sz="54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0581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1500" y="1975661"/>
            <a:ext cx="828143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TIDAK MERATAPI/ 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MENGASIHANI DIRI SENDIRI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JUSTRU PUNYA EMPATI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3731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6221" y="1975661"/>
            <a:ext cx="919200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TIDAK MEMBENCI MUSUH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YANG MEMPERBUDAK DIRINYA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TETAPI JUSTRU MENGASIHI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DENGAN TULUS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2348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44" y="1975661"/>
            <a:ext cx="9380773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TIDAK BERKATA</a:t>
            </a:r>
          </a:p>
          <a:p>
            <a:pPr algn="ctr"/>
            <a:r>
              <a:rPr lang="id-ID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‘PERCUMA BICARA HAL ROHANI</a:t>
            </a:r>
          </a:p>
          <a:p>
            <a:pPr algn="ctr"/>
            <a:r>
              <a:rPr lang="id-ID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PADA ORANG KAFIR!’</a:t>
            </a:r>
          </a:p>
          <a:p>
            <a:pPr algn="ctr"/>
            <a:r>
              <a:rPr lang="id-ID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TETAPI BERBICARA SEBAGAI KELUARGA</a:t>
            </a:r>
          </a:p>
          <a:p>
            <a:pPr algn="ctr"/>
            <a:r>
              <a:rPr lang="id-ID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MAKA DIDENGARKAN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3488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asil gambar untuk NAAMAN DISEMBUHKAN DARI KUST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31841" cy="363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asil gambar untuk NAAMAN DISEMBUHKAN DARI KUS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841" y="0"/>
            <a:ext cx="53266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asil gambar untuk NAAMAN DISEMBUHKAN DARI KUST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332" y="3322749"/>
            <a:ext cx="4713668" cy="353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asil gambar untuk PETA NEGERI ARA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-1"/>
            <a:ext cx="9835166" cy="689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2084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asil gambar untuk MAP OF ISRA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59"/>
            <a:ext cx="3347478" cy="690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asil gambar untuk YORAM BIN AH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248" y="0"/>
            <a:ext cx="6795752" cy="682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25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660" y="0"/>
            <a:ext cx="12212660" cy="1325563"/>
          </a:xfrm>
        </p:spPr>
        <p:txBody>
          <a:bodyPr/>
          <a:lstStyle/>
          <a:p>
            <a:pPr algn="ctr"/>
            <a:r>
              <a:rPr lang="id-ID" dirty="0" smtClean="0"/>
              <a:t>BENHADAD RAJA ARAM</a:t>
            </a:r>
            <a:endParaRPr lang="id-ID" dirty="0"/>
          </a:p>
        </p:txBody>
      </p:sp>
      <p:pic>
        <p:nvPicPr>
          <p:cNvPr id="24578" name="Picture 2" descr="Hasil gambar untuk BENHADAD KING OF ARA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415" y="953036"/>
            <a:ext cx="7981170" cy="566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79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262</Words>
  <Application>Microsoft Office PowerPoint</Application>
  <PresentationFormat>Widescreen</PresentationFormat>
  <Paragraphs>39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II RAJA-RAJA 5:1-19</vt:lpstr>
      <vt:lpstr>II RAJA-RAJA 5:1-19</vt:lpstr>
      <vt:lpstr>II RAJA-RAJA 5:1-19</vt:lpstr>
      <vt:lpstr>II RAJA-RAJA 5:1-19</vt:lpstr>
      <vt:lpstr>II RAJA-RAJA 5:1-19</vt:lpstr>
      <vt:lpstr>PowerPoint Presentation</vt:lpstr>
      <vt:lpstr>PowerPoint Presentation</vt:lpstr>
      <vt:lpstr>PowerPoint Presentation</vt:lpstr>
      <vt:lpstr>BENHADAD RAJA ARAM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GENERASI TANPA NAMA</dc:title>
  <dc:creator>Grace Sumilat</dc:creator>
  <cp:lastModifiedBy>Grace Sumilat</cp:lastModifiedBy>
  <cp:revision>24</cp:revision>
  <dcterms:created xsi:type="dcterms:W3CDTF">2018-05-25T02:12:55Z</dcterms:created>
  <dcterms:modified xsi:type="dcterms:W3CDTF">2021-03-13T09:14:50Z</dcterms:modified>
</cp:coreProperties>
</file>