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263" r:id="rId3"/>
    <p:sldId id="278" r:id="rId4"/>
    <p:sldId id="279" r:id="rId5"/>
    <p:sldId id="280" r:id="rId6"/>
    <p:sldId id="281" r:id="rId7"/>
    <p:sldId id="300" r:id="rId8"/>
    <p:sldId id="304" r:id="rId9"/>
    <p:sldId id="301" r:id="rId10"/>
    <p:sldId id="302" r:id="rId11"/>
    <p:sldId id="303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5" autoAdjust="0"/>
    <p:restoredTop sz="86355" autoAdjust="0"/>
  </p:normalViewPr>
  <p:slideViewPr>
    <p:cSldViewPr snapToGrid="0">
      <p:cViewPr varScale="1">
        <p:scale>
          <a:sx n="61" d="100"/>
          <a:sy n="61" d="100"/>
        </p:scale>
        <p:origin x="744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3F33A-D85C-45E0-AD00-4F06F9565753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3A9B8-33D3-49FC-9878-3A9994220B8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295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 pemecahan masalah, karena keterbatasan kas ; 200 dinar saja, sudah malam, tempat ini sunyi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94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 ucapan syukur dari Yesus kepada Bapa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314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Sebanyak yang mereka kehendaki</a:t>
            </a:r>
          </a:p>
          <a:p>
            <a:pPr lvl="2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 kenyang</a:t>
            </a:r>
          </a:p>
          <a:p>
            <a:pPr lvl="2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 sisa 12 bakul</a:t>
            </a:r>
          </a:p>
          <a:p>
            <a:pPr lvl="2"/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Terjadi mujizat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2949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Peristiwa ini dipakai Yesus untuk mengajarkan kepada murid-murid-Nya untuk menaruh percaya pada Yesus. Matius 16:5-12.</a:t>
            </a: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342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62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625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558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572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109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89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010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245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530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6939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442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DEB0C-0B1E-4B51-BEDE-0558FD78DC4B}" type="datetimeFigureOut">
              <a:rPr lang="id-ID" smtClean="0"/>
              <a:t>13/03/2021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816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ANAK YANG MEMBAWA 5 ROTI DAN 2 IK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674" cy="606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934670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ANAK PEMBAWA 5 ROTI DAN 2 IKAN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81558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SEORANG ANAK LAKI-LAKI BIASA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DARI KELUARGA BIASA</a:t>
            </a:r>
          </a:p>
        </p:txBody>
      </p:sp>
    </p:spTree>
    <p:extLst>
      <p:ext uri="{BB962C8B-B14F-4D97-AF65-F5344CB8AC3E}">
        <p14:creationId xmlns:p14="http://schemas.microsoft.com/office/powerpoint/2010/main" val="38726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HANYA SEKEDAR MEMBERIKAN BEKAL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YAITU BEKAL ANAK KECIL</a:t>
            </a:r>
          </a:p>
        </p:txBody>
      </p:sp>
    </p:spTree>
    <p:extLst>
      <p:ext uri="{BB962C8B-B14F-4D97-AF65-F5344CB8AC3E}">
        <p14:creationId xmlns:p14="http://schemas.microsoft.com/office/powerpoint/2010/main" val="1094304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MENGIJINKAN YESUS MENGAMBILNYA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PUNYA HATI YANG BERMURAH HATI</a:t>
            </a:r>
          </a:p>
        </p:txBody>
      </p:sp>
    </p:spTree>
    <p:extLst>
      <p:ext uri="{BB962C8B-B14F-4D97-AF65-F5344CB8AC3E}">
        <p14:creationId xmlns:p14="http://schemas.microsoft.com/office/powerpoint/2010/main" val="2438641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TIDAK MENCARI HAKNYA, MISALNYA; MENJUALNYA, MENUNTUT DAPAT PERTAMA KALI, ATAU BERHAK MEMBAWA PULANG 12 BAKUL.</a:t>
            </a:r>
            <a:endParaRPr lang="id-ID" sz="44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586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597758"/>
            <a:ext cx="12192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MELEPAS HAKNYA ADALAH; </a:t>
            </a:r>
          </a:p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MERELAKAN, MENABUR, </a:t>
            </a:r>
          </a:p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MEMBERIKAN APA YANG ADA PADANYA </a:t>
            </a:r>
          </a:p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DENGAN TULUS.</a:t>
            </a:r>
            <a:endParaRPr lang="id-ID" sz="36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08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5 roti 2 ikan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376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4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sil gambar untuk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8959"/>
            <a:ext cx="12193457" cy="618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10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sil gambar untuk 5 roti 2 ikan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31" y="-1"/>
            <a:ext cx="9995338" cy="689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34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5 roti 2 ikan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883" y="0"/>
            <a:ext cx="9128234" cy="684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9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asil gambar untuk ragi farisi dan yahudi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449" y="-1"/>
            <a:ext cx="7725103" cy="685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6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144</Words>
  <Application>Microsoft Office PowerPoint</Application>
  <PresentationFormat>Widescreen</PresentationFormat>
  <Paragraphs>28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Yohanes 6: 1-14</vt:lpstr>
      <vt:lpstr>Yohanes 6: 1-14</vt:lpstr>
      <vt:lpstr>Yohanes 6: 1-14</vt:lpstr>
      <vt:lpstr>Yohanes 6: 1-14</vt:lpstr>
      <vt:lpstr>Yohanes 6: 1-14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GENERASI TANPA NAMA</dc:title>
  <dc:creator>Grace Sumilat</dc:creator>
  <cp:lastModifiedBy>Grace Sumilat</cp:lastModifiedBy>
  <cp:revision>23</cp:revision>
  <dcterms:created xsi:type="dcterms:W3CDTF">2018-05-25T02:12:55Z</dcterms:created>
  <dcterms:modified xsi:type="dcterms:W3CDTF">2021-03-13T09:14:39Z</dcterms:modified>
</cp:coreProperties>
</file>