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096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974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8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56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050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32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622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078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989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68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72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62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840541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MAZMUR 139:1-18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526" y="313303"/>
            <a:ext cx="7138949" cy="538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33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377" y="1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268" y="340198"/>
            <a:ext cx="2045220" cy="154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16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94330"/>
            <a:ext cx="12626788" cy="947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268" y="340198"/>
            <a:ext cx="2045220" cy="154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09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12" y="-1"/>
            <a:ext cx="10623176" cy="708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268" y="340198"/>
            <a:ext cx="2045220" cy="154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76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18" y="0"/>
            <a:ext cx="10448365" cy="686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670" y="5508660"/>
            <a:ext cx="1379124" cy="104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89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724" y="0"/>
            <a:ext cx="6844553" cy="683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268" y="340198"/>
            <a:ext cx="2045220" cy="154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12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7" y="-1"/>
            <a:ext cx="104502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91" y="246069"/>
            <a:ext cx="1136744" cy="85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629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180" y="-1"/>
            <a:ext cx="943564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268" y="340198"/>
            <a:ext cx="2045220" cy="154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871" y="0"/>
            <a:ext cx="7046259" cy="688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268" y="340198"/>
            <a:ext cx="2045220" cy="154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75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59" y="0"/>
            <a:ext cx="8996082" cy="686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952" y="340198"/>
            <a:ext cx="957536" cy="72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99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582" y="-31213"/>
            <a:ext cx="6010836" cy="68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268" y="340198"/>
            <a:ext cx="2045220" cy="154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94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017" y="-1"/>
            <a:ext cx="2675966" cy="677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268" y="340198"/>
            <a:ext cx="2045220" cy="154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40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365" y="0"/>
            <a:ext cx="8821271" cy="683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966" y="340198"/>
            <a:ext cx="1064521" cy="80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40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206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162" y="5046669"/>
            <a:ext cx="2045220" cy="154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65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2</Words>
  <Application>Microsoft Office PowerPoint</Application>
  <PresentationFormat>Widescreen</PresentationFormat>
  <Paragraphs>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Grace Sumilat</dc:creator>
  <cp:lastModifiedBy>Grace Sumilat</cp:lastModifiedBy>
  <cp:revision>4</cp:revision>
  <dcterms:created xsi:type="dcterms:W3CDTF">2021-06-19T05:14:23Z</dcterms:created>
  <dcterms:modified xsi:type="dcterms:W3CDTF">2021-06-19T05:46:34Z</dcterms:modified>
</cp:coreProperties>
</file>